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69" r:id="rId2"/>
    <p:sldId id="270" r:id="rId3"/>
    <p:sldId id="271" r:id="rId4"/>
    <p:sldId id="256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ADBCB40-DA18-4668-8B6D-701931C9F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AAAE033-C798-4F08-A392-90A7FA9A3FFE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695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99ED2-27A0-4E8E-B86D-E51EDE58A9D2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3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CF6E3-0AC5-4EC7-8676-E59030279D5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4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01F06-5A5C-4187-A0BA-0A5C2C8850D9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7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DEB52-6201-4FCE-A710-40D5DF39BF0E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05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E48D7-C713-4514-B98E-9F27D6AED4FA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2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BCBCA-ED0C-44DB-B70E-D719274DDB8F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3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C26C8-26E3-48DF-8433-73A828030E99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4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8194F-86CA-4FFD-9EF2-576B7C97C628}" type="slidenum">
              <a:rPr lang="en-US"/>
              <a:pPr/>
              <a:t>17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2BC4FC-6994-41DC-A28B-F598C87BE1F6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351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E54A3-C6EF-414E-A101-E81A6AC7F7BF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8194F-86CA-4FFD-9EF2-576B7C97C628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8194F-86CA-4FFD-9EF2-576B7C97C628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6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E54A3-C6EF-414E-A101-E81A6AC7F7BF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7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5BEF1-C97E-46B5-AD15-16B35E4D550B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6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F0ABE-D5A5-43C2-A916-5A5BF21EE1AB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28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A21AD-9751-4C12-8BD4-3F0F2055F800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2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A80C87-0BC3-4B67-87CD-3EC86CEFA4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A844A-052E-4142-A8B3-024C69F32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C6BAD-E6DF-4FA5-945C-CEF28758A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5917B-2E7F-4F37-A38C-CC3C62FF7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2BDF6-25DC-44C6-8E5B-990DE9C2B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B340-724B-4619-B320-C6E1FA67E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9F884-7417-444F-ADBC-7F34F9180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4A7B7-B209-49B0-8F3C-392DB861E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89BC0-5531-4C62-B530-62BA314EF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77DBF-FDFD-4C36-950F-F3A7B33A9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7FC26-7130-4B99-9462-67944AC4A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E3962E-A256-4988-B227-2D16FF52569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Welcome</a:t>
            </a:r>
            <a:br>
              <a:rPr lang="en-US" altLang="en-US" smtClean="0"/>
            </a:br>
            <a:r>
              <a:rPr lang="en-US" altLang="en-US" smtClean="0"/>
              <a:t> to today’s orientation </a:t>
            </a:r>
            <a:br>
              <a:rPr lang="en-US" altLang="en-US" smtClean="0"/>
            </a:br>
            <a:r>
              <a:rPr lang="en-US" altLang="en-US" smtClean="0"/>
              <a:t>to online courses!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Scott Vigallon</a:t>
            </a:r>
          </a:p>
          <a:p>
            <a:pPr eaLnBrk="1" hangingPunct="1">
              <a:defRPr/>
            </a:pPr>
            <a:r>
              <a:rPr lang="en-US" altLang="en-US" smtClean="0"/>
              <a:t>Distance Education Coordinator</a:t>
            </a:r>
          </a:p>
          <a:p>
            <a:pPr eaLnBrk="1" hangingPunct="1">
              <a:defRPr/>
            </a:pPr>
            <a:r>
              <a:rPr lang="en-US" altLang="en-US" smtClean="0"/>
              <a:t>Las Positas College</a:t>
            </a:r>
          </a:p>
        </p:txBody>
      </p:sp>
    </p:spTree>
    <p:extLst>
      <p:ext uri="{BB962C8B-B14F-4D97-AF65-F5344CB8AC3E}">
        <p14:creationId xmlns:p14="http://schemas.microsoft.com/office/powerpoint/2010/main" val="2734974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procrastinate!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Waiting until the last minute can cause problems</a:t>
            </a:r>
          </a:p>
          <a:p>
            <a:r>
              <a:rPr lang="en-US"/>
              <a:t>Set specific goals, prioritize them, reward yourself for meeting them </a:t>
            </a:r>
          </a:p>
          <a:p>
            <a:r>
              <a:rPr lang="en-US"/>
              <a:t>Contact Counseling for help combating procrastination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tips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friends with one or more classmates</a:t>
            </a:r>
          </a:p>
          <a:p>
            <a:r>
              <a:rPr lang="en-US"/>
              <a:t>Ask questions</a:t>
            </a:r>
          </a:p>
          <a:p>
            <a:r>
              <a:rPr lang="en-US"/>
              <a:t>Read textbooks actively</a:t>
            </a:r>
          </a:p>
          <a:p>
            <a:r>
              <a:rPr lang="en-US"/>
              <a:t>Read instructions carefully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for exams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actively prior to exams</a:t>
            </a:r>
          </a:p>
          <a:p>
            <a:r>
              <a:rPr lang="en-US"/>
              <a:t>Anticipate the kinds of questions to be asked</a:t>
            </a:r>
          </a:p>
          <a:p>
            <a:r>
              <a:rPr lang="en-US"/>
              <a:t>For essay questions, practice writing short paragraphs on important topics</a:t>
            </a:r>
          </a:p>
          <a:p>
            <a:r>
              <a:rPr lang="en-US"/>
              <a:t>Set up a study group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Done asynchronously in group discussion board</a:t>
            </a:r>
          </a:p>
          <a:p>
            <a:r>
              <a:rPr lang="en-US"/>
              <a:t>Log in every day</a:t>
            </a:r>
          </a:p>
          <a:p>
            <a:r>
              <a:rPr lang="en-US"/>
              <a:t>No outsiders allowed in groups</a:t>
            </a:r>
          </a:p>
          <a:p>
            <a:r>
              <a:rPr lang="en-US"/>
              <a:t>Might be graded for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Netiquette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Definition: describes what you should and shouldn’t do while communicating online</a:t>
            </a:r>
          </a:p>
          <a:p>
            <a:r>
              <a:rPr lang="en-US"/>
              <a:t>Don’t capitalize all letters</a:t>
            </a:r>
          </a:p>
          <a:p>
            <a:r>
              <a:rPr lang="en-US"/>
              <a:t>Be careful when using humor or sarcasm </a:t>
            </a:r>
          </a:p>
          <a:p>
            <a:r>
              <a:rPr lang="en-US"/>
              <a:t>Respect diverse opinions </a:t>
            </a:r>
          </a:p>
          <a:p>
            <a:r>
              <a:rPr lang="en-US"/>
              <a:t>Don't post inappropriate pictures, links or comments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Email, Discussion Boards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sure that the subject line of your email is relevant </a:t>
            </a:r>
          </a:p>
          <a:p>
            <a:r>
              <a:rPr lang="en-US" dirty="0"/>
              <a:t>Read your instructor's policy on how quickly she will reply to your email </a:t>
            </a:r>
          </a:p>
          <a:p>
            <a:r>
              <a:rPr lang="en-US" dirty="0"/>
              <a:t>Compose Discussion Board postings in a word processor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processing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Microsoft Word is the preferred Word processor</a:t>
            </a:r>
          </a:p>
          <a:p>
            <a:pPr>
              <a:defRPr/>
            </a:pPr>
            <a:r>
              <a:rPr lang="en-US" dirty="0" smtClean="0"/>
              <a:t>Save documents in other programs as .</a:t>
            </a:r>
            <a:r>
              <a:rPr lang="en-US" dirty="0" err="1" smtClean="0"/>
              <a:t>docx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Can use Google Docs and download as a Word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Canvas!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05000"/>
            <a:ext cx="7772400" cy="4724400"/>
          </a:xfrm>
        </p:spPr>
        <p:txBody>
          <a:bodyPr/>
          <a:lstStyle/>
          <a:p>
            <a:pPr marL="609600" indent="-609600" algn="l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Online courses</a:t>
            </a:r>
            <a:br>
              <a:rPr lang="en-US" altLang="en-US" dirty="0" smtClean="0"/>
            </a:br>
            <a:r>
              <a:rPr lang="en-US" altLang="en-US" dirty="0" smtClean="0"/>
              <a:t>- what they are, how to succeed</a:t>
            </a:r>
          </a:p>
          <a:p>
            <a:pPr marL="609600" indent="-609600" algn="l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Canvas</a:t>
            </a:r>
            <a:br>
              <a:rPr lang="en-US" altLang="en-US" dirty="0" smtClean="0"/>
            </a:br>
            <a:r>
              <a:rPr lang="en-US" altLang="en-US" dirty="0" smtClean="0"/>
              <a:t>- logging in, navigating, taking exams</a:t>
            </a:r>
          </a:p>
          <a:p>
            <a:pPr marL="609600" indent="-609600" algn="l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Technology</a:t>
            </a:r>
            <a:br>
              <a:rPr lang="en-US" altLang="en-US" dirty="0" smtClean="0"/>
            </a:br>
            <a:r>
              <a:rPr lang="en-US" altLang="en-US" dirty="0" smtClean="0"/>
              <a:t>- technical requirements</a:t>
            </a:r>
          </a:p>
          <a:p>
            <a:pPr marL="609600" indent="-609600" algn="l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Student Support</a:t>
            </a:r>
            <a:br>
              <a:rPr lang="en-US" altLang="en-US" dirty="0" smtClean="0"/>
            </a:br>
            <a:r>
              <a:rPr lang="en-US" altLang="en-US" dirty="0" smtClean="0"/>
              <a:t>- technical help, academic help</a:t>
            </a:r>
          </a:p>
        </p:txBody>
      </p:sp>
    </p:spTree>
    <p:extLst>
      <p:ext uri="{BB962C8B-B14F-4D97-AF65-F5344CB8AC3E}">
        <p14:creationId xmlns:p14="http://schemas.microsoft.com/office/powerpoint/2010/main" val="181650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in Zoom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 + H on keyboard to access </a:t>
            </a:r>
            <a:r>
              <a:rPr lang="en-US" dirty="0"/>
              <a:t>Chat</a:t>
            </a:r>
          </a:p>
          <a:p>
            <a:r>
              <a:rPr lang="en-US" dirty="0" smtClean="0"/>
              <a:t>Post questions in Chat</a:t>
            </a:r>
          </a:p>
          <a:p>
            <a:r>
              <a:rPr lang="en-US" dirty="0" smtClean="0"/>
              <a:t>Wanda Butterly available for technical </a:t>
            </a:r>
            <a:r>
              <a:rPr lang="en-US" dirty="0" smtClean="0"/>
              <a:t>help</a:t>
            </a:r>
          </a:p>
          <a:p>
            <a:r>
              <a:rPr lang="en-US" dirty="0"/>
              <a:t>Send Wanda private message in Chat with your name and email address</a:t>
            </a:r>
          </a:p>
          <a:p>
            <a:pPr lvl="1"/>
            <a:r>
              <a:rPr lang="en-US" dirty="0"/>
              <a:t>1-minute survey after </a:t>
            </a:r>
            <a:r>
              <a:rPr lang="en-US" dirty="0" smtClean="0"/>
              <a:t>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go to Canvas!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Succeeding in an </a:t>
            </a:r>
            <a:br>
              <a:rPr lang="en-US"/>
            </a:br>
            <a:r>
              <a:rPr lang="en-US"/>
              <a:t>Online Course</a:t>
            </a:r>
          </a:p>
        </p:txBody>
      </p:sp>
    </p:spTree>
    <p:extLst>
      <p:ext uri="{BB962C8B-B14F-4D97-AF65-F5344CB8AC3E}">
        <p14:creationId xmlns:p14="http://schemas.microsoft.com/office/powerpoint/2010/main" val="19592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online course?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Conducted over the Internet</a:t>
            </a:r>
          </a:p>
          <a:p>
            <a:r>
              <a:rPr lang="en-US" dirty="0"/>
              <a:t>Time flexibility</a:t>
            </a:r>
          </a:p>
          <a:p>
            <a:r>
              <a:rPr lang="en-US" dirty="0"/>
              <a:t>Expect 9 hours of work each week for a 3-unit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online learners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Independent learner</a:t>
            </a:r>
          </a:p>
          <a:p>
            <a:r>
              <a:rPr lang="en-US"/>
              <a:t>Self-disciplined</a:t>
            </a:r>
          </a:p>
          <a:p>
            <a:r>
              <a:rPr lang="en-US"/>
              <a:t>Self-motivated</a:t>
            </a:r>
          </a:p>
          <a:p>
            <a:r>
              <a:rPr lang="en-US"/>
              <a:t>Good technology skills</a:t>
            </a:r>
          </a:p>
          <a:p>
            <a:r>
              <a:rPr lang="en-US"/>
              <a:t>Takes initiative for contacting instructor and classmates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online learners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Taken over 21 units of college credit in lifetimes</a:t>
            </a:r>
          </a:p>
          <a:p>
            <a:r>
              <a:rPr lang="en-US"/>
              <a:t>GPAs over 2.0</a:t>
            </a:r>
          </a:p>
          <a:p>
            <a:endParaRPr lang="en-US"/>
          </a:p>
          <a:p>
            <a:r>
              <a:rPr lang="en-US"/>
              <a:t>If fit neither category, might want to contact Counseling (424-1400)</a:t>
            </a:r>
          </a:p>
          <a:p>
            <a:r>
              <a:rPr lang="en-US"/>
              <a:t>Students are responsible for withdrawing from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 ready to learn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r>
              <a:rPr lang="en-US" dirty="0"/>
              <a:t>Purchase books and/or other materials asap</a:t>
            </a:r>
          </a:p>
          <a:p>
            <a:r>
              <a:rPr lang="en-US" dirty="0"/>
              <a:t>Organize on your computer</a:t>
            </a:r>
          </a:p>
          <a:p>
            <a:r>
              <a:rPr lang="en-US" dirty="0"/>
              <a:t>Organize your email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Set up your notifications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521</TotalTime>
  <Words>374</Words>
  <Application>Microsoft Office PowerPoint</Application>
  <PresentationFormat>On-screen Show (4:3)</PresentationFormat>
  <Paragraphs>89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Slit</vt:lpstr>
      <vt:lpstr>Welcome  to today’s orientation  to online courses!</vt:lpstr>
      <vt:lpstr>Agenda</vt:lpstr>
      <vt:lpstr>Communicating in Zoom</vt:lpstr>
      <vt:lpstr>Let’s go to Canvas!</vt:lpstr>
      <vt:lpstr>Succeeding in an  Online Course</vt:lpstr>
      <vt:lpstr>What is an online course?</vt:lpstr>
      <vt:lpstr>Successful online learners </vt:lpstr>
      <vt:lpstr>Successful online learners </vt:lpstr>
      <vt:lpstr>Get ready to learn</vt:lpstr>
      <vt:lpstr>Don’t procrastinate!</vt:lpstr>
      <vt:lpstr>Other tips</vt:lpstr>
      <vt:lpstr>Preparing for exams</vt:lpstr>
      <vt:lpstr>Group work</vt:lpstr>
      <vt:lpstr>Netiquette</vt:lpstr>
      <vt:lpstr>Email, Discussion Boards</vt:lpstr>
      <vt:lpstr>Word processing</vt:lpstr>
      <vt:lpstr>Back to Canvas!</vt:lpstr>
    </vt:vector>
  </TitlesOfParts>
  <Company>CLPCCD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Succeeding in an  Online Course</dc:title>
  <dc:creator>Scott Vigallon</dc:creator>
  <cp:lastModifiedBy>Scott Vigallon</cp:lastModifiedBy>
  <cp:revision>32</cp:revision>
  <dcterms:created xsi:type="dcterms:W3CDTF">2008-01-23T21:28:13Z</dcterms:created>
  <dcterms:modified xsi:type="dcterms:W3CDTF">2018-08-13T17:55:25Z</dcterms:modified>
</cp:coreProperties>
</file>