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9"/>
  </p:notesMasterIdLst>
  <p:sldIdLst>
    <p:sldId id="269" r:id="rId2"/>
    <p:sldId id="270" r:id="rId3"/>
    <p:sldId id="271" r:id="rId4"/>
    <p:sldId id="256" r:id="rId5"/>
    <p:sldId id="272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7" r:id="rId16"/>
    <p:sldId id="268" r:id="rId17"/>
    <p:sldId id="273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65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CADBCB40-DA18-4668-8B6D-701931C9F1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3259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AAAE033-C798-4F08-A392-90A7FA9A3FFE}" type="slidenum">
              <a:rPr lang="en-US" altLang="en-US">
                <a:latin typeface="Arial" panose="020B0604020202020204" pitchFamily="34" charset="0"/>
              </a:rPr>
              <a:pPr/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86955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299ED2-27A0-4E8E-B86D-E51EDE58A9D2}" type="slidenum">
              <a:rPr lang="en-US"/>
              <a:pPr/>
              <a:t>10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937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5CF6E3-0AC5-4EC7-8676-E59030279D50}" type="slidenum">
              <a:rPr lang="en-US"/>
              <a:pPr/>
              <a:t>11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246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901F06-5A5C-4187-A0BA-0A5C2C8850D9}" type="slidenum">
              <a:rPr lang="en-US"/>
              <a:pPr/>
              <a:t>12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178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9DEB52-6201-4FCE-A710-40D5DF39BF0E}" type="slidenum">
              <a:rPr lang="en-US"/>
              <a:pPr/>
              <a:t>13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054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DE48D7-C713-4514-B98E-9F27D6AED4FA}" type="slidenum">
              <a:rPr lang="en-US"/>
              <a:pPr/>
              <a:t>14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3329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BBCBCA-ED0C-44DB-B70E-D719274DDB8F}" type="slidenum">
              <a:rPr lang="en-US"/>
              <a:pPr/>
              <a:t>15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5835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DC26C8-26E3-48DF-8433-73A828030E99}" type="slidenum">
              <a:rPr lang="en-US"/>
              <a:pPr/>
              <a:t>16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0847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28194F-86CA-4FFD-9EF2-576B7C97C628}" type="slidenum">
              <a:rPr lang="en-US"/>
              <a:pPr/>
              <a:t>17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60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02BC4FC-6994-41DC-A28B-F598C87BE1F6}" type="slidenum">
              <a:rPr lang="en-US" altLang="en-US">
                <a:latin typeface="Arial" panose="020B0604020202020204" pitchFamily="34" charset="0"/>
              </a:rPr>
              <a:pPr/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3510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6E54A3-C6EF-414E-A101-E81A6AC7F7BF}" type="slidenum">
              <a:rPr lang="en-US"/>
              <a:pPr/>
              <a:t>3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163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28194F-86CA-4FFD-9EF2-576B7C97C628}" type="slidenum">
              <a:rPr lang="en-US"/>
              <a:pPr/>
              <a:t>4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03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28194F-86CA-4FFD-9EF2-576B7C97C628}" type="slidenum">
              <a:rPr lang="en-US"/>
              <a:pPr/>
              <a:t>5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46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6E54A3-C6EF-414E-A101-E81A6AC7F7BF}" type="slidenum">
              <a:rPr lang="en-US"/>
              <a:pPr/>
              <a:t>6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073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85BEF1-C97E-46B5-AD15-16B35E4D550B}" type="slidenum">
              <a:rPr lang="en-US"/>
              <a:pPr/>
              <a:t>7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164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5F0ABE-D5A5-43C2-A916-5A5BF21EE1AB}" type="slidenum">
              <a:rPr lang="en-US"/>
              <a:pPr/>
              <a:t>8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1282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4A21AD-9751-4C12-8BD4-3F0F2055F800}" type="slidenum">
              <a:rPr lang="en-US"/>
              <a:pPr/>
              <a:t>9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520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10243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4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0A80C87-0BC3-4B67-87CD-3EC86CEFA42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A844A-052E-4142-A8B3-024C69F325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C6BAD-E6DF-4FA5-945C-CEF28758AE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25917B-2E7F-4F37-A38C-CC3C62FF7C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2BDF6-25DC-44C6-8E5B-990DE9C2BF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F3B340-724B-4619-B320-C6E1FA67E4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9F884-7417-444F-ADBC-7F34F91802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4A7B7-B209-49B0-8F3C-392DB861E0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89BC0-5531-4C62-B530-62BA314EF6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77DBF-FDFD-4C36-950F-F3A7B33A95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A7FC26-7130-4B99-9462-67944AC4A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9219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0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5E3962E-A256-4988-B227-2D16FF525697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2590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Welcome</a:t>
            </a:r>
            <a:br>
              <a:rPr lang="en-US" altLang="en-US" smtClean="0"/>
            </a:br>
            <a:r>
              <a:rPr lang="en-US" altLang="en-US" smtClean="0"/>
              <a:t> to today’s orientation </a:t>
            </a:r>
            <a:br>
              <a:rPr lang="en-US" altLang="en-US" smtClean="0"/>
            </a:br>
            <a:r>
              <a:rPr lang="en-US" altLang="en-US" smtClean="0"/>
              <a:t>to online courses!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Scott Vigallon</a:t>
            </a:r>
          </a:p>
          <a:p>
            <a:pPr eaLnBrk="1" hangingPunct="1">
              <a:defRPr/>
            </a:pPr>
            <a:r>
              <a:rPr lang="en-US" altLang="en-US" smtClean="0"/>
              <a:t>Distance Education Coordinator</a:t>
            </a:r>
          </a:p>
          <a:p>
            <a:pPr eaLnBrk="1" hangingPunct="1">
              <a:defRPr/>
            </a:pPr>
            <a:r>
              <a:rPr lang="en-US" altLang="en-US" smtClean="0"/>
              <a:t>Las Positas College</a:t>
            </a:r>
          </a:p>
        </p:txBody>
      </p:sp>
    </p:spTree>
    <p:extLst>
      <p:ext uri="{BB962C8B-B14F-4D97-AF65-F5344CB8AC3E}">
        <p14:creationId xmlns:p14="http://schemas.microsoft.com/office/powerpoint/2010/main" val="27349740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Don’t procrastinate!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Waiting until the last minute can cause problems</a:t>
            </a:r>
          </a:p>
          <a:p>
            <a:r>
              <a:rPr lang="en-US"/>
              <a:t>Set specific goals, prioritize them, reward yourself for meeting them </a:t>
            </a:r>
          </a:p>
          <a:p>
            <a:r>
              <a:rPr lang="en-US"/>
              <a:t>Contact Counseling for help combating procrastination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tips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Make friends with one or more classmates</a:t>
            </a:r>
          </a:p>
          <a:p>
            <a:r>
              <a:rPr lang="en-US"/>
              <a:t>Ask questions</a:t>
            </a:r>
          </a:p>
          <a:p>
            <a:r>
              <a:rPr lang="en-US"/>
              <a:t>Read textbooks actively</a:t>
            </a:r>
          </a:p>
          <a:p>
            <a:r>
              <a:rPr lang="en-US"/>
              <a:t>Read instructions carefully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Preparing for exams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Review actively prior to exams</a:t>
            </a:r>
          </a:p>
          <a:p>
            <a:r>
              <a:rPr lang="en-US"/>
              <a:t>Anticipate the kinds of questions to be asked</a:t>
            </a:r>
          </a:p>
          <a:p>
            <a:r>
              <a:rPr lang="en-US"/>
              <a:t>For essay questions, practice writing short paragraphs on important topics</a:t>
            </a:r>
          </a:p>
          <a:p>
            <a:r>
              <a:rPr lang="en-US"/>
              <a:t>Set up a study group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Group work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Done asynchronously in group discussion board</a:t>
            </a:r>
          </a:p>
          <a:p>
            <a:r>
              <a:rPr lang="en-US"/>
              <a:t>Log in every day</a:t>
            </a:r>
          </a:p>
          <a:p>
            <a:r>
              <a:rPr lang="en-US"/>
              <a:t>No outsiders allowed in groups</a:t>
            </a:r>
          </a:p>
          <a:p>
            <a:r>
              <a:rPr lang="en-US"/>
              <a:t>Might be graded for participation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Netiquette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Definition: describes what you should and shouldn’t do while communicating online</a:t>
            </a:r>
          </a:p>
          <a:p>
            <a:r>
              <a:rPr lang="en-US"/>
              <a:t>Don’t capitalize all letters</a:t>
            </a:r>
          </a:p>
          <a:p>
            <a:r>
              <a:rPr lang="en-US"/>
              <a:t>Be careful when using humor or sarcasm </a:t>
            </a:r>
          </a:p>
          <a:p>
            <a:r>
              <a:rPr lang="en-US"/>
              <a:t>Respect diverse opinions </a:t>
            </a:r>
          </a:p>
          <a:p>
            <a:r>
              <a:rPr lang="en-US"/>
              <a:t>Don't post inappropriate pictures, links or comments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Email, Discussion Boards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</a:t>
            </a:r>
            <a:r>
              <a:rPr lang="en-US" dirty="0"/>
              <a:t>sure that the subject line of your email is relevant </a:t>
            </a:r>
          </a:p>
          <a:p>
            <a:r>
              <a:rPr lang="en-US" dirty="0"/>
              <a:t>Read your instructor's policy on how quickly she will reply to your email </a:t>
            </a:r>
          </a:p>
          <a:p>
            <a:r>
              <a:rPr lang="en-US" dirty="0"/>
              <a:t>Compose Discussion Board postings in a word processor first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Word processing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Microsoft Word is the preferred Word processor</a:t>
            </a:r>
          </a:p>
          <a:p>
            <a:pPr>
              <a:defRPr/>
            </a:pPr>
            <a:r>
              <a:rPr lang="en-US" dirty="0" smtClean="0"/>
              <a:t>Save documents in other programs as .</a:t>
            </a:r>
            <a:r>
              <a:rPr lang="en-US" dirty="0" err="1" smtClean="0"/>
              <a:t>docx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Can use Google Docs and download as a Word document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 to Canvas!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91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905000"/>
            <a:ext cx="7772400" cy="4724400"/>
          </a:xfrm>
        </p:spPr>
        <p:txBody>
          <a:bodyPr/>
          <a:lstStyle/>
          <a:p>
            <a:pPr marL="609600" indent="-609600" algn="l" eaLnBrk="1" hangingPunct="1">
              <a:buSzTx/>
              <a:buFont typeface="Wingdings" panose="05000000000000000000" pitchFamily="2" charset="2"/>
              <a:buAutoNum type="arabicPeriod"/>
              <a:defRPr/>
            </a:pPr>
            <a:r>
              <a:rPr lang="en-US" altLang="en-US" dirty="0" smtClean="0"/>
              <a:t>Online courses</a:t>
            </a:r>
            <a:br>
              <a:rPr lang="en-US" altLang="en-US" dirty="0" smtClean="0"/>
            </a:br>
            <a:r>
              <a:rPr lang="en-US" altLang="en-US" dirty="0" smtClean="0"/>
              <a:t>- what they are, how to succeed</a:t>
            </a:r>
          </a:p>
          <a:p>
            <a:pPr marL="609600" indent="-609600" algn="l" eaLnBrk="1" hangingPunct="1">
              <a:buSzTx/>
              <a:buFont typeface="Wingdings" panose="05000000000000000000" pitchFamily="2" charset="2"/>
              <a:buAutoNum type="arabicPeriod"/>
              <a:defRPr/>
            </a:pPr>
            <a:r>
              <a:rPr lang="en-US" altLang="en-US" dirty="0" smtClean="0"/>
              <a:t>Canvas</a:t>
            </a:r>
            <a:br>
              <a:rPr lang="en-US" altLang="en-US" dirty="0" smtClean="0"/>
            </a:br>
            <a:r>
              <a:rPr lang="en-US" altLang="en-US" dirty="0" smtClean="0"/>
              <a:t>- logging in, navigating, taking exams</a:t>
            </a:r>
          </a:p>
          <a:p>
            <a:pPr marL="609600" indent="-609600" algn="l" eaLnBrk="1" hangingPunct="1">
              <a:buSzTx/>
              <a:buFont typeface="Wingdings" panose="05000000000000000000" pitchFamily="2" charset="2"/>
              <a:buAutoNum type="arabicPeriod"/>
              <a:defRPr/>
            </a:pPr>
            <a:r>
              <a:rPr lang="en-US" altLang="en-US" dirty="0" smtClean="0"/>
              <a:t>Technology</a:t>
            </a:r>
            <a:br>
              <a:rPr lang="en-US" altLang="en-US" dirty="0" smtClean="0"/>
            </a:br>
            <a:r>
              <a:rPr lang="en-US" altLang="en-US" dirty="0" smtClean="0"/>
              <a:t>- technical requirements</a:t>
            </a:r>
          </a:p>
          <a:p>
            <a:pPr marL="609600" indent="-609600" algn="l" eaLnBrk="1" hangingPunct="1">
              <a:buSzTx/>
              <a:buFont typeface="Wingdings" panose="05000000000000000000" pitchFamily="2" charset="2"/>
              <a:buAutoNum type="arabicPeriod"/>
              <a:defRPr/>
            </a:pPr>
            <a:r>
              <a:rPr lang="en-US" altLang="en-US" dirty="0" smtClean="0"/>
              <a:t>Student Support</a:t>
            </a:r>
            <a:br>
              <a:rPr lang="en-US" altLang="en-US" dirty="0" smtClean="0"/>
            </a:br>
            <a:r>
              <a:rPr lang="en-US" altLang="en-US" dirty="0" smtClean="0"/>
              <a:t>- technical help, academic help</a:t>
            </a:r>
          </a:p>
        </p:txBody>
      </p:sp>
    </p:spTree>
    <p:extLst>
      <p:ext uri="{BB962C8B-B14F-4D97-AF65-F5344CB8AC3E}">
        <p14:creationId xmlns:p14="http://schemas.microsoft.com/office/powerpoint/2010/main" val="18165033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Communicating in Zoom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Alt + H on keyboard to access </a:t>
            </a:r>
            <a:r>
              <a:rPr lang="en-US" dirty="0"/>
              <a:t>Chat</a:t>
            </a:r>
          </a:p>
          <a:p>
            <a:r>
              <a:rPr lang="en-US" dirty="0" smtClean="0"/>
              <a:t>Post questions in Chat</a:t>
            </a:r>
          </a:p>
          <a:p>
            <a:r>
              <a:rPr lang="en-US" dirty="0" smtClean="0"/>
              <a:t>Wanda Butterly available for technical </a:t>
            </a:r>
            <a:r>
              <a:rPr lang="en-US" dirty="0" smtClean="0"/>
              <a:t>help</a:t>
            </a:r>
          </a:p>
          <a:p>
            <a:r>
              <a:rPr lang="en-US" dirty="0"/>
              <a:t>Send Wanda private message in Chat with your name and email address</a:t>
            </a:r>
          </a:p>
          <a:p>
            <a:pPr lvl="1"/>
            <a:r>
              <a:rPr lang="en-US" dirty="0"/>
              <a:t>1-minute survey after </a:t>
            </a:r>
            <a:r>
              <a:rPr lang="en-US" dirty="0" smtClean="0"/>
              <a:t>orientation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27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Let’s go to Canvas!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Succeeding in an </a:t>
            </a:r>
            <a:br>
              <a:rPr lang="en-US"/>
            </a:br>
            <a:r>
              <a:rPr lang="en-US"/>
              <a:t>Online Course</a:t>
            </a:r>
          </a:p>
        </p:txBody>
      </p:sp>
    </p:spTree>
    <p:extLst>
      <p:ext uri="{BB962C8B-B14F-4D97-AF65-F5344CB8AC3E}">
        <p14:creationId xmlns:p14="http://schemas.microsoft.com/office/powerpoint/2010/main" val="195920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an online course?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Conducted over the Internet</a:t>
            </a:r>
          </a:p>
          <a:p>
            <a:r>
              <a:rPr lang="en-US" dirty="0"/>
              <a:t>Time flexibility</a:t>
            </a:r>
          </a:p>
          <a:p>
            <a:r>
              <a:rPr lang="en-US" dirty="0"/>
              <a:t>Expect 9 hours of work each week for a 3-unit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Successful online learners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Independent learner</a:t>
            </a:r>
          </a:p>
          <a:p>
            <a:r>
              <a:rPr lang="en-US"/>
              <a:t>Self-disciplined</a:t>
            </a:r>
          </a:p>
          <a:p>
            <a:r>
              <a:rPr lang="en-US"/>
              <a:t>Self-motivated</a:t>
            </a:r>
          </a:p>
          <a:p>
            <a:r>
              <a:rPr lang="en-US"/>
              <a:t>Good technology skills</a:t>
            </a:r>
          </a:p>
          <a:p>
            <a:r>
              <a:rPr lang="en-US"/>
              <a:t>Takes initiative for contacting instructor and classmates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Successful online learners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Taken over 21 units of college credit in lifetimes</a:t>
            </a:r>
          </a:p>
          <a:p>
            <a:r>
              <a:rPr lang="en-US"/>
              <a:t>GPAs over 2.0</a:t>
            </a:r>
          </a:p>
          <a:p>
            <a:endParaRPr lang="en-US"/>
          </a:p>
          <a:p>
            <a:r>
              <a:rPr lang="en-US"/>
              <a:t>If fit neither category, might want to contact Counseling (424-1400)</a:t>
            </a:r>
          </a:p>
          <a:p>
            <a:r>
              <a:rPr lang="en-US"/>
              <a:t>Students are responsible for withdrawing from courses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Get ready to learn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4495800"/>
          </a:xfrm>
        </p:spPr>
        <p:txBody>
          <a:bodyPr/>
          <a:lstStyle/>
          <a:p>
            <a:r>
              <a:rPr lang="en-US" dirty="0"/>
              <a:t>Purchase books and/or other materials asap</a:t>
            </a:r>
          </a:p>
          <a:p>
            <a:r>
              <a:rPr lang="en-US" dirty="0"/>
              <a:t>Organize on your computer</a:t>
            </a:r>
          </a:p>
          <a:p>
            <a:r>
              <a:rPr lang="en-US" dirty="0"/>
              <a:t>Organize your email </a:t>
            </a:r>
            <a:r>
              <a:rPr lang="en-US" dirty="0" smtClean="0"/>
              <a:t>program</a:t>
            </a:r>
          </a:p>
          <a:p>
            <a:r>
              <a:rPr lang="en-US" dirty="0" smtClean="0"/>
              <a:t>Set up your notifications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theme/theme1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521</TotalTime>
  <Words>374</Words>
  <Application>Microsoft Office PowerPoint</Application>
  <PresentationFormat>On-screen Show (4:3)</PresentationFormat>
  <Paragraphs>89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Slit</vt:lpstr>
      <vt:lpstr>Welcome  to today’s orientation  to online courses!</vt:lpstr>
      <vt:lpstr>Agenda</vt:lpstr>
      <vt:lpstr>Communicating in Zoom</vt:lpstr>
      <vt:lpstr>Let’s go to Canvas!</vt:lpstr>
      <vt:lpstr>Succeeding in an  Online Course</vt:lpstr>
      <vt:lpstr>What is an online course?</vt:lpstr>
      <vt:lpstr>Successful online learners </vt:lpstr>
      <vt:lpstr>Successful online learners </vt:lpstr>
      <vt:lpstr>Get ready to learn</vt:lpstr>
      <vt:lpstr>Don’t procrastinate!</vt:lpstr>
      <vt:lpstr>Other tips</vt:lpstr>
      <vt:lpstr>Preparing for exams</vt:lpstr>
      <vt:lpstr>Group work</vt:lpstr>
      <vt:lpstr>Netiquette</vt:lpstr>
      <vt:lpstr>Email, Discussion Boards</vt:lpstr>
      <vt:lpstr>Word processing</vt:lpstr>
      <vt:lpstr>Back to Canvas!</vt:lpstr>
    </vt:vector>
  </TitlesOfParts>
  <Company>CLPCCD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Succeeding in an  Online Course</dc:title>
  <dc:creator>Scott Vigallon</dc:creator>
  <cp:lastModifiedBy>Scott Vigallon</cp:lastModifiedBy>
  <cp:revision>32</cp:revision>
  <dcterms:created xsi:type="dcterms:W3CDTF">2008-01-23T21:28:13Z</dcterms:created>
  <dcterms:modified xsi:type="dcterms:W3CDTF">2018-08-13T17:55:25Z</dcterms:modified>
</cp:coreProperties>
</file>