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97" r:id="rId4"/>
    <p:sldId id="332" r:id="rId5"/>
    <p:sldId id="276" r:id="rId6"/>
    <p:sldId id="268" r:id="rId7"/>
    <p:sldId id="294" r:id="rId8"/>
    <p:sldId id="277" r:id="rId9"/>
    <p:sldId id="33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54827" autoAdjust="0"/>
  </p:normalViewPr>
  <p:slideViewPr>
    <p:cSldViewPr snapToGrid="0" snapToObjects="1">
      <p:cViewPr varScale="1">
        <p:scale>
          <a:sx n="72" d="100"/>
          <a:sy n="72" d="100"/>
        </p:scale>
        <p:origin x="6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EA3663-7DA6-7140-BC93-5C9742AE11DD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787BB5-FFF7-8046-AC2A-91788E6CC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7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2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1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8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All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7BB5-FFF7-8046-AC2A-91788E6CC6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9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32EEC-DC5F-9C46-8D71-B495D1BEEC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BFD63E-9E4B-A049-ADFB-95CE8CFAC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859" y="3034266"/>
            <a:ext cx="2810506" cy="78946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F561BD-66CC-1E4B-81C1-055DEFC83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445" y="2892440"/>
            <a:ext cx="7090687" cy="611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DARK TITLE FONT &amp;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4E882-8A4A-2146-9EA0-F6E17AF1E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1445" y="3503875"/>
            <a:ext cx="7090679" cy="4514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Subhead font and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686245-579A-384D-B4F3-54028CD8C2C3}"/>
              </a:ext>
            </a:extLst>
          </p:cNvPr>
          <p:cNvCxnSpPr/>
          <p:nvPr userDrawn="1"/>
        </p:nvCxnSpPr>
        <p:spPr>
          <a:xfrm>
            <a:off x="3997843" y="2721935"/>
            <a:ext cx="0" cy="14141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F12BC2-166A-3F49-A29E-0753BCB5FDD3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50" smtClean="0">
                <a:solidFill>
                  <a:schemeClr val="bg1"/>
                </a:solidFill>
              </a:rPr>
              <a:pPr algn="r"/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8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F561BD-66CC-1E4B-81C1-055DEFC83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445" y="2892440"/>
            <a:ext cx="7090687" cy="611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 i="0">
                <a:solidFill>
                  <a:srgbClr val="333F5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LIGHT TITLE FONT &amp;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4E882-8A4A-2146-9EA0-F6E17AF1E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1445" y="3503875"/>
            <a:ext cx="7090679" cy="4514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Subhead font and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686245-579A-384D-B4F3-54028CD8C2C3}"/>
              </a:ext>
            </a:extLst>
          </p:cNvPr>
          <p:cNvCxnSpPr/>
          <p:nvPr userDrawn="1"/>
        </p:nvCxnSpPr>
        <p:spPr>
          <a:xfrm>
            <a:off x="3997843" y="2721935"/>
            <a:ext cx="0" cy="141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A4565B0-C647-B84C-9F6E-977F62382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851" y="3027990"/>
            <a:ext cx="2810501" cy="7866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3BCC4-DBF7-7F4C-BCDA-112B6B5F1062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50" smtClean="0">
                <a:solidFill>
                  <a:srgbClr val="333F50"/>
                </a:solidFill>
              </a:rPr>
              <a:pPr algn="r"/>
              <a:t>‹#›</a:t>
            </a:fld>
            <a:endParaRPr lang="en-US" sz="105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A79710-BFA6-BD4C-A02B-63915A0E6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465" y="479137"/>
            <a:ext cx="2267065" cy="6345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CFAAD7-4742-F849-B1D9-C44E8F0A7506}"/>
              </a:ext>
            </a:extLst>
          </p:cNvPr>
          <p:cNvGrpSpPr/>
          <p:nvPr userDrawn="1"/>
        </p:nvGrpSpPr>
        <p:grpSpPr>
          <a:xfrm rot="10800000" flipV="1">
            <a:off x="0" y="6404655"/>
            <a:ext cx="12192001" cy="341703"/>
            <a:chOff x="0" y="6404655"/>
            <a:chExt cx="12192001" cy="3417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399A2D-5759-2F45-A05C-1DD8AA89A06A}"/>
                </a:ext>
              </a:extLst>
            </p:cNvPr>
            <p:cNvSpPr/>
            <p:nvPr userDrawn="1"/>
          </p:nvSpPr>
          <p:spPr>
            <a:xfrm>
              <a:off x="11203557" y="6404655"/>
              <a:ext cx="988444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070735-B16A-FA49-9CB6-7A34A0EEEE55}"/>
                </a:ext>
              </a:extLst>
            </p:cNvPr>
            <p:cNvSpPr/>
            <p:nvPr userDrawn="1"/>
          </p:nvSpPr>
          <p:spPr>
            <a:xfrm>
              <a:off x="10716900" y="6404655"/>
              <a:ext cx="403043" cy="3417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6CD4B5-B963-6546-932D-F0E6DBDACCB9}"/>
                </a:ext>
              </a:extLst>
            </p:cNvPr>
            <p:cNvSpPr/>
            <p:nvPr userDrawn="1"/>
          </p:nvSpPr>
          <p:spPr>
            <a:xfrm>
              <a:off x="0" y="6404655"/>
              <a:ext cx="10633287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2D91DF-FBB9-6A40-8583-2DFB1BFCC9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0657" y="2689969"/>
            <a:ext cx="7090687" cy="6114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200" b="1" i="0">
                <a:solidFill>
                  <a:srgbClr val="333F5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OPTIONAL TITLE FONT &amp;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DF8CD0-83BB-BB48-88D9-721014C539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0661" y="3301404"/>
            <a:ext cx="7090679" cy="4514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Subhead font and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1F719-2D07-2E44-BBC8-73A676E2F795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5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C717A6-96F7-DD4E-A35C-254F30438306}"/>
              </a:ext>
            </a:extLst>
          </p:cNvPr>
          <p:cNvGrpSpPr/>
          <p:nvPr userDrawn="1"/>
        </p:nvGrpSpPr>
        <p:grpSpPr>
          <a:xfrm rot="10800000">
            <a:off x="0" y="6404655"/>
            <a:ext cx="12191999" cy="341703"/>
            <a:chOff x="0" y="6404655"/>
            <a:chExt cx="12191999" cy="3417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91528-E15A-0C4E-BA9F-5B7CBA6835F0}"/>
                </a:ext>
              </a:extLst>
            </p:cNvPr>
            <p:cNvSpPr/>
            <p:nvPr userDrawn="1"/>
          </p:nvSpPr>
          <p:spPr>
            <a:xfrm>
              <a:off x="9060872" y="6404655"/>
              <a:ext cx="3131127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5D00CE-85A6-E146-BDD5-23ED2CFCD62A}"/>
                </a:ext>
              </a:extLst>
            </p:cNvPr>
            <p:cNvSpPr/>
            <p:nvPr userDrawn="1"/>
          </p:nvSpPr>
          <p:spPr>
            <a:xfrm>
              <a:off x="8574216" y="6404655"/>
              <a:ext cx="403043" cy="3417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2AEA17-7E1F-4349-A4A7-4B889CE5A7B9}"/>
                </a:ext>
              </a:extLst>
            </p:cNvPr>
            <p:cNvSpPr/>
            <p:nvPr userDrawn="1"/>
          </p:nvSpPr>
          <p:spPr>
            <a:xfrm>
              <a:off x="0" y="6404655"/>
              <a:ext cx="8490603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C23AD14-46E2-1D4B-8A4B-409625035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7" y="488586"/>
            <a:ext cx="10382427" cy="530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TITLE FONT &amp;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29DEE64-287E-6645-B445-4B56A0B3E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37" y="1043706"/>
            <a:ext cx="10382427" cy="530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Subhead font and style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4C3A522-6210-904D-83F1-7D21B01E8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2294" y="1997207"/>
            <a:ext cx="9440069" cy="12350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err="1"/>
              <a:t>Nequianihil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hiligent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Poressincti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? Quid </a:t>
            </a:r>
            <a:r>
              <a:rPr lang="en-US" dirty="0" err="1"/>
              <a:t>quossitium</a:t>
            </a:r>
            <a:r>
              <a:rPr lang="en-US" dirty="0"/>
              <a:t> </a:t>
            </a:r>
            <a:r>
              <a:rPr lang="en-US" dirty="0" err="1"/>
              <a:t>ipid</a:t>
            </a:r>
            <a:r>
              <a:rPr lang="en-US" dirty="0"/>
              <a:t> et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autatur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 sum </a:t>
            </a:r>
            <a:r>
              <a:rPr lang="en-US" dirty="0" err="1"/>
              <a:t>quatem</a:t>
            </a:r>
            <a:r>
              <a:rPr lang="en-US" dirty="0"/>
              <a:t> </a:t>
            </a:r>
            <a:r>
              <a:rPr lang="en-US" dirty="0" err="1"/>
              <a:t>sene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simust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autempores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exerepedio</a:t>
            </a:r>
            <a:r>
              <a:rPr lang="en-US" dirty="0"/>
              <a:t> </a:t>
            </a:r>
            <a:r>
              <a:rPr lang="en-US" dirty="0" err="1"/>
              <a:t>quiate</a:t>
            </a:r>
            <a:r>
              <a:rPr lang="en-US" dirty="0"/>
              <a:t> </a:t>
            </a:r>
            <a:r>
              <a:rPr lang="en-US" dirty="0" err="1"/>
              <a:t>volecul</a:t>
            </a:r>
            <a:r>
              <a:rPr lang="en-US" dirty="0"/>
              <a:t> </a:t>
            </a:r>
            <a:r>
              <a:rPr lang="en-US" dirty="0" err="1"/>
              <a:t>lupicit</a:t>
            </a:r>
            <a:r>
              <a:rPr lang="en-US" dirty="0"/>
              <a:t> </a:t>
            </a:r>
            <a:r>
              <a:rPr lang="en-US" dirty="0" err="1"/>
              <a:t>utecten</a:t>
            </a:r>
            <a:r>
              <a:rPr lang="en-US" dirty="0"/>
              <a:t> </a:t>
            </a:r>
            <a:r>
              <a:rPr lang="en-US" dirty="0" err="1"/>
              <a:t>imaion</a:t>
            </a:r>
            <a:r>
              <a:rPr lang="en-US" dirty="0"/>
              <a:t> </a:t>
            </a:r>
            <a:r>
              <a:rPr lang="en-US" dirty="0" err="1"/>
              <a:t>nimil</a:t>
            </a:r>
            <a:r>
              <a:rPr lang="en-US" dirty="0"/>
              <a:t> is </a:t>
            </a:r>
            <a:r>
              <a:rPr lang="en-US" dirty="0" err="1"/>
              <a:t>dolute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alit id </a:t>
            </a:r>
            <a:r>
              <a:rPr lang="en-US" dirty="0" err="1"/>
              <a:t>magnatusamus</a:t>
            </a:r>
            <a:r>
              <a:rPr lang="en-US" dirty="0"/>
              <a:t> et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omnis</a:t>
            </a:r>
            <a:r>
              <a:rPr lang="en-US" dirty="0"/>
              <a:t> qui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quisi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anis </a:t>
            </a:r>
            <a:r>
              <a:rPr lang="en-US" dirty="0" err="1"/>
              <a:t>excerione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9DB1872-B742-DB47-8D54-1CAE471D61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7086" y="3538929"/>
            <a:ext cx="8855277" cy="18305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B45640-1077-9545-9838-951BF2126954}"/>
              </a:ext>
            </a:extLst>
          </p:cNvPr>
          <p:cNvSpPr/>
          <p:nvPr userDrawn="1"/>
        </p:nvSpPr>
        <p:spPr>
          <a:xfrm>
            <a:off x="169640" y="6443845"/>
            <a:ext cx="27767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spc="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UNIVERSITY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7EEAAF-35E1-F94B-B1F1-532BE4802603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6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32EEC-DC5F-9C46-8D71-B495D1BEEC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BFD63E-9E4B-A049-ADFB-95CE8CFAC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067" y="5824127"/>
            <a:ext cx="1809867" cy="50839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F561BD-66CC-1E4B-81C1-055DEFC83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0657" y="2817565"/>
            <a:ext cx="7090687" cy="6114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2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DIVIDER TITLE FONT &amp;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04E882-8A4A-2146-9EA0-F6E17AF1E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0660" y="3429000"/>
            <a:ext cx="7090679" cy="4514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Subhead font and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B66CD-0AE9-D941-96D6-DE83E2D69E7A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1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7199545-5A00-9E47-B070-8E3B44DC8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2295" y="1920541"/>
            <a:ext cx="9227410" cy="4186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Subtitle font &amp; style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4C3A522-6210-904D-83F1-7D21B01E8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2295" y="2358704"/>
            <a:ext cx="9227410" cy="237354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Nequianihil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hiligent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Poressincti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? Quid </a:t>
            </a:r>
            <a:r>
              <a:rPr lang="en-US" dirty="0" err="1"/>
              <a:t>quossitium</a:t>
            </a:r>
            <a:r>
              <a:rPr lang="en-US" dirty="0"/>
              <a:t> </a:t>
            </a:r>
            <a:r>
              <a:rPr lang="en-US" dirty="0" err="1"/>
              <a:t>ipid</a:t>
            </a:r>
            <a:r>
              <a:rPr lang="en-US" dirty="0"/>
              <a:t> et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autatur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 sum </a:t>
            </a:r>
            <a:r>
              <a:rPr lang="en-US" dirty="0" err="1"/>
              <a:t>quatem</a:t>
            </a:r>
            <a:r>
              <a:rPr lang="en-US" dirty="0"/>
              <a:t> </a:t>
            </a:r>
            <a:r>
              <a:rPr lang="en-US" dirty="0" err="1"/>
              <a:t>sene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simust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autempores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exerepedio</a:t>
            </a:r>
            <a:r>
              <a:rPr lang="en-US" dirty="0"/>
              <a:t> </a:t>
            </a:r>
            <a:r>
              <a:rPr lang="en-US" dirty="0" err="1"/>
              <a:t>quiate</a:t>
            </a:r>
            <a:r>
              <a:rPr lang="en-US" dirty="0"/>
              <a:t> </a:t>
            </a:r>
            <a:r>
              <a:rPr lang="en-US" dirty="0" err="1"/>
              <a:t>volecul</a:t>
            </a:r>
            <a:r>
              <a:rPr lang="en-US" dirty="0"/>
              <a:t> </a:t>
            </a:r>
            <a:r>
              <a:rPr lang="en-US" dirty="0" err="1"/>
              <a:t>lupicit</a:t>
            </a:r>
            <a:r>
              <a:rPr lang="en-US" dirty="0"/>
              <a:t> </a:t>
            </a:r>
            <a:r>
              <a:rPr lang="en-US" dirty="0" err="1"/>
              <a:t>utecten</a:t>
            </a:r>
            <a:r>
              <a:rPr lang="en-US" dirty="0"/>
              <a:t> </a:t>
            </a:r>
            <a:r>
              <a:rPr lang="en-US" dirty="0" err="1"/>
              <a:t>imaion</a:t>
            </a:r>
            <a:r>
              <a:rPr lang="en-US" dirty="0"/>
              <a:t> </a:t>
            </a:r>
            <a:r>
              <a:rPr lang="en-US" dirty="0" err="1"/>
              <a:t>nimil</a:t>
            </a:r>
            <a:r>
              <a:rPr lang="en-US" dirty="0"/>
              <a:t> is </a:t>
            </a:r>
            <a:r>
              <a:rPr lang="en-US" dirty="0" err="1"/>
              <a:t>dolute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alit id </a:t>
            </a:r>
            <a:r>
              <a:rPr lang="en-US" dirty="0" err="1"/>
              <a:t>magnatusamus</a:t>
            </a:r>
            <a:r>
              <a:rPr lang="en-US" dirty="0"/>
              <a:t> et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omnis</a:t>
            </a:r>
            <a:r>
              <a:rPr lang="en-US" dirty="0"/>
              <a:t> qui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quisi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anis </a:t>
            </a:r>
            <a:r>
              <a:rPr lang="en-US" dirty="0" err="1"/>
              <a:t>excerione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  <a:r>
              <a:rPr lang="en-US" dirty="0" err="1"/>
              <a:t>Nequianihil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hiligent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Poressincti</a:t>
            </a:r>
            <a:r>
              <a:rPr lang="en-US" dirty="0"/>
              <a:t> </a:t>
            </a:r>
            <a:r>
              <a:rPr lang="en-US" dirty="0" err="1"/>
              <a:t>voluptatur</a:t>
            </a:r>
            <a:r>
              <a:rPr lang="en-US" dirty="0"/>
              <a:t>? Quid </a:t>
            </a:r>
            <a:r>
              <a:rPr lang="en-US" dirty="0" err="1"/>
              <a:t>quossitium</a:t>
            </a:r>
            <a:r>
              <a:rPr lang="en-US" dirty="0"/>
              <a:t> </a:t>
            </a:r>
            <a:r>
              <a:rPr lang="en-US" dirty="0" err="1"/>
              <a:t>ipid</a:t>
            </a:r>
            <a:r>
              <a:rPr lang="en-US" dirty="0"/>
              <a:t> et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autatur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 sum </a:t>
            </a:r>
            <a:r>
              <a:rPr lang="en-US" dirty="0" err="1"/>
              <a:t>quatem</a:t>
            </a:r>
            <a:r>
              <a:rPr lang="en-US" dirty="0"/>
              <a:t> </a:t>
            </a:r>
            <a:r>
              <a:rPr lang="en-US" dirty="0" err="1"/>
              <a:t>sene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simust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autempores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exerepedio</a:t>
            </a:r>
            <a:r>
              <a:rPr lang="en-US" dirty="0"/>
              <a:t> </a:t>
            </a:r>
            <a:r>
              <a:rPr lang="en-US" dirty="0" err="1"/>
              <a:t>quiate</a:t>
            </a:r>
            <a:r>
              <a:rPr lang="en-US" dirty="0"/>
              <a:t> </a:t>
            </a:r>
            <a:r>
              <a:rPr lang="en-US" dirty="0" err="1"/>
              <a:t>volecul</a:t>
            </a:r>
            <a:r>
              <a:rPr lang="en-US" dirty="0"/>
              <a:t> </a:t>
            </a:r>
            <a:r>
              <a:rPr lang="en-US" dirty="0" err="1"/>
              <a:t>lupicit</a:t>
            </a:r>
            <a:r>
              <a:rPr lang="en-US" dirty="0"/>
              <a:t> </a:t>
            </a:r>
            <a:r>
              <a:rPr lang="en-US" dirty="0" err="1"/>
              <a:t>utecten</a:t>
            </a:r>
            <a:r>
              <a:rPr lang="en-US" dirty="0"/>
              <a:t> </a:t>
            </a:r>
            <a:r>
              <a:rPr lang="en-US" dirty="0" err="1"/>
              <a:t>imaion</a:t>
            </a:r>
            <a:r>
              <a:rPr lang="en-US" dirty="0"/>
              <a:t> </a:t>
            </a:r>
            <a:r>
              <a:rPr lang="en-US" dirty="0" err="1"/>
              <a:t>nimil</a:t>
            </a:r>
            <a:r>
              <a:rPr lang="en-US" dirty="0"/>
              <a:t> is </a:t>
            </a:r>
            <a:r>
              <a:rPr lang="en-US" dirty="0" err="1"/>
              <a:t>dolute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alit id </a:t>
            </a:r>
            <a:r>
              <a:rPr lang="en-US" dirty="0" err="1"/>
              <a:t>magnatusamus</a:t>
            </a:r>
            <a:r>
              <a:rPr lang="en-US" dirty="0"/>
              <a:t> et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omnis</a:t>
            </a:r>
            <a:r>
              <a:rPr lang="en-US" dirty="0"/>
              <a:t> qui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quisi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anis </a:t>
            </a:r>
            <a:r>
              <a:rPr lang="en-US" dirty="0" err="1"/>
              <a:t>excerione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F55CA31-A502-D748-B7C7-144EA50D1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7" y="488586"/>
            <a:ext cx="10382427" cy="530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TITLE FONT &amp;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A6DD7A-8A42-484E-84D8-DC4DDB91BC77}"/>
              </a:ext>
            </a:extLst>
          </p:cNvPr>
          <p:cNvGrpSpPr/>
          <p:nvPr userDrawn="1"/>
        </p:nvGrpSpPr>
        <p:grpSpPr>
          <a:xfrm rot="10800000">
            <a:off x="0" y="6404655"/>
            <a:ext cx="12191999" cy="341703"/>
            <a:chOff x="0" y="6404655"/>
            <a:chExt cx="12191999" cy="3417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4032B8-20B5-B143-BB2D-EE8D6AEA4D04}"/>
                </a:ext>
              </a:extLst>
            </p:cNvPr>
            <p:cNvSpPr/>
            <p:nvPr userDrawn="1"/>
          </p:nvSpPr>
          <p:spPr>
            <a:xfrm>
              <a:off x="9060872" y="6404655"/>
              <a:ext cx="3131127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85BAE5-F648-E447-B1D8-9FA4B87E02FF}"/>
                </a:ext>
              </a:extLst>
            </p:cNvPr>
            <p:cNvSpPr/>
            <p:nvPr userDrawn="1"/>
          </p:nvSpPr>
          <p:spPr>
            <a:xfrm>
              <a:off x="8574216" y="6404655"/>
              <a:ext cx="403043" cy="3417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5C5B66-FCB6-C54D-8A81-EE406A1FEC70}"/>
                </a:ext>
              </a:extLst>
            </p:cNvPr>
            <p:cNvSpPr/>
            <p:nvPr userDrawn="1"/>
          </p:nvSpPr>
          <p:spPr>
            <a:xfrm>
              <a:off x="0" y="6404655"/>
              <a:ext cx="8490603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562A35-6715-D847-9DE0-B7F986E1AD5D}"/>
              </a:ext>
            </a:extLst>
          </p:cNvPr>
          <p:cNvSpPr/>
          <p:nvPr userDrawn="1"/>
        </p:nvSpPr>
        <p:spPr>
          <a:xfrm>
            <a:off x="169640" y="6443845"/>
            <a:ext cx="27767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spc="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UNIVERSITY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5EE7A-4CE0-D44F-AB8D-3074CE34BFEE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3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913FF3-25A1-A640-966D-8765C4AAE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7" y="488586"/>
            <a:ext cx="10382427" cy="530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TITLE FONT &amp;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D238C3E-378B-9A4D-BC39-006D2B017B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295" y="2513743"/>
            <a:ext cx="9440069" cy="18305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FCCEE5-FDE9-6343-AD3D-69929C473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2294" y="2095131"/>
            <a:ext cx="9440069" cy="4186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Subtitle font &amp;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2D82FC-44BC-864C-AC9C-E6EEC3426BFC}"/>
              </a:ext>
            </a:extLst>
          </p:cNvPr>
          <p:cNvGrpSpPr/>
          <p:nvPr userDrawn="1"/>
        </p:nvGrpSpPr>
        <p:grpSpPr>
          <a:xfrm rot="10800000">
            <a:off x="0" y="6404655"/>
            <a:ext cx="12191999" cy="341703"/>
            <a:chOff x="0" y="6404655"/>
            <a:chExt cx="12191999" cy="3417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F8B9C9-4284-0047-AAB3-977A5F3BF6CA}"/>
                </a:ext>
              </a:extLst>
            </p:cNvPr>
            <p:cNvSpPr/>
            <p:nvPr userDrawn="1"/>
          </p:nvSpPr>
          <p:spPr>
            <a:xfrm>
              <a:off x="9060872" y="6404655"/>
              <a:ext cx="3131127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D48D1F-3A3E-7940-93E9-727A0231B1F3}"/>
                </a:ext>
              </a:extLst>
            </p:cNvPr>
            <p:cNvSpPr/>
            <p:nvPr userDrawn="1"/>
          </p:nvSpPr>
          <p:spPr>
            <a:xfrm>
              <a:off x="8574216" y="6404655"/>
              <a:ext cx="403043" cy="3417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21586E-B743-084C-B662-83C8A004D109}"/>
                </a:ext>
              </a:extLst>
            </p:cNvPr>
            <p:cNvSpPr/>
            <p:nvPr userDrawn="1"/>
          </p:nvSpPr>
          <p:spPr>
            <a:xfrm>
              <a:off x="0" y="6404655"/>
              <a:ext cx="8490603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8587F-B8BD-914E-8703-3619D468BC5E}"/>
              </a:ext>
            </a:extLst>
          </p:cNvPr>
          <p:cNvSpPr/>
          <p:nvPr userDrawn="1"/>
        </p:nvSpPr>
        <p:spPr>
          <a:xfrm>
            <a:off x="169640" y="6443845"/>
            <a:ext cx="27767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spc="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UNIVERSITY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5B41B4-FD32-4444-8BA1-C5140AA72AB6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0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9F87B-916F-C84A-BAA3-66B0FA036B8F}"/>
              </a:ext>
            </a:extLst>
          </p:cNvPr>
          <p:cNvCxnSpPr>
            <a:cxnSpLocks/>
          </p:cNvCxnSpPr>
          <p:nvPr userDrawn="1"/>
        </p:nvCxnSpPr>
        <p:spPr>
          <a:xfrm>
            <a:off x="6326377" y="2314478"/>
            <a:ext cx="0" cy="2259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36A317B-0EFF-0E45-9A06-C7A3825B15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7" y="488586"/>
            <a:ext cx="10382427" cy="530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TITLE FONT &amp; STYLE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97B82C-BB21-294E-9D07-53664C0DF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37" y="1043706"/>
            <a:ext cx="10382427" cy="530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Subhead font and style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D272A65-5E8D-9E4F-B01B-E2B4B581C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2295" y="2743642"/>
            <a:ext cx="4489660" cy="18305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Quid </a:t>
            </a:r>
            <a:r>
              <a:rPr lang="en-US" dirty="0" err="1"/>
              <a:t>quossitium</a:t>
            </a:r>
            <a:r>
              <a:rPr lang="en-US" dirty="0"/>
              <a:t> </a:t>
            </a:r>
            <a:r>
              <a:rPr lang="en-US" dirty="0" err="1"/>
              <a:t>ipid</a:t>
            </a:r>
            <a:r>
              <a:rPr lang="en-US" dirty="0"/>
              <a:t> et </a:t>
            </a:r>
            <a:r>
              <a:rPr lang="en-US" dirty="0" err="1"/>
              <a:t>eius</a:t>
            </a:r>
            <a:r>
              <a:rPr lang="en-US" dirty="0"/>
              <a:t> </a:t>
            </a:r>
            <a:r>
              <a:rPr lang="en-US" dirty="0" err="1"/>
              <a:t>autatur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 sum </a:t>
            </a:r>
            <a:r>
              <a:rPr lang="en-US" dirty="0" err="1"/>
              <a:t>quatem</a:t>
            </a:r>
            <a:r>
              <a:rPr lang="en-US" dirty="0"/>
              <a:t> </a:t>
            </a:r>
            <a:r>
              <a:rPr lang="en-US" dirty="0" err="1"/>
              <a:t>sene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simust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autempores</a:t>
            </a:r>
            <a:r>
              <a:rPr lang="en-US" dirty="0"/>
              <a:t> </a:t>
            </a:r>
            <a:r>
              <a:rPr lang="en-US" dirty="0" err="1"/>
              <a:t>molore</a:t>
            </a:r>
            <a:r>
              <a:rPr lang="en-US" dirty="0"/>
              <a:t> </a:t>
            </a:r>
            <a:r>
              <a:rPr lang="en-US" dirty="0" err="1"/>
              <a:t>vella</a:t>
            </a:r>
            <a:r>
              <a:rPr lang="en-US" dirty="0"/>
              <a:t> </a:t>
            </a:r>
            <a:r>
              <a:rPr lang="en-US" dirty="0" err="1"/>
              <a:t>consed</a:t>
            </a:r>
            <a:r>
              <a:rPr lang="en-US" dirty="0"/>
              <a:t> </a:t>
            </a:r>
            <a:r>
              <a:rPr lang="en-US" dirty="0" err="1"/>
              <a:t>exerepedio</a:t>
            </a:r>
            <a:r>
              <a:rPr lang="en-US" dirty="0"/>
              <a:t> </a:t>
            </a:r>
            <a:r>
              <a:rPr lang="en-US" dirty="0" err="1"/>
              <a:t>quiate</a:t>
            </a:r>
            <a:r>
              <a:rPr lang="en-US" dirty="0"/>
              <a:t> </a:t>
            </a:r>
            <a:r>
              <a:rPr lang="en-US" dirty="0" err="1"/>
              <a:t>volecul</a:t>
            </a:r>
            <a:r>
              <a:rPr lang="en-US" dirty="0"/>
              <a:t> </a:t>
            </a:r>
            <a:r>
              <a:rPr lang="en-US" dirty="0" err="1"/>
              <a:t>lupicit</a:t>
            </a:r>
            <a:r>
              <a:rPr lang="en-US" dirty="0"/>
              <a:t> </a:t>
            </a:r>
            <a:r>
              <a:rPr lang="en-US" dirty="0" err="1"/>
              <a:t>dolute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alit id </a:t>
            </a:r>
            <a:r>
              <a:rPr lang="en-US" dirty="0" err="1"/>
              <a:t>magnatusamus</a:t>
            </a:r>
            <a:r>
              <a:rPr lang="en-US" dirty="0"/>
              <a:t> et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omnis</a:t>
            </a:r>
            <a:r>
              <a:rPr lang="en-US" dirty="0"/>
              <a:t> qui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quisi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anis </a:t>
            </a:r>
            <a:r>
              <a:rPr lang="en-US" dirty="0" err="1"/>
              <a:t>excerione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76561D9-84EF-F640-911A-48E5A5825E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7249" y="2314477"/>
            <a:ext cx="4245114" cy="2259677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lvl="0"/>
            <a:r>
              <a:rPr lang="en-US" dirty="0"/>
              <a:t>Bullet font &amp; style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font &amp; style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81FE41B-EBBD-6041-9A4C-F9A9B7F3BE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2295" y="2314478"/>
            <a:ext cx="4489660" cy="4186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Subtitle font &amp;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347A04-9620-D54B-807E-86AC6DCC4FCF}"/>
              </a:ext>
            </a:extLst>
          </p:cNvPr>
          <p:cNvGrpSpPr/>
          <p:nvPr userDrawn="1"/>
        </p:nvGrpSpPr>
        <p:grpSpPr>
          <a:xfrm rot="10800000">
            <a:off x="0" y="6404655"/>
            <a:ext cx="12191999" cy="341703"/>
            <a:chOff x="0" y="6404655"/>
            <a:chExt cx="12191999" cy="3417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EB2ABB-2A8C-9F49-87A1-8B6FC57B1719}"/>
                </a:ext>
              </a:extLst>
            </p:cNvPr>
            <p:cNvSpPr/>
            <p:nvPr userDrawn="1"/>
          </p:nvSpPr>
          <p:spPr>
            <a:xfrm>
              <a:off x="9060872" y="6404655"/>
              <a:ext cx="3131127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237E13-A48F-374F-9038-F979A24A83BE}"/>
                </a:ext>
              </a:extLst>
            </p:cNvPr>
            <p:cNvSpPr/>
            <p:nvPr userDrawn="1"/>
          </p:nvSpPr>
          <p:spPr>
            <a:xfrm>
              <a:off x="8574216" y="6404655"/>
              <a:ext cx="403043" cy="3417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A8FCDC-50E4-8646-AB09-B05CFB3AA596}"/>
                </a:ext>
              </a:extLst>
            </p:cNvPr>
            <p:cNvSpPr/>
            <p:nvPr userDrawn="1"/>
          </p:nvSpPr>
          <p:spPr>
            <a:xfrm>
              <a:off x="0" y="6404655"/>
              <a:ext cx="8490603" cy="3417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72908-92CD-7846-9926-5A21AA18A60D}"/>
              </a:ext>
            </a:extLst>
          </p:cNvPr>
          <p:cNvSpPr/>
          <p:nvPr userDrawn="1"/>
        </p:nvSpPr>
        <p:spPr>
          <a:xfrm>
            <a:off x="169640" y="6443845"/>
            <a:ext cx="27767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spc="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UNIVERSITY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0FB3C-D526-6B4A-A849-2227523647F9}"/>
              </a:ext>
            </a:extLst>
          </p:cNvPr>
          <p:cNvSpPr txBox="1"/>
          <p:nvPr userDrawn="1"/>
        </p:nvSpPr>
        <p:spPr>
          <a:xfrm>
            <a:off x="10317184" y="6434360"/>
            <a:ext cx="1605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F6FEDA-1411-2F45-9F05-172F4D123135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4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49" r:id="rId3"/>
    <p:sldLayoutId id="2147483653" r:id="rId4"/>
    <p:sldLayoutId id="2147483656" r:id="rId5"/>
    <p:sldLayoutId id="2147483651" r:id="rId6"/>
    <p:sldLayoutId id="2147483650" r:id="rId7"/>
    <p:sldLayoutId id="214748365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3D540-5343-2646-84ED-BDC2DFDAA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9937" y="2910124"/>
            <a:ext cx="7921375" cy="1037752"/>
          </a:xfrm>
        </p:spPr>
        <p:txBody>
          <a:bodyPr/>
          <a:lstStyle/>
          <a:p>
            <a:pPr algn="ctr"/>
            <a:r>
              <a:rPr lang="en-US" cap="all" dirty="0"/>
              <a:t>California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238638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4FF3AE-1F5F-9C41-9BD9-64A1075AC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cap="all" dirty="0"/>
              <a:t> Why National University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62FFB-2497-0F43-859F-53EBC81AD2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0" y="1182678"/>
            <a:ext cx="5098338" cy="5067468"/>
          </a:xfrm>
        </p:spPr>
        <p:txBody>
          <a:bodyPr/>
          <a:lstStyle/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Veteran Founded in San Diego in 1971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We are now one of the largest private, nonprofit universities in California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Regionally accredited by WSCUC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Offers 100+ Associates, Bachelor’s, Master’s, &amp; Certificate programs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Local support, global reach</a:t>
            </a:r>
          </a:p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A761232-A634-414D-A6FB-46CDD4501B0D}"/>
              </a:ext>
            </a:extLst>
          </p:cNvPr>
          <p:cNvSpPr txBox="1">
            <a:spLocks/>
          </p:cNvSpPr>
          <p:nvPr/>
        </p:nvSpPr>
        <p:spPr>
          <a:xfrm>
            <a:off x="6677250" y="1209020"/>
            <a:ext cx="4703764" cy="426280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30,000+ students annually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Average student is 32 years old 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Over 150,000 alumni, and growing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One course per month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Flexible schedule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Onsite, Online, and Hybrid classes</a:t>
            </a:r>
          </a:p>
          <a:p>
            <a:pPr marL="342900" indent="-342900" defTabSz="685800"/>
            <a:r>
              <a:rPr lang="en-US" sz="2800" dirty="0">
                <a:solidFill>
                  <a:srgbClr val="002060"/>
                </a:solidFill>
              </a:rPr>
              <a:t>Affordable and Accessible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8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4FF3AE-1F5F-9C41-9BD9-64A1075AC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027" y="488586"/>
            <a:ext cx="11566128" cy="530221"/>
          </a:xfrm>
        </p:spPr>
        <p:txBody>
          <a:bodyPr/>
          <a:lstStyle/>
          <a:p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</a:rPr>
              <a:t>CALIFORNIA COMMUNITY COLLEGE &amp; NATIONAL UNIVERSITY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A81F95-3D45-41C1-B3F6-5D70D3A4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92" y="1666918"/>
            <a:ext cx="5296764" cy="38659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Create and offer more than 24 Associate Degree for Transfer (ADT) pathways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Develop partnerships with community colleges and other public university systems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Effectively advance student success from point of entry to completion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3F4AC4-7FAD-4056-861E-0D9B96AAE0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248" y="1693422"/>
            <a:ext cx="5047906" cy="386594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Associate Degree for Transfer Scholarship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Transfer to Success Scholarship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CC Employee Scholarship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CC Employee Spouse &amp; Dependents Scholarship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D2C83-AA9A-4B14-B492-69EC461FEED3}"/>
              </a:ext>
            </a:extLst>
          </p:cNvPr>
          <p:cNvSpPr txBox="1"/>
          <p:nvPr/>
        </p:nvSpPr>
        <p:spPr>
          <a:xfrm>
            <a:off x="476409" y="1114048"/>
            <a:ext cx="755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Highlights and High-Level Goals </a:t>
            </a:r>
          </a:p>
        </p:txBody>
      </p:sp>
    </p:spTree>
    <p:extLst>
      <p:ext uri="{BB962C8B-B14F-4D97-AF65-F5344CB8AC3E}">
        <p14:creationId xmlns:p14="http://schemas.microsoft.com/office/powerpoint/2010/main" val="382593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4FF3AE-1F5F-9C41-9BD9-64A1075AC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</a:rPr>
              <a:t>Great Choice for Working Professionals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A81F95-3D45-41C1-B3F6-5D70D3A4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192" y="1574154"/>
            <a:ext cx="5296764" cy="38659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Fully accredited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which means your classes and instructors meet high standards and your education is respected and transferable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Year-round enrollment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allows you to begin your education whenever personal and work schedules allow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3F4AC4-7FAD-4056-861E-0D9B96AAE0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7248" y="1574154"/>
            <a:ext cx="5047906" cy="3865945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Four-week one-course-per-month format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provides concentrated learning allowing students to focus on one subject at a time and complete a full course in a single month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Classes offered online or onsite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with 20 locations in California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757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E9E8-68DA-4159-A54A-9161A6199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2295" y="1444303"/>
            <a:ext cx="9227410" cy="4247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College of Letters and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College of Professional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Department of Engineering &amp;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Department of Healthcare &amp; Human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Department of Professional Studies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Department of Business &amp;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Sanford College of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F4DD2-8C71-4A09-AE7F-830A6569E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cap="all" dirty="0"/>
              <a:t>Offering 100+ degree programs</a:t>
            </a:r>
          </a:p>
        </p:txBody>
      </p:sp>
    </p:spTree>
    <p:extLst>
      <p:ext uri="{BB962C8B-B14F-4D97-AF65-F5344CB8AC3E}">
        <p14:creationId xmlns:p14="http://schemas.microsoft.com/office/powerpoint/2010/main" val="42568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280E6-CA05-BE4B-8258-BD2920601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cap="all" dirty="0"/>
              <a:t>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A48B2-7416-F942-9BEB-456FEF938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937" y="1179493"/>
            <a:ext cx="5277767" cy="315396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National University is committed to accessibility and features over 20 campus location across California and in Nevada, many of which feature student lounges, computer labs, and writing and math center.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EB863-284E-40B2-ADB6-0DD536E5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13" y="488586"/>
            <a:ext cx="5527621" cy="5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4D933-F31F-4600-894D-CA42A602A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</a:rPr>
              <a:t>How to get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8C678-4E49-4341-BA11-0B2C422A5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37" y="1428107"/>
            <a:ext cx="10382427" cy="48420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Contact a National University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 Admissions Advisor: </a:t>
            </a:r>
          </a:p>
          <a:p>
            <a:pPr lvl="1" algn="ctr"/>
            <a:r>
              <a:rPr lang="fr-FR" sz="4400" b="1" dirty="0">
                <a:solidFill>
                  <a:schemeClr val="accent1">
                    <a:lumMod val="50000"/>
                  </a:schemeClr>
                </a:solidFill>
              </a:rPr>
              <a:t>(855) 355-6288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</a:p>
          <a:p>
            <a:pPr lvl="1"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advisor@nu.edu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7403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BB788A-12D1-4C87-835A-662FFF0FC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</a:rPr>
              <a:t>Admissions Process at 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877F8-3A37-40A6-9151-558250167E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040" y="1608536"/>
            <a:ext cx="9440069" cy="223805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Complete the online application for admission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Meet with an Enrollment Advisor at your convenience campus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Submit official transcripts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37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07102-7417-AC48-A943-D608F4C0F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THANK YOU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C89E8-F8C5-944C-85B5-5D77D060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6229" y="3429000"/>
            <a:ext cx="8699542" cy="141012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4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10018</TotalTime>
  <Words>346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Andrade</dc:creator>
  <cp:lastModifiedBy>Monir Masoud</cp:lastModifiedBy>
  <cp:revision>117</cp:revision>
  <cp:lastPrinted>2019-09-12T17:47:59Z</cp:lastPrinted>
  <dcterms:created xsi:type="dcterms:W3CDTF">2019-01-22T22:58:52Z</dcterms:created>
  <dcterms:modified xsi:type="dcterms:W3CDTF">2019-09-24T18:08:23Z</dcterms:modified>
</cp:coreProperties>
</file>