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9" autoAdjust="0"/>
    <p:restoredTop sz="94660"/>
  </p:normalViewPr>
  <p:slideViewPr>
    <p:cSldViewPr snapToGrid="0">
      <p:cViewPr>
        <p:scale>
          <a:sx n="100" d="100"/>
          <a:sy n="100" d="100"/>
        </p:scale>
        <p:origin x="-132" y="-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Putting Course SLOs into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/>
              <a:t>Mapping Course SLOs to Your Course </a:t>
            </a:r>
            <a:r>
              <a:rPr lang="en-US" sz="4500" dirty="0" smtClean="0"/>
              <a:t>Assignments</a:t>
            </a:r>
          </a:p>
          <a:p>
            <a:endParaRPr lang="en-US" dirty="0"/>
          </a:p>
          <a:p>
            <a:r>
              <a:rPr lang="en-US" dirty="0" smtClean="0"/>
              <a:t>The information in this presentation comes from the </a:t>
            </a:r>
            <a:r>
              <a:rPr lang="en-US" i="1" dirty="0" smtClean="0"/>
              <a:t>fundamentals of assessment </a:t>
            </a:r>
            <a:r>
              <a:rPr lang="en-US" dirty="0" smtClean="0"/>
              <a:t>conference and dr. Amy </a:t>
            </a:r>
            <a:r>
              <a:rPr lang="en-US" dirty="0" err="1" smtClean="0"/>
              <a:t>driscoll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8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courses need to be assessed every three years.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092026"/>
          </a:xfrm>
        </p:spPr>
        <p:txBody>
          <a:bodyPr/>
          <a:lstStyle/>
          <a:p>
            <a:r>
              <a:rPr lang="en-US" sz="3200" dirty="0" smtClean="0"/>
              <a:t>What does this mean?</a:t>
            </a:r>
          </a:p>
          <a:p>
            <a:endParaRPr lang="en-US" sz="3200" dirty="0"/>
          </a:p>
          <a:p>
            <a:r>
              <a:rPr lang="en-US" sz="3200" dirty="0" smtClean="0"/>
              <a:t>How do you assess your courses?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think of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Every course’s data should be analyzed every three years as part of a larger interdisciplinary conversation about the course.</a:t>
            </a:r>
          </a:p>
          <a:p>
            <a:endParaRPr lang="en-US" sz="3200" dirty="0"/>
          </a:p>
          <a:p>
            <a:r>
              <a:rPr lang="en-US" sz="2800" dirty="0" smtClean="0"/>
              <a:t>Mapping course </a:t>
            </a:r>
            <a:r>
              <a:rPr lang="en-US" sz="2800" dirty="0"/>
              <a:t>assignments, assessments, and curriculum with </a:t>
            </a:r>
            <a:r>
              <a:rPr lang="en-US" sz="2800" dirty="0" smtClean="0"/>
              <a:t>outcomes is one way to generate ideas for that conversation.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04458"/>
            <a:ext cx="8178800" cy="63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9162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75766"/>
            <a:ext cx="10058400" cy="4970032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English 1A Reading CSLO</a:t>
            </a:r>
            <a:r>
              <a:rPr lang="en-US" sz="3000" dirty="0" smtClean="0"/>
              <a:t>: Identify the main ideas and supporting arguments of a college-level text.</a:t>
            </a:r>
            <a:endParaRPr lang="en-US" sz="3000" dirty="0"/>
          </a:p>
          <a:p>
            <a:pPr marL="0" indent="0">
              <a:buNone/>
            </a:pPr>
            <a:r>
              <a:rPr lang="en-US" sz="3000" u="sng" dirty="0" smtClean="0"/>
              <a:t>The English 1A essay assignment</a:t>
            </a:r>
            <a:r>
              <a:rPr lang="en-US" sz="3000" dirty="0" smtClean="0"/>
              <a:t>: Write a summary/response essay that objectively summarizes an article we read and then evaluates the success of the author’s argument by blending ideas critiques, rhetorical analysis, and personal reflections.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b="1" dirty="0" smtClean="0"/>
              <a:t>English 7 Reading CSLO</a:t>
            </a:r>
            <a:r>
              <a:rPr lang="en-US" sz="3000" dirty="0" smtClean="0"/>
              <a:t>: Evaluate the logic and validity of a nonfiction college-level text’s reasoning and support.</a:t>
            </a:r>
          </a:p>
          <a:p>
            <a:pPr marL="0" indent="0">
              <a:buNone/>
            </a:pPr>
            <a:r>
              <a:rPr lang="en-US" sz="3000" u="sng" dirty="0" smtClean="0"/>
              <a:t>Revised English 1A essay assignment</a:t>
            </a:r>
            <a:r>
              <a:rPr lang="en-US" sz="3000" dirty="0" smtClean="0"/>
              <a:t>: Write a summary/response essay that objectively summarizes an article we read and then responds to the article through ideas critiques, rhetorical analysis, personal reflections, or a blend.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Department mapping of English 104, a Basic Skills course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Some questions that came up:</a:t>
            </a:r>
          </a:p>
          <a:p>
            <a:pPr lvl="1"/>
            <a:r>
              <a:rPr lang="en-US" sz="2800" dirty="0" smtClean="0"/>
              <a:t>Are we devoting enough instruction to the reading SLO?</a:t>
            </a:r>
          </a:p>
          <a:p>
            <a:pPr lvl="1"/>
            <a:r>
              <a:rPr lang="en-US" sz="2800" dirty="0" smtClean="0"/>
              <a:t>Are we devoting too much instruction to the grammar SLO?</a:t>
            </a:r>
          </a:p>
          <a:p>
            <a:pPr lvl="1"/>
            <a:r>
              <a:rPr lang="en-US" sz="2800" dirty="0" smtClean="0"/>
              <a:t>Are we providing students enough opportunities to show they can meet the research SLO?</a:t>
            </a:r>
          </a:p>
          <a:p>
            <a:pPr lvl="1"/>
            <a:r>
              <a:rPr lang="en-US" sz="2800" dirty="0" smtClean="0"/>
              <a:t>Do we need to create an SLO for affective student skills, something most of us tend to teach?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6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285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Putting Course SLOs into Practice</vt:lpstr>
      <vt:lpstr>All courses need to be assessed every three years.</vt:lpstr>
      <vt:lpstr>Another way to think of it</vt:lpstr>
      <vt:lpstr>PowerPoint Presentation</vt:lpstr>
      <vt:lpstr>An example</vt:lpstr>
      <vt:lpstr>Another example</vt:lpstr>
    </vt:vector>
  </TitlesOfParts>
  <Company>Las Positas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Course SLOs into Practice</dc:title>
  <dc:creator>Staff</dc:creator>
  <cp:lastModifiedBy>Staff</cp:lastModifiedBy>
  <cp:revision>9</cp:revision>
  <dcterms:created xsi:type="dcterms:W3CDTF">2016-09-27T00:12:57Z</dcterms:created>
  <dcterms:modified xsi:type="dcterms:W3CDTF">2016-10-21T17:34:32Z</dcterms:modified>
</cp:coreProperties>
</file>