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30" autoAdjust="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30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63" y="4854468"/>
            <a:ext cx="8354256" cy="9273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164" y="5916077"/>
            <a:ext cx="8354256" cy="51641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7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473681"/>
            <a:ext cx="7772400" cy="1362076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2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473681"/>
            <a:ext cx="7772400" cy="1362076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734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0136"/>
            <a:ext cx="8229600" cy="39175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5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818" y="294371"/>
            <a:ext cx="4287982" cy="14589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818" y="1568772"/>
            <a:ext cx="4287982" cy="5000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3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98818" y="294371"/>
            <a:ext cx="4287982" cy="14589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98818" y="1568772"/>
            <a:ext cx="4287982" cy="5000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3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3276"/>
            <a:ext cx="7340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86536"/>
            <a:ext cx="8229600" cy="35966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3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1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1946"/>
            <a:ext cx="8229600" cy="4215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9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3" r:id="rId6"/>
    <p:sldLayoutId id="2147483662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genda-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genda-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genda-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genda-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genda-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genda-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681"/>
            <a:ext cx="7772400" cy="13620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9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 LPC">
      <a:dk1>
        <a:sysClr val="windowText" lastClr="000000"/>
      </a:dk1>
      <a:lt1>
        <a:sysClr val="window" lastClr="FFFFFF"/>
      </a:lt1>
      <a:dk2>
        <a:srgbClr val="D79B1E"/>
      </a:dk2>
      <a:lt2>
        <a:srgbClr val="7D0324"/>
      </a:lt2>
      <a:accent1>
        <a:srgbClr val="000000"/>
      </a:accent1>
      <a:accent2>
        <a:srgbClr val="FFFFFF"/>
      </a:accent2>
      <a:accent3>
        <a:srgbClr val="D79B1E"/>
      </a:accent3>
      <a:accent4>
        <a:srgbClr val="7D0324"/>
      </a:accent4>
      <a:accent5>
        <a:srgbClr val="808080"/>
      </a:accent5>
      <a:accent6>
        <a:srgbClr val="3F3F3F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Agenda-Light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Ogden Costa Creative Group</dc:creator>
  <cp:lastModifiedBy>Debra Nascimento</cp:lastModifiedBy>
  <cp:revision>15</cp:revision>
  <dcterms:created xsi:type="dcterms:W3CDTF">2016-02-10T20:00:13Z</dcterms:created>
  <dcterms:modified xsi:type="dcterms:W3CDTF">2017-05-30T23:13:49Z</dcterms:modified>
</cp:coreProperties>
</file>