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642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16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25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4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60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263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46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1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8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72734-12D8-4BA8-BD30-94F9A508F86C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62D2A-7440-48C1-96CC-F7A566B4C9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7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25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85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03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Las Positas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Angelica Cazarez</dc:creator>
  <cp:lastModifiedBy>Angelica Cazarez</cp:lastModifiedBy>
  <cp:revision>2</cp:revision>
  <dcterms:created xsi:type="dcterms:W3CDTF">2019-10-15T22:04:36Z</dcterms:created>
  <dcterms:modified xsi:type="dcterms:W3CDTF">2019-10-15T22:06:33Z</dcterms:modified>
</cp:coreProperties>
</file>