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8"/>
  </p:notesMasterIdLst>
  <p:sldIdLst>
    <p:sldId id="290" r:id="rId2"/>
    <p:sldId id="291" r:id="rId3"/>
    <p:sldId id="293" r:id="rId4"/>
    <p:sldId id="359" r:id="rId5"/>
    <p:sldId id="294" r:id="rId6"/>
    <p:sldId id="296" r:id="rId7"/>
    <p:sldId id="297" r:id="rId8"/>
    <p:sldId id="298" r:id="rId9"/>
    <p:sldId id="299" r:id="rId10"/>
    <p:sldId id="301" r:id="rId11"/>
    <p:sldId id="302" r:id="rId12"/>
    <p:sldId id="303" r:id="rId13"/>
    <p:sldId id="383" r:id="rId14"/>
    <p:sldId id="304" r:id="rId15"/>
    <p:sldId id="305" r:id="rId16"/>
    <p:sldId id="360" r:id="rId17"/>
    <p:sldId id="362" r:id="rId18"/>
    <p:sldId id="361" r:id="rId19"/>
    <p:sldId id="308" r:id="rId20"/>
    <p:sldId id="363" r:id="rId21"/>
    <p:sldId id="309" r:id="rId22"/>
    <p:sldId id="310" r:id="rId23"/>
    <p:sldId id="315" r:id="rId24"/>
    <p:sldId id="384" r:id="rId25"/>
    <p:sldId id="385" r:id="rId26"/>
    <p:sldId id="386" r:id="rId27"/>
    <p:sldId id="387" r:id="rId28"/>
    <p:sldId id="388" r:id="rId29"/>
    <p:sldId id="316" r:id="rId30"/>
    <p:sldId id="317" r:id="rId31"/>
    <p:sldId id="318" r:id="rId32"/>
    <p:sldId id="319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5" r:id="rId42"/>
    <p:sldId id="365" r:id="rId43"/>
    <p:sldId id="364" r:id="rId44"/>
    <p:sldId id="357" r:id="rId45"/>
    <p:sldId id="370" r:id="rId46"/>
    <p:sldId id="375" r:id="rId47"/>
    <p:sldId id="376" r:id="rId48"/>
    <p:sldId id="377" r:id="rId49"/>
    <p:sldId id="378" r:id="rId50"/>
    <p:sldId id="389" r:id="rId51"/>
    <p:sldId id="379" r:id="rId52"/>
    <p:sldId id="358" r:id="rId53"/>
    <p:sldId id="366" r:id="rId54"/>
    <p:sldId id="367" r:id="rId55"/>
    <p:sldId id="368" r:id="rId56"/>
    <p:sldId id="369" r:id="rId5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33CC"/>
    <a:srgbClr val="FF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8F2FB17-E97B-4E30-A517-5209392B36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4CC2FCD-7301-4612-B4D6-A7B98C9C3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927F0E3-D667-4A40-BC28-1D472C47C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3430DE8-F93F-418B-A178-81F7F6A36B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4EC7386-6100-4A71-8DE1-3999C5F358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656D9D3-9805-4E3F-8A78-D8042504CE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71DAC6-7FFC-49CB-B7E3-C8300484CD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AB620343-2BCA-46E9-9818-A1CD277DA7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7AE0A20-66C1-4731-82BE-32CD78757F01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DB37CFD8-BAD1-4F33-8CB6-41D6BB0B9D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328C8895-318F-4670-BFB4-B7458DC98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4274FB3-60B1-4507-A2AF-13D441CBC88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DC7056-A51B-4C8F-8E93-D535E100C287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76527328-20E7-4BFF-B220-A30426D089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BEA6324-EE14-49F1-B60D-4C2B72A915E0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59981AF4-CC8C-4A31-98E9-4FC929C27A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C97C3233-154A-4EA2-B394-320311D1E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40AF5F3A-6C37-4CDC-BD07-C1103FA00F74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408656-B064-4D40-8440-A0A1FE1ECA1A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16B65802-0FD9-43F9-B8EF-CE31FC85F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728343D-FE16-47EE-8EEA-E19FE2321EF0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D955B845-8947-4314-9AA6-42433C9909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3E505157-7C79-4C33-9F80-B70CD49B5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F9123A5E-769A-4764-BC8E-8D688740CFF1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EE83B18-F6DC-4CD0-AA0E-8473D4764C63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34EB8BFE-7859-4806-B31D-33861D418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ECA2005-477F-4D8F-A1F1-5B364077EC82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65874298-36AA-4D7E-AD75-7591D410ED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938C2CD4-FBAC-49A2-A0E3-A7EF7039D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C7E68A91-D3B0-4137-A7E3-AF29AA5DFFBB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B5D5691-DBFB-465D-B3CD-A84BB26A275A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34EB8BFE-7859-4806-B31D-33861D418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ECA2005-477F-4D8F-A1F1-5B364077EC82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65874298-36AA-4D7E-AD75-7591D410ED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938C2CD4-FBAC-49A2-A0E3-A7EF7039D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C7E68A91-D3B0-4137-A7E3-AF29AA5DFFBB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B5D5691-DBFB-465D-B3CD-A84BB26A275A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902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C4464C22-6286-4121-AD1C-0633F29F5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4B1B620-E054-4F18-9EDE-FD87520D0332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3474BE4E-9E3C-4425-B3AD-C1FB6A3606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B67524F4-D66B-4083-B293-367FF9BFA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CAE0C50B-638D-4192-8AD7-B6A5D5EE4960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67B1942-185D-4546-8AF1-AF413465A4C1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9EA51797-C96D-4E9D-B2DD-F2C24B38D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41B1EB9-F60D-4E52-82D9-ADD1672DA8AD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B840AC36-F194-4943-BD39-86F4A143C4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985E1E74-87A8-4584-A133-C624D139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89F925BE-6285-4DA0-8E82-02533DC68C9D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A84B1B3-19DA-4E74-8654-33AD8F9E484C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9EA51797-C96D-4E9D-B2DD-F2C24B38D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41B1EB9-F60D-4E52-82D9-ADD1672DA8A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B840AC36-F194-4943-BD39-86F4A143C4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985E1E74-87A8-4584-A133-C624D139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89F925BE-6285-4DA0-8E82-02533DC68C9D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A84B1B3-19DA-4E74-8654-33AD8F9E484C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5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9EA51797-C96D-4E9D-B2DD-F2C24B38D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41B1EB9-F60D-4E52-82D9-ADD1672DA8AD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B840AC36-F194-4943-BD39-86F4A143C4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985E1E74-87A8-4584-A133-C624D139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89F925BE-6285-4DA0-8E82-02533DC68C9D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A84B1B3-19DA-4E74-8654-33AD8F9E484C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4992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9EA51797-C96D-4E9D-B2DD-F2C24B38D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41B1EB9-F60D-4E52-82D9-ADD1672DA8AD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B840AC36-F194-4943-BD39-86F4A143C4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985E1E74-87A8-4584-A133-C624D139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89F925BE-6285-4DA0-8E82-02533DC68C9D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A84B1B3-19DA-4E74-8654-33AD8F9E484C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007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>
            <a:extLst>
              <a:ext uri="{FF2B5EF4-FFF2-40B4-BE49-F238E27FC236}">
                <a16:creationId xmlns:a16="http://schemas.microsoft.com/office/drawing/2014/main" id="{DE09FBC3-04C3-40E7-93AE-0EEB65882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74C20E6-9197-4A62-A19E-C88C941375EB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CACE9D2D-37CB-4E95-A7EB-1FE1041284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74CA7396-330E-4E24-A4AC-4854D6514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6FDA358C-DFB8-4435-A2F5-DB4684303695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39610EB-59A1-4B2E-8DDE-A3C715AB81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DBE78C35-0E08-46B3-A99D-460119738E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5B7A181-4739-4A45-BB5E-53F6EA252426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C23EF16E-4DB1-4512-9994-86E5793544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10BFCC8D-38B2-42B2-A30C-FF5EE1EB3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FD97F634-AD82-4B69-92EE-CBE8364492A0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AC1F0C9-709D-42BB-85BC-426088026EC4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>
            <a:extLst>
              <a:ext uri="{FF2B5EF4-FFF2-40B4-BE49-F238E27FC236}">
                <a16:creationId xmlns:a16="http://schemas.microsoft.com/office/drawing/2014/main" id="{DE09FBC3-04C3-40E7-93AE-0EEB65882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74C20E6-9197-4A62-A19E-C88C941375EB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CACE9D2D-37CB-4E95-A7EB-1FE1041284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74CA7396-330E-4E24-A4AC-4854D6514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6FDA358C-DFB8-4435-A2F5-DB4684303695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39610EB-59A1-4B2E-8DDE-A3C715AB81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3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>
            <a:extLst>
              <a:ext uri="{FF2B5EF4-FFF2-40B4-BE49-F238E27FC236}">
                <a16:creationId xmlns:a16="http://schemas.microsoft.com/office/drawing/2014/main" id="{3BDCB248-0122-4BB9-B0F0-155CFDA3AF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5A82B5C-8DF1-4318-A729-B05D6DE68C52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E9C170FB-A333-4D71-801B-0CD421A562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370DEE33-712A-4471-89EC-C1A942F3B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6C371591-93C2-407F-B3B3-72CADBC37E7F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4736DF-6634-4F6E-BC00-7BEF01031E9A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>
            <a:extLst>
              <a:ext uri="{FF2B5EF4-FFF2-40B4-BE49-F238E27FC236}">
                <a16:creationId xmlns:a16="http://schemas.microsoft.com/office/drawing/2014/main" id="{D026005F-BDE5-42DA-9B11-91425A53CF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A5BD945-1466-440E-B808-11DE96ADB1B3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  <p:sp>
        <p:nvSpPr>
          <p:cNvPr id="83970" name="Slide Image Placeholder 1">
            <a:extLst>
              <a:ext uri="{FF2B5EF4-FFF2-40B4-BE49-F238E27FC236}">
                <a16:creationId xmlns:a16="http://schemas.microsoft.com/office/drawing/2014/main" id="{CA0A0618-9EC7-43F9-84FB-7B3B6409E1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>
            <a:extLst>
              <a:ext uri="{FF2B5EF4-FFF2-40B4-BE49-F238E27FC236}">
                <a16:creationId xmlns:a16="http://schemas.microsoft.com/office/drawing/2014/main" id="{41E6622A-ADD0-4E54-B7F7-F05A76E86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3972" name="Slide Number Placeholder 3">
            <a:extLst>
              <a:ext uri="{FF2B5EF4-FFF2-40B4-BE49-F238E27FC236}">
                <a16:creationId xmlns:a16="http://schemas.microsoft.com/office/drawing/2014/main" id="{7C986848-3D56-4E67-90F5-B64D9BE3A26E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B3BB8892-724A-496F-9039-D04BA85A241E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F41A6B2D-83D3-4F25-B9A2-A8A9B832C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929270-3AB5-4A2D-81E7-ECE013520C20}" type="slidenum">
              <a:rPr lang="en-US" altLang="en-US" sz="1200"/>
              <a:pPr eaLnBrk="1" hangingPunct="1"/>
              <a:t>23</a:t>
            </a:fld>
            <a:endParaRPr lang="en-US" altLang="en-US" sz="1200"/>
          </a:p>
        </p:txBody>
      </p:sp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A0A0EB1C-DE13-456C-B7D6-49E40D9F9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09AF630E-C3BE-4E7A-97E9-776E1E4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8F03ABD5-E058-4C3C-9EE3-5FF3A85BCEF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7E8EAC0-4B40-4966-97AD-B1CCE12B991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F41A6B2D-83D3-4F25-B9A2-A8A9B832C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929270-3AB5-4A2D-81E7-ECE013520C20}" type="slidenum">
              <a:rPr lang="en-US" altLang="en-US" sz="1200"/>
              <a:pPr eaLnBrk="1" hangingPunct="1"/>
              <a:t>24</a:t>
            </a:fld>
            <a:endParaRPr lang="en-US" altLang="en-US" sz="1200"/>
          </a:p>
        </p:txBody>
      </p:sp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A0A0EB1C-DE13-456C-B7D6-49E40D9F9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09AF630E-C3BE-4E7A-97E9-776E1E4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8F03ABD5-E058-4C3C-9EE3-5FF3A85BCEF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7E8EAC0-4B40-4966-97AD-B1CCE12B991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622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F41A6B2D-83D3-4F25-B9A2-A8A9B832C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929270-3AB5-4A2D-81E7-ECE013520C20}" type="slidenum">
              <a:rPr lang="en-US" altLang="en-US" sz="1200"/>
              <a:pPr eaLnBrk="1" hangingPunct="1"/>
              <a:t>25</a:t>
            </a:fld>
            <a:endParaRPr lang="en-US" altLang="en-US" sz="1200"/>
          </a:p>
        </p:txBody>
      </p:sp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A0A0EB1C-DE13-456C-B7D6-49E40D9F9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09AF630E-C3BE-4E7A-97E9-776E1E4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8F03ABD5-E058-4C3C-9EE3-5FF3A85BCEF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7E8EAC0-4B40-4966-97AD-B1CCE12B991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165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F41A6B2D-83D3-4F25-B9A2-A8A9B832C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929270-3AB5-4A2D-81E7-ECE013520C20}" type="slidenum">
              <a:rPr lang="en-US" altLang="en-US" sz="1200"/>
              <a:pPr eaLnBrk="1" hangingPunct="1"/>
              <a:t>26</a:t>
            </a:fld>
            <a:endParaRPr lang="en-US" altLang="en-US" sz="1200"/>
          </a:p>
        </p:txBody>
      </p:sp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A0A0EB1C-DE13-456C-B7D6-49E40D9F9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09AF630E-C3BE-4E7A-97E9-776E1E4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8F03ABD5-E058-4C3C-9EE3-5FF3A85BCEF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7E8EAC0-4B40-4966-97AD-B1CCE12B991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764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F41A6B2D-83D3-4F25-B9A2-A8A9B832C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929270-3AB5-4A2D-81E7-ECE013520C20}" type="slidenum">
              <a:rPr lang="en-US" altLang="en-US" sz="1200"/>
              <a:pPr eaLnBrk="1" hangingPunct="1"/>
              <a:t>27</a:t>
            </a:fld>
            <a:endParaRPr lang="en-US" altLang="en-US" sz="1200"/>
          </a:p>
        </p:txBody>
      </p:sp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A0A0EB1C-DE13-456C-B7D6-49E40D9F9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09AF630E-C3BE-4E7A-97E9-776E1E4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8F03ABD5-E058-4C3C-9EE3-5FF3A85BCEF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7E8EAC0-4B40-4966-97AD-B1CCE12B991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955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F41A6B2D-83D3-4F25-B9A2-A8A9B832C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929270-3AB5-4A2D-81E7-ECE013520C20}" type="slidenum">
              <a:rPr lang="en-US" altLang="en-US" sz="1200"/>
              <a:pPr eaLnBrk="1" hangingPunct="1"/>
              <a:t>28</a:t>
            </a:fld>
            <a:endParaRPr lang="en-US" altLang="en-US" sz="1200"/>
          </a:p>
        </p:txBody>
      </p:sp>
      <p:sp>
        <p:nvSpPr>
          <p:cNvPr id="94210" name="Slide Image Placeholder 1">
            <a:extLst>
              <a:ext uri="{FF2B5EF4-FFF2-40B4-BE49-F238E27FC236}">
                <a16:creationId xmlns:a16="http://schemas.microsoft.com/office/drawing/2014/main" id="{A0A0EB1C-DE13-456C-B7D6-49E40D9F9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>
            <a:extLst>
              <a:ext uri="{FF2B5EF4-FFF2-40B4-BE49-F238E27FC236}">
                <a16:creationId xmlns:a16="http://schemas.microsoft.com/office/drawing/2014/main" id="{09AF630E-C3BE-4E7A-97E9-776E1E4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>
            <a:extLst>
              <a:ext uri="{FF2B5EF4-FFF2-40B4-BE49-F238E27FC236}">
                <a16:creationId xmlns:a16="http://schemas.microsoft.com/office/drawing/2014/main" id="{8F03ABD5-E058-4C3C-9EE3-5FF3A85BCEF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7E8EAC0-4B40-4966-97AD-B1CCE12B991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308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>
            <a:extLst>
              <a:ext uri="{FF2B5EF4-FFF2-40B4-BE49-F238E27FC236}">
                <a16:creationId xmlns:a16="http://schemas.microsoft.com/office/drawing/2014/main" id="{A2168CA4-EB84-4EF1-9B2A-1376AE775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8838348-0203-4292-A14E-4AAE85399991}" type="slidenum">
              <a:rPr lang="en-US" altLang="en-US" sz="1200"/>
              <a:pPr eaLnBrk="1" hangingPunct="1"/>
              <a:t>29</a:t>
            </a:fld>
            <a:endParaRPr lang="en-US" altLang="en-US" sz="1200"/>
          </a:p>
        </p:txBody>
      </p:sp>
      <p:sp>
        <p:nvSpPr>
          <p:cNvPr id="96258" name="Slide Image Placeholder 1">
            <a:extLst>
              <a:ext uri="{FF2B5EF4-FFF2-40B4-BE49-F238E27FC236}">
                <a16:creationId xmlns:a16="http://schemas.microsoft.com/office/drawing/2014/main" id="{4B199BF8-3801-4A01-AB76-D6BEFA100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>
            <a:extLst>
              <a:ext uri="{FF2B5EF4-FFF2-40B4-BE49-F238E27FC236}">
                <a16:creationId xmlns:a16="http://schemas.microsoft.com/office/drawing/2014/main" id="{06E8F275-52D0-41A2-8BBE-9F133AE98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6260" name="Slide Number Placeholder 3">
            <a:extLst>
              <a:ext uri="{FF2B5EF4-FFF2-40B4-BE49-F238E27FC236}">
                <a16:creationId xmlns:a16="http://schemas.microsoft.com/office/drawing/2014/main" id="{88BC344D-9161-4D9C-890F-4FCEB7554CEA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3522D4C-E577-4481-AB83-6D7A52C2649E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29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0FEAF4F7-2084-425E-AF17-D5DF9A27E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9ECE3A0-9AAC-495C-90F0-58D26614F168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3C21867B-371B-4803-B156-4BEFCBEB1F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2ABAA0B1-B7F2-453B-B2B0-B73411F4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25E3EA0F-A430-48AA-917C-831FDD6966F7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595B4C45-0AC5-4113-833F-D539B21F4E94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>
            <a:extLst>
              <a:ext uri="{FF2B5EF4-FFF2-40B4-BE49-F238E27FC236}">
                <a16:creationId xmlns:a16="http://schemas.microsoft.com/office/drawing/2014/main" id="{97EC6404-10CB-40A1-B5C7-6C5307E17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ED2C5D9-B081-4BCE-B7F1-681364FBF73A}" type="slidenum">
              <a:rPr lang="en-US" altLang="en-US" sz="1200"/>
              <a:pPr eaLnBrk="1" hangingPunct="1"/>
              <a:t>30</a:t>
            </a:fld>
            <a:endParaRPr lang="en-US" altLang="en-US" sz="1200"/>
          </a:p>
        </p:txBody>
      </p:sp>
      <p:sp>
        <p:nvSpPr>
          <p:cNvPr id="98306" name="Slide Image Placeholder 1">
            <a:extLst>
              <a:ext uri="{FF2B5EF4-FFF2-40B4-BE49-F238E27FC236}">
                <a16:creationId xmlns:a16="http://schemas.microsoft.com/office/drawing/2014/main" id="{DC91EBE2-C0DD-4B4B-8FF4-A4B47EC2F2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>
            <a:extLst>
              <a:ext uri="{FF2B5EF4-FFF2-40B4-BE49-F238E27FC236}">
                <a16:creationId xmlns:a16="http://schemas.microsoft.com/office/drawing/2014/main" id="{E3AD1BD1-4AC2-4461-8A2E-D79A40958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8308" name="Slide Number Placeholder 3">
            <a:extLst>
              <a:ext uri="{FF2B5EF4-FFF2-40B4-BE49-F238E27FC236}">
                <a16:creationId xmlns:a16="http://schemas.microsoft.com/office/drawing/2014/main" id="{C38B53EC-06A3-4A47-87EF-10618A916DA8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D330CEB-8116-448F-A0BE-AF55DBC2505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>
            <a:extLst>
              <a:ext uri="{FF2B5EF4-FFF2-40B4-BE49-F238E27FC236}">
                <a16:creationId xmlns:a16="http://schemas.microsoft.com/office/drawing/2014/main" id="{6E21A128-2E5F-4F09-B4F7-F1A664536F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A266C27-EBEB-4EBE-A0A7-CB02A0190386}" type="slidenum">
              <a:rPr lang="en-US" altLang="en-US" sz="1200"/>
              <a:pPr eaLnBrk="1" hangingPunct="1"/>
              <a:t>31</a:t>
            </a:fld>
            <a:endParaRPr lang="en-US" altLang="en-US" sz="1200"/>
          </a:p>
        </p:txBody>
      </p:sp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DCEC6DAE-9D5B-43F1-BC71-006F639D8A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1B3AB229-DDDE-4C55-AD20-C38F9D566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A3CF5AE8-C83E-48AA-8EB2-A089AE647D8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568BB688-0269-4A60-B0D0-193CE856AE32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>
            <a:extLst>
              <a:ext uri="{FF2B5EF4-FFF2-40B4-BE49-F238E27FC236}">
                <a16:creationId xmlns:a16="http://schemas.microsoft.com/office/drawing/2014/main" id="{3A1938EE-DBD0-4FF5-85B6-650C70650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CC1EC3F-0306-49C4-8F7D-AA8D96B5E676}" type="slidenum">
              <a:rPr lang="en-US" altLang="en-US" sz="1200"/>
              <a:pPr eaLnBrk="1" hangingPunct="1"/>
              <a:t>32</a:t>
            </a:fld>
            <a:endParaRPr lang="en-US" altLang="en-US" sz="1200"/>
          </a:p>
        </p:txBody>
      </p:sp>
      <p:sp>
        <p:nvSpPr>
          <p:cNvPr id="102402" name="Slide Image Placeholder 1">
            <a:extLst>
              <a:ext uri="{FF2B5EF4-FFF2-40B4-BE49-F238E27FC236}">
                <a16:creationId xmlns:a16="http://schemas.microsoft.com/office/drawing/2014/main" id="{A7AE11C7-E074-4074-AFB0-9FC816D217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>
            <a:extLst>
              <a:ext uri="{FF2B5EF4-FFF2-40B4-BE49-F238E27FC236}">
                <a16:creationId xmlns:a16="http://schemas.microsoft.com/office/drawing/2014/main" id="{BE75ECB0-6C78-46CB-A547-C88E1130C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04" name="Slide Number Placeholder 3">
            <a:extLst>
              <a:ext uri="{FF2B5EF4-FFF2-40B4-BE49-F238E27FC236}">
                <a16:creationId xmlns:a16="http://schemas.microsoft.com/office/drawing/2014/main" id="{CEB7CA0F-E0CD-439E-A782-6FDE8328D4EE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158D95C-1B2E-4594-8E2B-AC4309D86187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>
            <a:extLst>
              <a:ext uri="{FF2B5EF4-FFF2-40B4-BE49-F238E27FC236}">
                <a16:creationId xmlns:a16="http://schemas.microsoft.com/office/drawing/2014/main" id="{0C6D8746-A07D-4F62-9CB7-A0EF2291E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2793F10-0BEA-42BF-96F4-694690D0CD77}" type="slidenum">
              <a:rPr lang="en-US" altLang="en-US" sz="1200"/>
              <a:pPr eaLnBrk="1" hangingPunct="1"/>
              <a:t>33</a:t>
            </a:fld>
            <a:endParaRPr lang="en-US" altLang="en-US" sz="1200"/>
          </a:p>
        </p:txBody>
      </p:sp>
      <p:sp>
        <p:nvSpPr>
          <p:cNvPr id="151554" name="Slide Image Placeholder 1">
            <a:extLst>
              <a:ext uri="{FF2B5EF4-FFF2-40B4-BE49-F238E27FC236}">
                <a16:creationId xmlns:a16="http://schemas.microsoft.com/office/drawing/2014/main" id="{BF7C46EA-CB5C-4CC3-AAC3-9A278D6741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>
            <a:extLst>
              <a:ext uri="{FF2B5EF4-FFF2-40B4-BE49-F238E27FC236}">
                <a16:creationId xmlns:a16="http://schemas.microsoft.com/office/drawing/2014/main" id="{5719E578-0164-45DE-BFD1-602B917A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1556" name="Slide Number Placeholder 3">
            <a:extLst>
              <a:ext uri="{FF2B5EF4-FFF2-40B4-BE49-F238E27FC236}">
                <a16:creationId xmlns:a16="http://schemas.microsoft.com/office/drawing/2014/main" id="{0B53B001-C3C7-4825-8235-08A46422EDBF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8A2C331-ABD6-4981-84E6-A7AF5B8ED757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7">
            <a:extLst>
              <a:ext uri="{FF2B5EF4-FFF2-40B4-BE49-F238E27FC236}">
                <a16:creationId xmlns:a16="http://schemas.microsoft.com/office/drawing/2014/main" id="{EC4B824F-9A9C-44A7-902A-BC164F5BF5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7D3AF1A-A44D-45D3-93C7-9ACF6F7477F5}" type="slidenum">
              <a:rPr lang="en-US" altLang="en-US" sz="1200"/>
              <a:pPr eaLnBrk="1" hangingPunct="1"/>
              <a:t>34</a:t>
            </a:fld>
            <a:endParaRPr lang="en-US" altLang="en-US" sz="1200"/>
          </a:p>
        </p:txBody>
      </p:sp>
      <p:sp>
        <p:nvSpPr>
          <p:cNvPr id="153602" name="Slide Image Placeholder 1">
            <a:extLst>
              <a:ext uri="{FF2B5EF4-FFF2-40B4-BE49-F238E27FC236}">
                <a16:creationId xmlns:a16="http://schemas.microsoft.com/office/drawing/2014/main" id="{587E7001-38F9-40FE-B883-E4BB58D644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es Placeholder 2">
            <a:extLst>
              <a:ext uri="{FF2B5EF4-FFF2-40B4-BE49-F238E27FC236}">
                <a16:creationId xmlns:a16="http://schemas.microsoft.com/office/drawing/2014/main" id="{7F7E22DD-9C28-4346-B807-E0C85C3C3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04" name="Slide Number Placeholder 3">
            <a:extLst>
              <a:ext uri="{FF2B5EF4-FFF2-40B4-BE49-F238E27FC236}">
                <a16:creationId xmlns:a16="http://schemas.microsoft.com/office/drawing/2014/main" id="{8509BF87-15E1-4E0A-BB56-4EE78F86A7C0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858C7F54-B9EB-45F3-A47C-A75AC77C1EE6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>
            <a:extLst>
              <a:ext uri="{FF2B5EF4-FFF2-40B4-BE49-F238E27FC236}">
                <a16:creationId xmlns:a16="http://schemas.microsoft.com/office/drawing/2014/main" id="{03B1E72D-3417-4F08-A4D7-B35EF2CD4D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209613F-240B-49B1-B3C5-A1AFD8636CC7}" type="slidenum">
              <a:rPr lang="en-US" altLang="en-US" sz="1200"/>
              <a:pPr eaLnBrk="1" hangingPunct="1"/>
              <a:t>35</a:t>
            </a:fld>
            <a:endParaRPr lang="en-US" altLang="en-US" sz="1200"/>
          </a:p>
        </p:txBody>
      </p:sp>
      <p:sp>
        <p:nvSpPr>
          <p:cNvPr id="155650" name="Slide Image Placeholder 1">
            <a:extLst>
              <a:ext uri="{FF2B5EF4-FFF2-40B4-BE49-F238E27FC236}">
                <a16:creationId xmlns:a16="http://schemas.microsoft.com/office/drawing/2014/main" id="{6D5EEE0E-13A2-475E-A1F2-35BE2D0376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>
            <a:extLst>
              <a:ext uri="{FF2B5EF4-FFF2-40B4-BE49-F238E27FC236}">
                <a16:creationId xmlns:a16="http://schemas.microsoft.com/office/drawing/2014/main" id="{15392AB8-8244-409B-A620-4B49DBC3D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5652" name="Slide Number Placeholder 3">
            <a:extLst>
              <a:ext uri="{FF2B5EF4-FFF2-40B4-BE49-F238E27FC236}">
                <a16:creationId xmlns:a16="http://schemas.microsoft.com/office/drawing/2014/main" id="{14A467BC-ED67-47E2-87C1-ECECF0308002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14F046-EAD4-41FB-90E5-06DFBACDA5FE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7">
            <a:extLst>
              <a:ext uri="{FF2B5EF4-FFF2-40B4-BE49-F238E27FC236}">
                <a16:creationId xmlns:a16="http://schemas.microsoft.com/office/drawing/2014/main" id="{5402DF16-D765-46D3-B222-AA0AE3CA1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A54B867-E111-4D4C-AB37-2669D9CA14BD}" type="slidenum">
              <a:rPr lang="en-US" altLang="en-US" sz="1200"/>
              <a:pPr eaLnBrk="1" hangingPunct="1"/>
              <a:t>36</a:t>
            </a:fld>
            <a:endParaRPr lang="en-US" altLang="en-US" sz="1200"/>
          </a:p>
        </p:txBody>
      </p:sp>
      <p:sp>
        <p:nvSpPr>
          <p:cNvPr id="157698" name="Slide Image Placeholder 1">
            <a:extLst>
              <a:ext uri="{FF2B5EF4-FFF2-40B4-BE49-F238E27FC236}">
                <a16:creationId xmlns:a16="http://schemas.microsoft.com/office/drawing/2014/main" id="{44198A6F-76AF-42C8-BAC1-C153B803FC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>
            <a:extLst>
              <a:ext uri="{FF2B5EF4-FFF2-40B4-BE49-F238E27FC236}">
                <a16:creationId xmlns:a16="http://schemas.microsoft.com/office/drawing/2014/main" id="{7D5287DE-88F1-4295-83ED-8288F40A9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7700" name="Slide Number Placeholder 3">
            <a:extLst>
              <a:ext uri="{FF2B5EF4-FFF2-40B4-BE49-F238E27FC236}">
                <a16:creationId xmlns:a16="http://schemas.microsoft.com/office/drawing/2014/main" id="{26D4FCAF-04BB-47FC-B056-A97B5FAA486C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818078D2-EE01-4742-B05D-3D94648E4A5E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7">
            <a:extLst>
              <a:ext uri="{FF2B5EF4-FFF2-40B4-BE49-F238E27FC236}">
                <a16:creationId xmlns:a16="http://schemas.microsoft.com/office/drawing/2014/main" id="{48CF691A-8440-4227-AF75-E79EE3E3D4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AE6E499-51A6-4D43-A0E3-5046A3C80EEE}" type="slidenum">
              <a:rPr lang="en-US" altLang="en-US" sz="1200"/>
              <a:pPr eaLnBrk="1" hangingPunct="1"/>
              <a:t>37</a:t>
            </a:fld>
            <a:endParaRPr lang="en-US" altLang="en-US" sz="1200"/>
          </a:p>
        </p:txBody>
      </p:sp>
      <p:sp>
        <p:nvSpPr>
          <p:cNvPr id="159746" name="Slide Image Placeholder 1">
            <a:extLst>
              <a:ext uri="{FF2B5EF4-FFF2-40B4-BE49-F238E27FC236}">
                <a16:creationId xmlns:a16="http://schemas.microsoft.com/office/drawing/2014/main" id="{7C37FD07-7979-4501-B0A6-066A719D72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>
            <a:extLst>
              <a:ext uri="{FF2B5EF4-FFF2-40B4-BE49-F238E27FC236}">
                <a16:creationId xmlns:a16="http://schemas.microsoft.com/office/drawing/2014/main" id="{D30801ED-E49A-4326-8580-BA01435F3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9748" name="Slide Number Placeholder 3">
            <a:extLst>
              <a:ext uri="{FF2B5EF4-FFF2-40B4-BE49-F238E27FC236}">
                <a16:creationId xmlns:a16="http://schemas.microsoft.com/office/drawing/2014/main" id="{065A6749-0C02-4053-87D6-82841745B8FE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7888CB8-0317-4FEE-8067-B59A10D539B1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>
            <a:extLst>
              <a:ext uri="{FF2B5EF4-FFF2-40B4-BE49-F238E27FC236}">
                <a16:creationId xmlns:a16="http://schemas.microsoft.com/office/drawing/2014/main" id="{1D202589-0AED-472B-8593-93B77D99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9739A47-D69B-4DBA-BA10-C14D310E91B5}" type="slidenum">
              <a:rPr lang="en-US" altLang="en-US" sz="1200"/>
              <a:pPr eaLnBrk="1" hangingPunct="1"/>
              <a:t>38</a:t>
            </a:fld>
            <a:endParaRPr lang="en-US" altLang="en-US" sz="1200"/>
          </a:p>
        </p:txBody>
      </p:sp>
      <p:sp>
        <p:nvSpPr>
          <p:cNvPr id="161794" name="Slide Image Placeholder 1">
            <a:extLst>
              <a:ext uri="{FF2B5EF4-FFF2-40B4-BE49-F238E27FC236}">
                <a16:creationId xmlns:a16="http://schemas.microsoft.com/office/drawing/2014/main" id="{BF6F3854-2666-4185-AB96-9F21C8DCF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es Placeholder 2">
            <a:extLst>
              <a:ext uri="{FF2B5EF4-FFF2-40B4-BE49-F238E27FC236}">
                <a16:creationId xmlns:a16="http://schemas.microsoft.com/office/drawing/2014/main" id="{5EB196E5-63E8-4A64-8810-EEF53DDE5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1796" name="Slide Number Placeholder 3">
            <a:extLst>
              <a:ext uri="{FF2B5EF4-FFF2-40B4-BE49-F238E27FC236}">
                <a16:creationId xmlns:a16="http://schemas.microsoft.com/office/drawing/2014/main" id="{C2790573-EEC9-4C49-96FB-6C415ACBC03F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9048480-F0EA-4441-907A-D02DF5B5E6A9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7">
            <a:extLst>
              <a:ext uri="{FF2B5EF4-FFF2-40B4-BE49-F238E27FC236}">
                <a16:creationId xmlns:a16="http://schemas.microsoft.com/office/drawing/2014/main" id="{48FD5CD1-7BA5-4E2B-BCCC-EE25C2DB5D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486FB35-6349-4F96-8EC5-923C27E0208A}" type="slidenum">
              <a:rPr lang="en-US" altLang="en-US" sz="1200"/>
              <a:pPr eaLnBrk="1" hangingPunct="1"/>
              <a:t>39</a:t>
            </a:fld>
            <a:endParaRPr lang="en-US" altLang="en-US" sz="1200"/>
          </a:p>
        </p:txBody>
      </p:sp>
      <p:sp>
        <p:nvSpPr>
          <p:cNvPr id="163842" name="Slide Image Placeholder 1">
            <a:extLst>
              <a:ext uri="{FF2B5EF4-FFF2-40B4-BE49-F238E27FC236}">
                <a16:creationId xmlns:a16="http://schemas.microsoft.com/office/drawing/2014/main" id="{EA5DFF4F-58FF-4F80-BCD5-F4CA6FA203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es Placeholder 2">
            <a:extLst>
              <a:ext uri="{FF2B5EF4-FFF2-40B4-BE49-F238E27FC236}">
                <a16:creationId xmlns:a16="http://schemas.microsoft.com/office/drawing/2014/main" id="{70880AC3-415F-480F-B44C-50008F2A2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44" name="Slide Number Placeholder 3">
            <a:extLst>
              <a:ext uri="{FF2B5EF4-FFF2-40B4-BE49-F238E27FC236}">
                <a16:creationId xmlns:a16="http://schemas.microsoft.com/office/drawing/2014/main" id="{F4409A76-D9B0-40A0-A1B2-387C236EE948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1C0BCD0-3019-48C3-AC7F-3A2A16494768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39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0FEAF4F7-2084-425E-AF17-D5DF9A27E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9ECE3A0-9AAC-495C-90F0-58D26614F168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3C21867B-371B-4803-B156-4BEFCBEB1F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2ABAA0B1-B7F2-453B-B2B0-B73411F4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25E3EA0F-A430-48AA-917C-831FDD6966F7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595B4C45-0AC5-4113-833F-D539B21F4E94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381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7">
            <a:extLst>
              <a:ext uri="{FF2B5EF4-FFF2-40B4-BE49-F238E27FC236}">
                <a16:creationId xmlns:a16="http://schemas.microsoft.com/office/drawing/2014/main" id="{948CB672-2E36-4D41-AA3A-D5564C911F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70F4BCF-D381-4D46-94EE-704179597A38}" type="slidenum">
              <a:rPr lang="en-US" altLang="en-US" sz="1200"/>
              <a:pPr eaLnBrk="1" hangingPunct="1"/>
              <a:t>40</a:t>
            </a:fld>
            <a:endParaRPr lang="en-US" altLang="en-US" sz="1200"/>
          </a:p>
        </p:txBody>
      </p:sp>
      <p:sp>
        <p:nvSpPr>
          <p:cNvPr id="165890" name="Slide Image Placeholder 1">
            <a:extLst>
              <a:ext uri="{FF2B5EF4-FFF2-40B4-BE49-F238E27FC236}">
                <a16:creationId xmlns:a16="http://schemas.microsoft.com/office/drawing/2014/main" id="{55CC7281-47B8-41A8-9F4A-6A7A660D79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Notes Placeholder 2">
            <a:extLst>
              <a:ext uri="{FF2B5EF4-FFF2-40B4-BE49-F238E27FC236}">
                <a16:creationId xmlns:a16="http://schemas.microsoft.com/office/drawing/2014/main" id="{7F705F85-5828-40A2-977E-49005024C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5892" name="Slide Number Placeholder 3">
            <a:extLst>
              <a:ext uri="{FF2B5EF4-FFF2-40B4-BE49-F238E27FC236}">
                <a16:creationId xmlns:a16="http://schemas.microsoft.com/office/drawing/2014/main" id="{B45A9774-2256-432D-A086-AB87FDD24CC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8442766-A991-40B0-8E10-1FD0CAB1B270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7">
            <a:extLst>
              <a:ext uri="{FF2B5EF4-FFF2-40B4-BE49-F238E27FC236}">
                <a16:creationId xmlns:a16="http://schemas.microsoft.com/office/drawing/2014/main" id="{7FD824CA-4E95-4F58-B482-3B15542E95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BC74B8A-5849-45B5-B2FE-FD0392C30687}" type="slidenum">
              <a:rPr lang="en-US" altLang="en-US" sz="1200"/>
              <a:pPr eaLnBrk="1" hangingPunct="1"/>
              <a:t>41</a:t>
            </a:fld>
            <a:endParaRPr lang="en-US" altLang="en-US" sz="1200"/>
          </a:p>
        </p:txBody>
      </p:sp>
      <p:sp>
        <p:nvSpPr>
          <p:cNvPr id="169986" name="Slide Image Placeholder 1">
            <a:extLst>
              <a:ext uri="{FF2B5EF4-FFF2-40B4-BE49-F238E27FC236}">
                <a16:creationId xmlns:a16="http://schemas.microsoft.com/office/drawing/2014/main" id="{028CFAFF-F7D1-46A7-AC99-44FFD0A4CD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Notes Placeholder 2">
            <a:extLst>
              <a:ext uri="{FF2B5EF4-FFF2-40B4-BE49-F238E27FC236}">
                <a16:creationId xmlns:a16="http://schemas.microsoft.com/office/drawing/2014/main" id="{6A9B730C-C3B7-4FA7-B19A-B312A1AD1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9988" name="Slide Number Placeholder 3">
            <a:extLst>
              <a:ext uri="{FF2B5EF4-FFF2-40B4-BE49-F238E27FC236}">
                <a16:creationId xmlns:a16="http://schemas.microsoft.com/office/drawing/2014/main" id="{88ECBB89-991D-482F-97D6-38A97FF72D74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E36A292-8800-42A5-84E7-8E8658CF82EB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42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805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43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056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44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45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180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46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6644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47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52510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48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99597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49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63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3F6317C9-BD82-48C5-9A2D-51CA382C8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482AA86-524B-40DB-9605-F2227C7532BE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520DF1F7-B118-40EB-B573-33F47E3D80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880EBB71-34DC-46CB-B855-8681FFE58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0EA168F-3685-48A0-9149-493EA5E70090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1B8D7A1-B387-4663-A04C-B602EDE1457B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50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5077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>
            <a:extLst>
              <a:ext uri="{FF2B5EF4-FFF2-40B4-BE49-F238E27FC236}">
                <a16:creationId xmlns:a16="http://schemas.microsoft.com/office/drawing/2014/main" id="{055B295C-3706-472A-88C2-4BF04A5830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4F7675-EC47-4F08-BCCE-A29AB12575C6}" type="slidenum">
              <a:rPr lang="en-US" altLang="en-US" sz="1200"/>
              <a:pPr eaLnBrk="1" hangingPunct="1"/>
              <a:t>51</a:t>
            </a:fld>
            <a:endParaRPr lang="en-US" altLang="en-US" sz="1200"/>
          </a:p>
        </p:txBody>
      </p:sp>
      <p:sp>
        <p:nvSpPr>
          <p:cNvPr id="174082" name="Slide Image Placeholder 1">
            <a:extLst>
              <a:ext uri="{FF2B5EF4-FFF2-40B4-BE49-F238E27FC236}">
                <a16:creationId xmlns:a16="http://schemas.microsoft.com/office/drawing/2014/main" id="{7BB5F7D0-2A1C-4070-854F-A8CA35AC99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>
            <a:extLst>
              <a:ext uri="{FF2B5EF4-FFF2-40B4-BE49-F238E27FC236}">
                <a16:creationId xmlns:a16="http://schemas.microsoft.com/office/drawing/2014/main" id="{97711A8C-2837-4EF3-AD56-1ADD82B9B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4084" name="Slide Number Placeholder 3">
            <a:extLst>
              <a:ext uri="{FF2B5EF4-FFF2-40B4-BE49-F238E27FC236}">
                <a16:creationId xmlns:a16="http://schemas.microsoft.com/office/drawing/2014/main" id="{803AF736-B0D3-4724-9471-A4A2BEE2142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F976170-59E0-48B1-A17F-8B8BE5BC7F6F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77281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>
            <a:extLst>
              <a:ext uri="{FF2B5EF4-FFF2-40B4-BE49-F238E27FC236}">
                <a16:creationId xmlns:a16="http://schemas.microsoft.com/office/drawing/2014/main" id="{ADE15CB0-1831-4142-B921-65CDB88ED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000640-A732-4395-BA70-9F754141CB9A}" type="slidenum">
              <a:rPr lang="en-US" altLang="en-US" sz="1200"/>
              <a:pPr eaLnBrk="1" hangingPunct="1"/>
              <a:t>52</a:t>
            </a:fld>
            <a:endParaRPr lang="en-US" altLang="en-US" sz="1200"/>
          </a:p>
        </p:txBody>
      </p:sp>
      <p:sp>
        <p:nvSpPr>
          <p:cNvPr id="176130" name="Slide Image Placeholder 1">
            <a:extLst>
              <a:ext uri="{FF2B5EF4-FFF2-40B4-BE49-F238E27FC236}">
                <a16:creationId xmlns:a16="http://schemas.microsoft.com/office/drawing/2014/main" id="{3C94C33A-01EB-4A43-AAB2-DE04FD009E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>
            <a:extLst>
              <a:ext uri="{FF2B5EF4-FFF2-40B4-BE49-F238E27FC236}">
                <a16:creationId xmlns:a16="http://schemas.microsoft.com/office/drawing/2014/main" id="{5DAF81FC-ABBA-4BFD-ADC5-427A4C69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6132" name="Slide Number Placeholder 3">
            <a:extLst>
              <a:ext uri="{FF2B5EF4-FFF2-40B4-BE49-F238E27FC236}">
                <a16:creationId xmlns:a16="http://schemas.microsoft.com/office/drawing/2014/main" id="{A799DC1B-C0C8-471C-9357-CD9A0365A67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E404998-E207-4616-8574-307C0D7E1B75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>
            <a:extLst>
              <a:ext uri="{FF2B5EF4-FFF2-40B4-BE49-F238E27FC236}">
                <a16:creationId xmlns:a16="http://schemas.microsoft.com/office/drawing/2014/main" id="{ADE15CB0-1831-4142-B921-65CDB88ED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000640-A732-4395-BA70-9F754141CB9A}" type="slidenum">
              <a:rPr lang="en-US" altLang="en-US" sz="1200"/>
              <a:pPr eaLnBrk="1" hangingPunct="1"/>
              <a:t>53</a:t>
            </a:fld>
            <a:endParaRPr lang="en-US" altLang="en-US" sz="1200"/>
          </a:p>
        </p:txBody>
      </p:sp>
      <p:sp>
        <p:nvSpPr>
          <p:cNvPr id="176130" name="Slide Image Placeholder 1">
            <a:extLst>
              <a:ext uri="{FF2B5EF4-FFF2-40B4-BE49-F238E27FC236}">
                <a16:creationId xmlns:a16="http://schemas.microsoft.com/office/drawing/2014/main" id="{3C94C33A-01EB-4A43-AAB2-DE04FD009E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>
            <a:extLst>
              <a:ext uri="{FF2B5EF4-FFF2-40B4-BE49-F238E27FC236}">
                <a16:creationId xmlns:a16="http://schemas.microsoft.com/office/drawing/2014/main" id="{5DAF81FC-ABBA-4BFD-ADC5-427A4C69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6132" name="Slide Number Placeholder 3">
            <a:extLst>
              <a:ext uri="{FF2B5EF4-FFF2-40B4-BE49-F238E27FC236}">
                <a16:creationId xmlns:a16="http://schemas.microsoft.com/office/drawing/2014/main" id="{A799DC1B-C0C8-471C-9357-CD9A0365A67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E404998-E207-4616-8574-307C0D7E1B75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3222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>
            <a:extLst>
              <a:ext uri="{FF2B5EF4-FFF2-40B4-BE49-F238E27FC236}">
                <a16:creationId xmlns:a16="http://schemas.microsoft.com/office/drawing/2014/main" id="{ADE15CB0-1831-4142-B921-65CDB88ED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000640-A732-4395-BA70-9F754141CB9A}" type="slidenum">
              <a:rPr lang="en-US" altLang="en-US" sz="1200"/>
              <a:pPr eaLnBrk="1" hangingPunct="1"/>
              <a:t>54</a:t>
            </a:fld>
            <a:endParaRPr lang="en-US" altLang="en-US" sz="1200"/>
          </a:p>
        </p:txBody>
      </p:sp>
      <p:sp>
        <p:nvSpPr>
          <p:cNvPr id="176130" name="Slide Image Placeholder 1">
            <a:extLst>
              <a:ext uri="{FF2B5EF4-FFF2-40B4-BE49-F238E27FC236}">
                <a16:creationId xmlns:a16="http://schemas.microsoft.com/office/drawing/2014/main" id="{3C94C33A-01EB-4A43-AAB2-DE04FD009E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>
            <a:extLst>
              <a:ext uri="{FF2B5EF4-FFF2-40B4-BE49-F238E27FC236}">
                <a16:creationId xmlns:a16="http://schemas.microsoft.com/office/drawing/2014/main" id="{5DAF81FC-ABBA-4BFD-ADC5-427A4C69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6132" name="Slide Number Placeholder 3">
            <a:extLst>
              <a:ext uri="{FF2B5EF4-FFF2-40B4-BE49-F238E27FC236}">
                <a16:creationId xmlns:a16="http://schemas.microsoft.com/office/drawing/2014/main" id="{A799DC1B-C0C8-471C-9357-CD9A0365A67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E404998-E207-4616-8574-307C0D7E1B75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67480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>
            <a:extLst>
              <a:ext uri="{FF2B5EF4-FFF2-40B4-BE49-F238E27FC236}">
                <a16:creationId xmlns:a16="http://schemas.microsoft.com/office/drawing/2014/main" id="{ADE15CB0-1831-4142-B921-65CDB88ED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000640-A732-4395-BA70-9F754141CB9A}" type="slidenum">
              <a:rPr lang="en-US" altLang="en-US" sz="1200"/>
              <a:pPr eaLnBrk="1" hangingPunct="1"/>
              <a:t>55</a:t>
            </a:fld>
            <a:endParaRPr lang="en-US" altLang="en-US" sz="1200"/>
          </a:p>
        </p:txBody>
      </p:sp>
      <p:sp>
        <p:nvSpPr>
          <p:cNvPr id="176130" name="Slide Image Placeholder 1">
            <a:extLst>
              <a:ext uri="{FF2B5EF4-FFF2-40B4-BE49-F238E27FC236}">
                <a16:creationId xmlns:a16="http://schemas.microsoft.com/office/drawing/2014/main" id="{3C94C33A-01EB-4A43-AAB2-DE04FD009E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>
            <a:extLst>
              <a:ext uri="{FF2B5EF4-FFF2-40B4-BE49-F238E27FC236}">
                <a16:creationId xmlns:a16="http://schemas.microsoft.com/office/drawing/2014/main" id="{5DAF81FC-ABBA-4BFD-ADC5-427A4C69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6132" name="Slide Number Placeholder 3">
            <a:extLst>
              <a:ext uri="{FF2B5EF4-FFF2-40B4-BE49-F238E27FC236}">
                <a16:creationId xmlns:a16="http://schemas.microsoft.com/office/drawing/2014/main" id="{A799DC1B-C0C8-471C-9357-CD9A0365A67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E404998-E207-4616-8574-307C0D7E1B75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5416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>
            <a:extLst>
              <a:ext uri="{FF2B5EF4-FFF2-40B4-BE49-F238E27FC236}">
                <a16:creationId xmlns:a16="http://schemas.microsoft.com/office/drawing/2014/main" id="{ADE15CB0-1831-4142-B921-65CDB88ED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000640-A732-4395-BA70-9F754141CB9A}" type="slidenum">
              <a:rPr lang="en-US" altLang="en-US" sz="1200"/>
              <a:pPr eaLnBrk="1" hangingPunct="1"/>
              <a:t>56</a:t>
            </a:fld>
            <a:endParaRPr lang="en-US" altLang="en-US" sz="1200"/>
          </a:p>
        </p:txBody>
      </p:sp>
      <p:sp>
        <p:nvSpPr>
          <p:cNvPr id="176130" name="Slide Image Placeholder 1">
            <a:extLst>
              <a:ext uri="{FF2B5EF4-FFF2-40B4-BE49-F238E27FC236}">
                <a16:creationId xmlns:a16="http://schemas.microsoft.com/office/drawing/2014/main" id="{3C94C33A-01EB-4A43-AAB2-DE04FD009E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>
            <a:extLst>
              <a:ext uri="{FF2B5EF4-FFF2-40B4-BE49-F238E27FC236}">
                <a16:creationId xmlns:a16="http://schemas.microsoft.com/office/drawing/2014/main" id="{5DAF81FC-ABBA-4BFD-ADC5-427A4C69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6132" name="Slide Number Placeholder 3">
            <a:extLst>
              <a:ext uri="{FF2B5EF4-FFF2-40B4-BE49-F238E27FC236}">
                <a16:creationId xmlns:a16="http://schemas.microsoft.com/office/drawing/2014/main" id="{A799DC1B-C0C8-471C-9357-CD9A0365A673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E404998-E207-4616-8574-307C0D7E1B75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536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A7C09BE1-3867-46F1-8EF8-A34F04B44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722EDC0-3231-4F3E-8B37-36B131535988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F68383AB-D695-4C2C-A894-F677EBAA8C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C1C70E34-5F93-4FEC-AEF6-807D2518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8A190278-6293-47B1-B17E-E406F91D6F38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F999100-21A7-41E9-B962-68E2D6C3FAAC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9087B65B-5A66-4092-ABD3-A6ED6D1C53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2CCCBB4-A066-470D-A8F9-E4447B36F4D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832030A5-8D1F-4A8F-9D15-E1E27E683B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B4FE054B-CE95-4F45-8D75-BF283D72D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BC218AF5-D332-4288-9707-8E76A91E1DB5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9F60034-435F-48A9-8E6E-5E6F8E87DD39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E0013E8C-53A6-4942-85EC-663EC4AA3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A03CEB8-E4A8-4DCF-9871-D1714DCD2C8D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05AB891E-0749-4192-914F-FCD36B04DB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798E6439-BFCD-420E-8FF7-59CB1E570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F013C582-B33F-49B0-9F48-897959D40AB7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8682730D-A6F0-4F4A-B0F0-16C4DD2DA30B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D45FA74D-1EEE-4058-876D-E2E288B1C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49EB86A-CDBC-49D8-983F-09DB2D5FB891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6319723A-7153-475E-B414-E115D656D7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F1AD781D-737B-4B72-BFF8-897D30C7F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4C914874-CB6B-4B11-98FD-8E0F42A2A635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AC7FF7D-E814-4835-BF88-255601F1CCE5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E9B91F47-3602-4116-98D6-49779D4056C2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6923DAD3-666C-437E-B1D9-6111B1F1D43B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E6536D88-0046-466F-85A1-455C71934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E211EE58-814D-4665-8603-C272026B4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EB87BBD9-EB4E-4ED8-8089-E6EA83796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839B34-1A06-4E58-87AF-37F1A75BE4A7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F311261B-E4A2-4C70-9CC0-0FA62F12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F0CB9453-DE75-4B7E-B4B0-00E28485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3DD73CEE-0FA4-41BF-9C94-DC0AA7C5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0B6C1F-42C8-49B0-89A1-8D5086B69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56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08ABE05-BEE5-4016-8912-2B069E4D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1ABBA40-3E9B-49F6-957A-5861B6199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5434D0D-DC7F-4BE4-AF9E-FD5F1585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D6D61-B9A6-4F20-8B65-B410B9F06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25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6476D6A7-FDDE-4008-9900-0DF380235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0C97980-31CE-49AF-B376-55BC3AA3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BE9E5A4-8274-49E3-8E1F-A36E90F3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706F0-4D18-4D19-9D20-B8357E6556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74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776AC16-29F5-424A-BA18-447072C5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FC4860C-3DF2-431A-B893-C03597C7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1690E66-EFED-429F-ADFD-0E45DF5F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85CAC-6757-4528-BEB2-CD33EA170D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43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2BDBB692-950E-46E7-B7A1-993D470A1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Chevron 11">
            <a:extLst>
              <a:ext uri="{FF2B5EF4-FFF2-40B4-BE49-F238E27FC236}">
                <a16:creationId xmlns:a16="http://schemas.microsoft.com/office/drawing/2014/main" id="{0EF183BF-8E64-47F7-AD90-ECC06D511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802262F-A97F-4B1E-987A-4239C4F4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7A48F60-A943-4664-A43A-C4FCE4071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E825054-7530-4E2C-9498-E93EC179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1E71B-03F3-40A9-A35F-DB84B2A0B6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843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D3473-768C-436A-B7A3-4B484A18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98482-5C81-4CD7-87DD-45ADB9BB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7BFC2-7F4E-499D-A02E-AC158E16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D542B-6C88-4AE1-AB2F-5CA23A554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62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ABF217-50E3-490B-A3C1-C67A5ED0B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39F380-F5CF-4FAA-B8FE-FEE94E0AB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F72D5B-9D4D-4C69-B1C6-14D4042E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00AAD-E175-46A3-8C9D-7DD149821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496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D12F0-B858-45FA-B1C3-77C400404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1BE657-A481-4409-A433-0702D2C2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E056F-ABCE-4582-BE1A-C935896F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6AB99-B3CC-42DE-B729-7FEC3922D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138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0D22EDB0-203F-46CE-AB0F-0E6C32D3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24393508-9884-42D5-81F0-2DEA6343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9D40402D-39F5-4D57-A009-1F4A4BFB5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176BB-70A9-4223-A8FE-BC7F7A45B8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94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81BA9-4F31-4F1E-BD55-380798DA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9D133-8456-4CB8-8BEA-1FCAB980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40B5F-C25E-4471-9406-464CED9F8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F38E8-3203-4565-9240-2A41ECF5A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76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D6E6705A-9723-426A-B045-B1F6BBAF766C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4D064090-089B-436F-8452-99F0B1B4C6E2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1330642500 h 528"/>
              <a:gd name="T6" fmla="*/ 2091398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B4A1A802-E536-4041-A529-401A939C2A54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FCE6A5-2B0A-460A-8434-6924A6C3C02D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8">
            <a:extLst>
              <a:ext uri="{FF2B5EF4-FFF2-40B4-BE49-F238E27FC236}">
                <a16:creationId xmlns:a16="http://schemas.microsoft.com/office/drawing/2014/main" id="{96164F37-29EC-4337-9CAC-95AA9AFFE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Chevron 19">
            <a:extLst>
              <a:ext uri="{FF2B5EF4-FFF2-40B4-BE49-F238E27FC236}">
                <a16:creationId xmlns:a16="http://schemas.microsoft.com/office/drawing/2014/main" id="{9B560EF2-04EB-4B9B-AADF-64C7AA6F4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748F01C8-F85F-439E-9F55-F8218B5D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8F6DD7AF-3CF6-4883-8DFB-6B635B0B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CDCF2BDF-F3AE-48CD-9994-B80EE788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4263-BE4F-4AD5-B7B3-324545431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025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305E6D4C-A23D-4DDB-9043-F617C0E60132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id="{FB67B88C-395A-4772-9A18-13C1D4F84772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1330642500 h 528"/>
              <a:gd name="T6" fmla="*/ 2091398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3880F49-C42F-43B7-9854-C6635A0F2C55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BEB120-0E2E-42E2-96A1-682237EA8545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B5A6D9AC-2011-4D23-AB0A-C5645D9C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351AC52A-7181-4343-9728-6E35621290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120E2B0-88ED-46DE-AA83-68F892C8A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0D75F886-5E4C-4C62-98B2-A3AB7FA13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168C38B4-03B2-42F6-B71D-630E1AFA3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193EEF3-0DF1-4F9B-A1F9-3D056ADA78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0" r:id="rId2"/>
    <p:sldLayoutId id="2147483766" r:id="rId3"/>
    <p:sldLayoutId id="2147483767" r:id="rId4"/>
    <p:sldLayoutId id="2147483768" r:id="rId5"/>
    <p:sldLayoutId id="2147483769" r:id="rId6"/>
    <p:sldLayoutId id="2147483761" r:id="rId7"/>
    <p:sldLayoutId id="2147483770" r:id="rId8"/>
    <p:sldLayoutId id="2147483771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MS PGothic" panose="020B0600070205080204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MS PGothic" panose="020B0600070205080204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MS PGothic" panose="020B0600070205080204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MS PGothic" panose="020B0600070205080204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MS PGothic" panose="020B0600070205080204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-52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79D86-B197-4E2D-8671-C1A847CFB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The Brown Act</a:t>
            </a:r>
          </a:p>
        </p:txBody>
      </p:sp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08FD99A0-2042-4170-8C42-C1C6EB9ED34C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F5F1D97-32E2-4A9A-B584-5D2F59E8B557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95143-E5D0-4A3F-ADCD-1EB7A97020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Meetings and serial Meetings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AF338D17-EE23-4189-A392-A8A78C4756B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meeting of a legislative body (GC 54952.2) occurs whenever a majority of members gather to discuss business with their charge.</a:t>
            </a:r>
          </a:p>
        </p:txBody>
      </p:sp>
      <p:sp>
        <p:nvSpPr>
          <p:cNvPr id="64515" name="Slide Number Placeholder 4">
            <a:extLst>
              <a:ext uri="{FF2B5EF4-FFF2-40B4-BE49-F238E27FC236}">
                <a16:creationId xmlns:a16="http://schemas.microsoft.com/office/drawing/2014/main" id="{D8A98ED5-DD52-4670-8291-473A64A1CF27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1DEFF60-BED1-4B5B-BD5E-FE4F838C8D9F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10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56F4-F2B9-4985-ACDB-5552083028C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Meetings and serial Meetings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66562" name="Content Placeholder 2">
            <a:extLst>
              <a:ext uri="{FF2B5EF4-FFF2-40B4-BE49-F238E27FC236}">
                <a16:creationId xmlns:a16="http://schemas.microsoft.com/office/drawing/2014/main" id="{C984EC1B-3F5E-4412-B152-43AFB5EE73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meeting of a legislative body (GC 54952.2) occurs whenever a majority of members gather to discuss business with their charge.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majority can meet at the following provided they do not discuss any business within their charge among themselves:</a:t>
            </a:r>
          </a:p>
        </p:txBody>
      </p:sp>
      <p:sp>
        <p:nvSpPr>
          <p:cNvPr id="66563" name="Slide Number Placeholder 4">
            <a:extLst>
              <a:ext uri="{FF2B5EF4-FFF2-40B4-BE49-F238E27FC236}">
                <a16:creationId xmlns:a16="http://schemas.microsoft.com/office/drawing/2014/main" id="{2AFD4190-4EFB-4F9D-8E91-FFB74F5E9FB5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5114B0A-1997-4FD1-A07D-D8DE6C878487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11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3A26-0F50-43AF-9FAE-1AD0682129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Meetings and serial Meetings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683A33B1-E45E-4128-9328-F31CEE80CF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meeting of a legislative body (GC 54952.2) occurs whenever a majority of members gather to discuss business with their charge.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majority can meet at the following provided they do not discuss any business within their charge among themselves: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Attendance at a conference</a:t>
            </a:r>
          </a:p>
        </p:txBody>
      </p:sp>
      <p:sp>
        <p:nvSpPr>
          <p:cNvPr id="68611" name="Slide Number Placeholder 4">
            <a:extLst>
              <a:ext uri="{FF2B5EF4-FFF2-40B4-BE49-F238E27FC236}">
                <a16:creationId xmlns:a16="http://schemas.microsoft.com/office/drawing/2014/main" id="{F9F501CE-D69C-4F54-ADCE-7F9391F15A4A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8E96713-EEDB-4F6E-8058-73076BD95AFC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12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3A26-0F50-43AF-9FAE-1AD0682129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Meetings and serial Meetings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683A33B1-E45E-4128-9328-F31CEE80CF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meeting of a legislative body (GC 54952.2) occurs whenever a majority of members gather to discuss business with their charge.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majority can meet at the following provided they do not discuss any business within their charge among themselves: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Attendance at a conference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An open meeting of some other group to address local issues</a:t>
            </a:r>
          </a:p>
        </p:txBody>
      </p:sp>
      <p:sp>
        <p:nvSpPr>
          <p:cNvPr id="68611" name="Slide Number Placeholder 4">
            <a:extLst>
              <a:ext uri="{FF2B5EF4-FFF2-40B4-BE49-F238E27FC236}">
                <a16:creationId xmlns:a16="http://schemas.microsoft.com/office/drawing/2014/main" id="{F9F501CE-D69C-4F54-ADCE-7F9391F15A4A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8E96713-EEDB-4F6E-8058-73076BD95AFC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13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6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E8C23-1154-4154-BF3A-B2785DAA381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Meetings and serial Meetings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70658" name="Content Placeholder 2">
            <a:extLst>
              <a:ext uri="{FF2B5EF4-FFF2-40B4-BE49-F238E27FC236}">
                <a16:creationId xmlns:a16="http://schemas.microsoft.com/office/drawing/2014/main" id="{E3A603F3-A91A-4238-BE90-0C5526ECB7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meeting of a legislative body (GC 54952.2) occurs whenever a majority of members gather to discuss business with their charge.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 majority can meet at the following provided they do not discuss any business within their charge among themselves: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Attendance at a conference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An open meeting of some other group to address local issues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Social gatherings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2800" dirty="0"/>
          </a:p>
        </p:txBody>
      </p:sp>
      <p:sp>
        <p:nvSpPr>
          <p:cNvPr id="70659" name="Slide Number Placeholder 4">
            <a:extLst>
              <a:ext uri="{FF2B5EF4-FFF2-40B4-BE49-F238E27FC236}">
                <a16:creationId xmlns:a16="http://schemas.microsoft.com/office/drawing/2014/main" id="{DCCD6CA1-2752-44C6-A50B-2FB11F83863E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6627631-A8FB-4255-BC5A-0E910D55BC2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14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EC11-E957-4876-AF68-FC5C97E508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applies to?</a:t>
            </a:r>
          </a:p>
        </p:txBody>
      </p:sp>
      <p:sp>
        <p:nvSpPr>
          <p:cNvPr id="72706" name="Slide Number Placeholder 4">
            <a:extLst>
              <a:ext uri="{FF2B5EF4-FFF2-40B4-BE49-F238E27FC236}">
                <a16:creationId xmlns:a16="http://schemas.microsoft.com/office/drawing/2014/main" id="{12850BF9-A539-4166-AB8F-001907F1412B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13A81EE-A22A-460F-A6D7-89C78A86627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15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EC11-E957-4876-AF68-FC5C97E508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applies to?</a:t>
            </a:r>
          </a:p>
        </p:txBody>
      </p:sp>
      <p:sp>
        <p:nvSpPr>
          <p:cNvPr id="72706" name="Slide Number Placeholder 4">
            <a:extLst>
              <a:ext uri="{FF2B5EF4-FFF2-40B4-BE49-F238E27FC236}">
                <a16:creationId xmlns:a16="http://schemas.microsoft.com/office/drawing/2014/main" id="{12850BF9-A539-4166-AB8F-001907F1412B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13A81EE-A22A-460F-A6D7-89C78A86627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16</a:t>
            </a:fld>
            <a:endParaRPr lang="en-US" altLang="en-US" sz="1200">
              <a:solidFill>
                <a:srgbClr val="A4C5C8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C0432E-15DE-44D7-B92F-A8937ECE324E}"/>
              </a:ext>
            </a:extLst>
          </p:cNvPr>
          <p:cNvSpPr txBox="1">
            <a:spLocks/>
          </p:cNvSpPr>
          <p:nvPr/>
        </p:nvSpPr>
        <p:spPr bwMode="auto"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-128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Board of Trustees</a:t>
            </a:r>
          </a:p>
        </p:txBody>
      </p:sp>
    </p:spTree>
    <p:extLst>
      <p:ext uri="{BB962C8B-B14F-4D97-AF65-F5344CB8AC3E}">
        <p14:creationId xmlns:p14="http://schemas.microsoft.com/office/powerpoint/2010/main" val="2385523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EC11-E957-4876-AF68-FC5C97E508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applies to?</a:t>
            </a:r>
          </a:p>
        </p:txBody>
      </p:sp>
      <p:sp>
        <p:nvSpPr>
          <p:cNvPr id="72706" name="Slide Number Placeholder 4">
            <a:extLst>
              <a:ext uri="{FF2B5EF4-FFF2-40B4-BE49-F238E27FC236}">
                <a16:creationId xmlns:a16="http://schemas.microsoft.com/office/drawing/2014/main" id="{12850BF9-A539-4166-AB8F-001907F1412B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13A81EE-A22A-460F-A6D7-89C78A86627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17</a:t>
            </a:fld>
            <a:endParaRPr lang="en-US" altLang="en-US" sz="1200">
              <a:solidFill>
                <a:srgbClr val="A4C5C8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C0432E-15DE-44D7-B92F-A8937ECE324E}"/>
              </a:ext>
            </a:extLst>
          </p:cNvPr>
          <p:cNvSpPr txBox="1">
            <a:spLocks/>
          </p:cNvSpPr>
          <p:nvPr/>
        </p:nvSpPr>
        <p:spPr bwMode="auto"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-128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Board of Trustees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Academic Senate</a:t>
            </a:r>
          </a:p>
        </p:txBody>
      </p:sp>
    </p:spTree>
    <p:extLst>
      <p:ext uri="{BB962C8B-B14F-4D97-AF65-F5344CB8AC3E}">
        <p14:creationId xmlns:p14="http://schemas.microsoft.com/office/powerpoint/2010/main" val="3887041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EC11-E957-4876-AF68-FC5C97E508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applies to?</a:t>
            </a:r>
          </a:p>
        </p:txBody>
      </p:sp>
      <p:sp>
        <p:nvSpPr>
          <p:cNvPr id="72706" name="Slide Number Placeholder 4">
            <a:extLst>
              <a:ext uri="{FF2B5EF4-FFF2-40B4-BE49-F238E27FC236}">
                <a16:creationId xmlns:a16="http://schemas.microsoft.com/office/drawing/2014/main" id="{12850BF9-A539-4166-AB8F-001907F1412B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13A81EE-A22A-460F-A6D7-89C78A86627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18</a:t>
            </a:fld>
            <a:endParaRPr lang="en-US" altLang="en-US" sz="1200">
              <a:solidFill>
                <a:srgbClr val="A4C5C8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C0432E-15DE-44D7-B92F-A8937ECE324E}"/>
              </a:ext>
            </a:extLst>
          </p:cNvPr>
          <p:cNvSpPr txBox="1">
            <a:spLocks/>
          </p:cNvSpPr>
          <p:nvPr/>
        </p:nvSpPr>
        <p:spPr bwMode="auto"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-128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Board of Trustees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Academic Senate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Any committee that reports to the BOT or AS</a:t>
            </a:r>
          </a:p>
        </p:txBody>
      </p:sp>
    </p:spTree>
    <p:extLst>
      <p:ext uri="{BB962C8B-B14F-4D97-AF65-F5344CB8AC3E}">
        <p14:creationId xmlns:p14="http://schemas.microsoft.com/office/powerpoint/2010/main" val="3617382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E6E47-3F85-4969-B370-6AF4655E92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Covers?</a:t>
            </a:r>
          </a:p>
        </p:txBody>
      </p:sp>
      <p:sp>
        <p:nvSpPr>
          <p:cNvPr id="78851" name="Slide Number Placeholder 4">
            <a:extLst>
              <a:ext uri="{FF2B5EF4-FFF2-40B4-BE49-F238E27FC236}">
                <a16:creationId xmlns:a16="http://schemas.microsoft.com/office/drawing/2014/main" id="{EDA36A83-06B9-4F61-A5C0-97EC00CA8E35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67FD0126-AE2F-4A20-9F25-E1B81AD97183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19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E8A2-CA4B-44E7-94A5-3AA3C87AD1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The Brown Act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400E56A9-FC9F-406C-B666-3D6FE4DD98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The Guiding Principle</a:t>
            </a:r>
          </a:p>
        </p:txBody>
      </p:sp>
      <p:sp>
        <p:nvSpPr>
          <p:cNvPr id="44035" name="Slide Number Placeholder 4">
            <a:extLst>
              <a:ext uri="{FF2B5EF4-FFF2-40B4-BE49-F238E27FC236}">
                <a16:creationId xmlns:a16="http://schemas.microsoft.com/office/drawing/2014/main" id="{48ED8D74-7B48-47AF-AD77-667AEED37D1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69A1335-FBE9-4D15-840C-14492D3712A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E6E47-3F85-4969-B370-6AF4655E92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Covers?</a:t>
            </a:r>
          </a:p>
        </p:txBody>
      </p:sp>
      <p:sp>
        <p:nvSpPr>
          <p:cNvPr id="78850" name="Content Placeholder 2">
            <a:extLst>
              <a:ext uri="{FF2B5EF4-FFF2-40B4-BE49-F238E27FC236}">
                <a16:creationId xmlns:a16="http://schemas.microsoft.com/office/drawing/2014/main" id="{AFBAC394-6497-4FBB-9C83-19A9C7019F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/>
              <a:t>Agendas</a:t>
            </a:r>
          </a:p>
        </p:txBody>
      </p:sp>
      <p:sp>
        <p:nvSpPr>
          <p:cNvPr id="78851" name="Slide Number Placeholder 4">
            <a:extLst>
              <a:ext uri="{FF2B5EF4-FFF2-40B4-BE49-F238E27FC236}">
                <a16:creationId xmlns:a16="http://schemas.microsoft.com/office/drawing/2014/main" id="{EDA36A83-06B9-4F61-A5C0-97EC00CA8E35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67FD0126-AE2F-4A20-9F25-E1B81AD97183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20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85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700F-2DB2-4298-9DB7-E6E28BCD9D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Brown Act Covers?</a:t>
            </a:r>
          </a:p>
        </p:txBody>
      </p:sp>
      <p:sp>
        <p:nvSpPr>
          <p:cNvPr id="80898" name="Content Placeholder 2">
            <a:extLst>
              <a:ext uri="{FF2B5EF4-FFF2-40B4-BE49-F238E27FC236}">
                <a16:creationId xmlns:a16="http://schemas.microsoft.com/office/drawing/2014/main" id="{E214F9DD-8CA1-42A1-9E64-83E95024D8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/>
              <a:t>Include time and place</a:t>
            </a:r>
          </a:p>
        </p:txBody>
      </p:sp>
      <p:sp>
        <p:nvSpPr>
          <p:cNvPr id="80899" name="Slide Number Placeholder 4">
            <a:extLst>
              <a:ext uri="{FF2B5EF4-FFF2-40B4-BE49-F238E27FC236}">
                <a16:creationId xmlns:a16="http://schemas.microsoft.com/office/drawing/2014/main" id="{6D6F718A-254A-441D-9F09-7C8A0ABCEB78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B0D2B70-4AE4-48CC-A7FE-A8F982C8034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21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5341-0BE1-40E6-B7C7-949E1696E0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82946" name="Content Placeholder 2">
            <a:extLst>
              <a:ext uri="{FF2B5EF4-FFF2-40B4-BE49-F238E27FC236}">
                <a16:creationId xmlns:a16="http://schemas.microsoft.com/office/drawing/2014/main" id="{E610F624-FA71-413F-964A-61C141F8AB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/>
              <a:t>Mail agenda one week before meeting</a:t>
            </a:r>
          </a:p>
        </p:txBody>
      </p:sp>
      <p:sp>
        <p:nvSpPr>
          <p:cNvPr id="82947" name="Slide Number Placeholder 4">
            <a:extLst>
              <a:ext uri="{FF2B5EF4-FFF2-40B4-BE49-F238E27FC236}">
                <a16:creationId xmlns:a16="http://schemas.microsoft.com/office/drawing/2014/main" id="{B0ECEE18-5232-45C9-BC8D-44B42CC5D69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B542DD4-DB0F-4C2F-917B-B78A768A79C8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22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0614-3F1F-4EB6-827C-8CEBA8F70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93186" name="Content Placeholder 2">
            <a:extLst>
              <a:ext uri="{FF2B5EF4-FFF2-40B4-BE49-F238E27FC236}">
                <a16:creationId xmlns:a16="http://schemas.microsoft.com/office/drawing/2014/main" id="{AF08FBB7-E639-47E0-AFC6-9AC085E37E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Mail agenda one week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72 hours before meeting</a:t>
            </a:r>
          </a:p>
        </p:txBody>
      </p:sp>
      <p:sp>
        <p:nvSpPr>
          <p:cNvPr id="93187" name="Slide Number Placeholder 4">
            <a:extLst>
              <a:ext uri="{FF2B5EF4-FFF2-40B4-BE49-F238E27FC236}">
                <a16:creationId xmlns:a16="http://schemas.microsoft.com/office/drawing/2014/main" id="{F5EF2DA4-ADAB-40C8-BEC9-B86A8002CF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795C2D-38F2-474F-9688-B971BB692A0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23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0614-3F1F-4EB6-827C-8CEBA8F70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93186" name="Content Placeholder 2">
            <a:extLst>
              <a:ext uri="{FF2B5EF4-FFF2-40B4-BE49-F238E27FC236}">
                <a16:creationId xmlns:a16="http://schemas.microsoft.com/office/drawing/2014/main" id="{AF08FBB7-E639-47E0-AFC6-9AC085E37E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Mail agenda one week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72 hours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Special meetings require 24 hour notice and are limited to agenda items</a:t>
            </a:r>
          </a:p>
        </p:txBody>
      </p:sp>
      <p:sp>
        <p:nvSpPr>
          <p:cNvPr id="93187" name="Slide Number Placeholder 4">
            <a:extLst>
              <a:ext uri="{FF2B5EF4-FFF2-40B4-BE49-F238E27FC236}">
                <a16:creationId xmlns:a16="http://schemas.microsoft.com/office/drawing/2014/main" id="{F5EF2DA4-ADAB-40C8-BEC9-B86A8002CF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795C2D-38F2-474F-9688-B971BB692A0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24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40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0614-3F1F-4EB6-827C-8CEBA8F70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93186" name="Content Placeholder 2">
            <a:extLst>
              <a:ext uri="{FF2B5EF4-FFF2-40B4-BE49-F238E27FC236}">
                <a16:creationId xmlns:a16="http://schemas.microsoft.com/office/drawing/2014/main" id="{AF08FBB7-E639-47E0-AFC6-9AC085E37E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Mail agenda one week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72 hours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Special meetings require 24 hour notice and are limited to agenda items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outside of room meeting occurs </a:t>
            </a:r>
          </a:p>
        </p:txBody>
      </p:sp>
      <p:sp>
        <p:nvSpPr>
          <p:cNvPr id="93187" name="Slide Number Placeholder 4">
            <a:extLst>
              <a:ext uri="{FF2B5EF4-FFF2-40B4-BE49-F238E27FC236}">
                <a16:creationId xmlns:a16="http://schemas.microsoft.com/office/drawing/2014/main" id="{F5EF2DA4-ADAB-40C8-BEC9-B86A8002CF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795C2D-38F2-474F-9688-B971BB692A0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25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26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0614-3F1F-4EB6-827C-8CEBA8F70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93186" name="Content Placeholder 2">
            <a:extLst>
              <a:ext uri="{FF2B5EF4-FFF2-40B4-BE49-F238E27FC236}">
                <a16:creationId xmlns:a16="http://schemas.microsoft.com/office/drawing/2014/main" id="{AF08FBB7-E639-47E0-AFC6-9AC085E37E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Mail agenda one week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72 hours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Special meetings require 24 hour notice and are limited to agenda items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outside of room meeting occurs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Allow for public comments before or during discussion of agenda items</a:t>
            </a:r>
          </a:p>
        </p:txBody>
      </p:sp>
      <p:sp>
        <p:nvSpPr>
          <p:cNvPr id="93187" name="Slide Number Placeholder 4">
            <a:extLst>
              <a:ext uri="{FF2B5EF4-FFF2-40B4-BE49-F238E27FC236}">
                <a16:creationId xmlns:a16="http://schemas.microsoft.com/office/drawing/2014/main" id="{F5EF2DA4-ADAB-40C8-BEC9-B86A8002CF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795C2D-38F2-474F-9688-B971BB692A0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26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76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0614-3F1F-4EB6-827C-8CEBA8F70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93186" name="Content Placeholder 2">
            <a:extLst>
              <a:ext uri="{FF2B5EF4-FFF2-40B4-BE49-F238E27FC236}">
                <a16:creationId xmlns:a16="http://schemas.microsoft.com/office/drawing/2014/main" id="{AF08FBB7-E639-47E0-AFC6-9AC085E37E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Mail agenda one week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72 hours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Special meetings require 24 hour notice and are limited to agenda items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outside of room meeting occurs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Allow for public comments before or during discussion of agenda items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all action items on the agenda, with a brief description</a:t>
            </a:r>
          </a:p>
        </p:txBody>
      </p:sp>
      <p:sp>
        <p:nvSpPr>
          <p:cNvPr id="93187" name="Slide Number Placeholder 4">
            <a:extLst>
              <a:ext uri="{FF2B5EF4-FFF2-40B4-BE49-F238E27FC236}">
                <a16:creationId xmlns:a16="http://schemas.microsoft.com/office/drawing/2014/main" id="{F5EF2DA4-ADAB-40C8-BEC9-B86A8002CF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795C2D-38F2-474F-9688-B971BB692A0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27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41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0614-3F1F-4EB6-827C-8CEBA8F70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Brown Act Covers?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93186" name="Content Placeholder 2">
            <a:extLst>
              <a:ext uri="{FF2B5EF4-FFF2-40B4-BE49-F238E27FC236}">
                <a16:creationId xmlns:a16="http://schemas.microsoft.com/office/drawing/2014/main" id="{AF08FBB7-E639-47E0-AFC6-9AC085E37E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/>
              <a:t>Agendas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time and 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Mail agenda one week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72 hours before meeting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Special meetings require 24 hour notice and are limited to agenda items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Post agenda outside of room meeting occurs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Allow for public comments before or during discussion of agenda items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Include all action items on the agenda, with a brief description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dirty="0"/>
              <a:t>Notice outside of room for members calling in</a:t>
            </a:r>
          </a:p>
        </p:txBody>
      </p:sp>
      <p:sp>
        <p:nvSpPr>
          <p:cNvPr id="93187" name="Slide Number Placeholder 4">
            <a:extLst>
              <a:ext uri="{FF2B5EF4-FFF2-40B4-BE49-F238E27FC236}">
                <a16:creationId xmlns:a16="http://schemas.microsoft.com/office/drawing/2014/main" id="{F5EF2DA4-ADAB-40C8-BEC9-B86A8002CF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8795C2D-38F2-474F-9688-B971BB692A0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28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34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BF86F-BD4B-4371-A7F0-83DBFA4AEA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Key Points to Remember about Meetings</a:t>
            </a:r>
          </a:p>
        </p:txBody>
      </p:sp>
      <p:sp>
        <p:nvSpPr>
          <p:cNvPr id="95234" name="Slide Number Placeholder 4">
            <a:extLst>
              <a:ext uri="{FF2B5EF4-FFF2-40B4-BE49-F238E27FC236}">
                <a16:creationId xmlns:a16="http://schemas.microsoft.com/office/drawing/2014/main" id="{0FE11E7D-1A39-41DE-9959-4ABBB9351E01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B6499C8-E1AD-46B3-98FA-8741CB766706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29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41D6-6F8B-486D-BDD6-D0474D74655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The Brown Act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CDCE2969-2DCF-4A3C-AFF0-08281443C0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Commitment to openness, transparency and public access to information (not mere compliance with the law)</a:t>
            </a:r>
          </a:p>
        </p:txBody>
      </p:sp>
      <p:sp>
        <p:nvSpPr>
          <p:cNvPr id="48131" name="Slide Number Placeholder 4">
            <a:extLst>
              <a:ext uri="{FF2B5EF4-FFF2-40B4-BE49-F238E27FC236}">
                <a16:creationId xmlns:a16="http://schemas.microsoft.com/office/drawing/2014/main" id="{3964484F-64A1-4D9E-BF3E-5D714CD715FC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E5EDC5E-1BFB-4B91-8AB3-BEC44B7A5755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3D30-25A9-4ABA-B186-517B823987B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Key Points to Remember about Meetings</a:t>
            </a:r>
          </a:p>
        </p:txBody>
      </p:sp>
      <p:sp>
        <p:nvSpPr>
          <p:cNvPr id="97282" name="Content Placeholder 2">
            <a:extLst>
              <a:ext uri="{FF2B5EF4-FFF2-40B4-BE49-F238E27FC236}">
                <a16:creationId xmlns:a16="http://schemas.microsoft.com/office/drawing/2014/main" id="{610C3A00-1C77-43AF-9BAA-812F78FA478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All meetings are open</a:t>
            </a:r>
          </a:p>
        </p:txBody>
      </p:sp>
      <p:sp>
        <p:nvSpPr>
          <p:cNvPr id="97283" name="Slide Number Placeholder 4">
            <a:extLst>
              <a:ext uri="{FF2B5EF4-FFF2-40B4-BE49-F238E27FC236}">
                <a16:creationId xmlns:a16="http://schemas.microsoft.com/office/drawing/2014/main" id="{B165DDEB-DA02-4198-9B61-4AD52E07AE33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6C8A2C39-DC6E-4A0F-858A-9A34E6CA075C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30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F25D-22A0-4187-9B95-14C066B507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Key Points to Remember about Meetings</a:t>
            </a:r>
          </a:p>
        </p:txBody>
      </p:sp>
      <p:sp>
        <p:nvSpPr>
          <p:cNvPr id="99330" name="Content Placeholder 2">
            <a:extLst>
              <a:ext uri="{FF2B5EF4-FFF2-40B4-BE49-F238E27FC236}">
                <a16:creationId xmlns:a16="http://schemas.microsoft.com/office/drawing/2014/main" id="{CCC294C4-BEFA-4EAB-B403-E47EE37A22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All meetings are open</a:t>
            </a:r>
          </a:p>
          <a:p>
            <a:pPr eaLnBrk="1" hangingPunct="1"/>
            <a:r>
              <a:rPr lang="en-US" altLang="en-US"/>
              <a:t>Closed sessions are for litigation (e.g., senate is or will be sued), personnel matters (e.g. evaluation of a senate </a:t>
            </a:r>
            <a:r>
              <a:rPr lang="en-US" altLang="en-US" u="sng"/>
              <a:t>employee</a:t>
            </a:r>
            <a:r>
              <a:rPr lang="en-US" altLang="en-US"/>
              <a:t>), or negotiating with a bargaining agent (which senate does </a:t>
            </a:r>
            <a:r>
              <a:rPr lang="en-US" altLang="en-US" u="sng"/>
              <a:t>not </a:t>
            </a:r>
            <a:r>
              <a:rPr lang="en-US" altLang="en-US"/>
              <a:t>do)</a:t>
            </a:r>
          </a:p>
        </p:txBody>
      </p:sp>
      <p:sp>
        <p:nvSpPr>
          <p:cNvPr id="99331" name="Slide Number Placeholder 4">
            <a:extLst>
              <a:ext uri="{FF2B5EF4-FFF2-40B4-BE49-F238E27FC236}">
                <a16:creationId xmlns:a16="http://schemas.microsoft.com/office/drawing/2014/main" id="{4B3A6301-D4D6-460D-8A05-5946EB1C0D61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F90DD7B-5A3F-4D55-863A-683041186509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31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FD3D-E69A-43BB-9D94-5DA94C4AD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Key Points to Remember about Meetings</a:t>
            </a:r>
          </a:p>
        </p:txBody>
      </p:sp>
      <p:sp>
        <p:nvSpPr>
          <p:cNvPr id="101378" name="Content Placeholder 2">
            <a:extLst>
              <a:ext uri="{FF2B5EF4-FFF2-40B4-BE49-F238E27FC236}">
                <a16:creationId xmlns:a16="http://schemas.microsoft.com/office/drawing/2014/main" id="{B9E495F1-3145-4AF9-AAFE-B89E8D6E75A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All meetings are open</a:t>
            </a:r>
          </a:p>
          <a:p>
            <a:pPr eaLnBrk="1" hangingPunct="1"/>
            <a:r>
              <a:rPr lang="en-US" altLang="en-US"/>
              <a:t>Closed sessions are for litigation (e.g., senate is or will be sued), personnel matters (e.g. evaluation of a senate </a:t>
            </a:r>
            <a:r>
              <a:rPr lang="en-US" altLang="en-US" u="sng"/>
              <a:t>employee</a:t>
            </a:r>
            <a:r>
              <a:rPr lang="en-US" altLang="en-US"/>
              <a:t>), or negotiating with a bargaining agent (which senate does </a:t>
            </a:r>
            <a:r>
              <a:rPr lang="en-US" altLang="en-US" u="sng"/>
              <a:t>not </a:t>
            </a:r>
            <a:r>
              <a:rPr lang="en-US" altLang="en-US"/>
              <a:t>do)</a:t>
            </a:r>
          </a:p>
          <a:p>
            <a:pPr eaLnBrk="1" hangingPunct="1"/>
            <a:r>
              <a:rPr lang="en-US" altLang="en-US" u="sng"/>
              <a:t>All votes are open; no secret ballots</a:t>
            </a:r>
          </a:p>
        </p:txBody>
      </p:sp>
      <p:sp>
        <p:nvSpPr>
          <p:cNvPr id="101379" name="Slide Number Placeholder 4">
            <a:extLst>
              <a:ext uri="{FF2B5EF4-FFF2-40B4-BE49-F238E27FC236}">
                <a16:creationId xmlns:a16="http://schemas.microsoft.com/office/drawing/2014/main" id="{11545C25-7C30-4CA4-A3BD-A49980FACF4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533D37A-142A-4357-B37C-2FA2FBC42A7B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32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438BA-0B20-4C6B-B559-62DBC82F391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Additional Requirements</a:t>
            </a:r>
          </a:p>
        </p:txBody>
      </p:sp>
      <p:sp>
        <p:nvSpPr>
          <p:cNvPr id="150530" name="Slide Number Placeholder 4">
            <a:extLst>
              <a:ext uri="{FF2B5EF4-FFF2-40B4-BE49-F238E27FC236}">
                <a16:creationId xmlns:a16="http://schemas.microsoft.com/office/drawing/2014/main" id="{29BD224D-5046-413F-BF0A-03A666D14916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8F62A5A8-B4BC-41EF-ABDE-63ACC183065B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33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7997-454B-4E1E-99D2-6AEF7D5E67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52578" name="Content Placeholder 2">
            <a:extLst>
              <a:ext uri="{FF2B5EF4-FFF2-40B4-BE49-F238E27FC236}">
                <a16:creationId xmlns:a16="http://schemas.microsoft.com/office/drawing/2014/main" id="{15025CA0-96AD-48F0-A378-E1E07E1C4F0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/>
              <a:t>All items distributed before or during meetings must be available to the public at the meeting (reasonable fees may be charged for duplication)</a:t>
            </a:r>
          </a:p>
        </p:txBody>
      </p:sp>
      <p:sp>
        <p:nvSpPr>
          <p:cNvPr id="152579" name="Slide Number Placeholder 4">
            <a:extLst>
              <a:ext uri="{FF2B5EF4-FFF2-40B4-BE49-F238E27FC236}">
                <a16:creationId xmlns:a16="http://schemas.microsoft.com/office/drawing/2014/main" id="{9338EC56-D17B-40FF-8181-233B54B32A58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DEA68B7-23D2-4E36-B0EF-0BE431C12045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34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9DA2-EC89-400A-B713-438BB86E57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54626" name="Content Placeholder 2">
            <a:extLst>
              <a:ext uri="{FF2B5EF4-FFF2-40B4-BE49-F238E27FC236}">
                <a16:creationId xmlns:a16="http://schemas.microsoft.com/office/drawing/2014/main" id="{764EFE7B-11B9-4DE4-96B8-38276FEC47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All items distributed before or during meetings must be available to the public at the meeting (reasonable fees may be charged for duplication)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Be careful of what you distribute at meetings – they are now public documents</a:t>
            </a:r>
          </a:p>
        </p:txBody>
      </p:sp>
      <p:sp>
        <p:nvSpPr>
          <p:cNvPr id="154627" name="Slide Number Placeholder 4">
            <a:extLst>
              <a:ext uri="{FF2B5EF4-FFF2-40B4-BE49-F238E27FC236}">
                <a16:creationId xmlns:a16="http://schemas.microsoft.com/office/drawing/2014/main" id="{5D9ACCC1-6159-4CBD-8CDF-6B347034C73C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5B4E6CD-65A3-4812-B619-2CAA3312391F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35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C4BB-F6DB-4756-AB08-134AA77D03F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56674" name="Content Placeholder 2">
            <a:extLst>
              <a:ext uri="{FF2B5EF4-FFF2-40B4-BE49-F238E27FC236}">
                <a16:creationId xmlns:a16="http://schemas.microsoft.com/office/drawing/2014/main" id="{028C6DEE-157E-40E4-A547-DB95A7B6854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/>
              <a:t>All items distributed before or during meetings must be available to the public at the meeting (reasonable fees may be charged for duplication)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/>
              <a:t>Be careful of what you distribute at meetings – they are now public documents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/>
              <a:t>Set time limits for discussion, especially public comments</a:t>
            </a:r>
          </a:p>
        </p:txBody>
      </p:sp>
      <p:sp>
        <p:nvSpPr>
          <p:cNvPr id="156675" name="Slide Number Placeholder 4">
            <a:extLst>
              <a:ext uri="{FF2B5EF4-FFF2-40B4-BE49-F238E27FC236}">
                <a16:creationId xmlns:a16="http://schemas.microsoft.com/office/drawing/2014/main" id="{91FA694D-E7E8-4FFC-ACF5-C509919A9DB8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B2C1C7F8-44DA-4FE9-B844-13AC48FF740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36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6EDAB-1D0E-4195-849D-50D91515ABA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58722" name="Content Placeholder 2">
            <a:extLst>
              <a:ext uri="{FF2B5EF4-FFF2-40B4-BE49-F238E27FC236}">
                <a16:creationId xmlns:a16="http://schemas.microsoft.com/office/drawing/2014/main" id="{BEF24500-D554-4561-9E1A-8B8B8D1AA05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All items distributed before or during meetings must be available to the public at the meeting (reasonable fees may be charged for duplication)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Be careful of what you distribute at meetings – they are now public documents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Set time limits for discussion, especially public comments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Use public comments section of the agenda for items not on the agenda</a:t>
            </a:r>
          </a:p>
        </p:txBody>
      </p:sp>
      <p:sp>
        <p:nvSpPr>
          <p:cNvPr id="158723" name="Slide Number Placeholder 4">
            <a:extLst>
              <a:ext uri="{FF2B5EF4-FFF2-40B4-BE49-F238E27FC236}">
                <a16:creationId xmlns:a16="http://schemas.microsoft.com/office/drawing/2014/main" id="{85783B79-BF01-472F-AED1-1C1FEC32BD2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72A182C-DE7E-460D-8B5D-F06BF0A2F29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37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B5C04-896B-47D3-BFF7-E2AE1D9AE62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60770" name="Content Placeholder 2">
            <a:extLst>
              <a:ext uri="{FF2B5EF4-FFF2-40B4-BE49-F238E27FC236}">
                <a16:creationId xmlns:a16="http://schemas.microsoft.com/office/drawing/2014/main" id="{E1268E6D-5F8A-4D89-B84F-2412D0DD1A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/>
              <a:t>All items distributed before or during meetings must be available to the public at the meeting (reasonable fees may be charged for duplication)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/>
              <a:t>Be careful of what you distribute at meetings – they are now public documents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/>
              <a:t>Set time limits for discussion, especially public comments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/>
              <a:t>Use public comments section of the agenda for items not on the agenda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/>
              <a:t>Keep discussion within the scope of the agenda item</a:t>
            </a:r>
          </a:p>
        </p:txBody>
      </p:sp>
      <p:sp>
        <p:nvSpPr>
          <p:cNvPr id="160771" name="Slide Number Placeholder 4">
            <a:extLst>
              <a:ext uri="{FF2B5EF4-FFF2-40B4-BE49-F238E27FC236}">
                <a16:creationId xmlns:a16="http://schemas.microsoft.com/office/drawing/2014/main" id="{F525648B-627C-4B8F-8D12-CF8B6320EAA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2585AF0-43B7-448E-B8FB-EC153360DBC1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38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9D994-AF8E-49FC-A248-56F02728AF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62818" name="Content Placeholder 2">
            <a:extLst>
              <a:ext uri="{FF2B5EF4-FFF2-40B4-BE49-F238E27FC236}">
                <a16:creationId xmlns:a16="http://schemas.microsoft.com/office/drawing/2014/main" id="{1A6C5B3A-0210-4A25-A132-73A7890C7B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All items distributed before or during meetings must be available to the public at the meeting (reasonable fees may be charged for duplication)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Be careful of what you distribute at meetings – they are now public documents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Set time limits for discussion, especially public comments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Use public comments section of the agenda for items not on the agenda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Keep discussion within the scope of the agenda item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Bring extra copies of documents</a:t>
            </a:r>
          </a:p>
        </p:txBody>
      </p:sp>
      <p:sp>
        <p:nvSpPr>
          <p:cNvPr id="162819" name="Slide Number Placeholder 4">
            <a:extLst>
              <a:ext uri="{FF2B5EF4-FFF2-40B4-BE49-F238E27FC236}">
                <a16:creationId xmlns:a16="http://schemas.microsoft.com/office/drawing/2014/main" id="{71785D6D-9614-4869-A08F-0B0BFBF63E0E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0302A72-918B-4DFE-AFCB-4C0B59589567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39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41D6-6F8B-486D-BDD6-D0474D74655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The Brown Act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CDCE2969-2DCF-4A3C-AFF0-08281443C0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Commitment to openness, transparency and public access to information (not mere compliance with the law)</a:t>
            </a:r>
          </a:p>
          <a:p>
            <a:pPr marL="392113" lvl="1" indent="0" eaLnBrk="1" hangingPunct="1">
              <a:buNone/>
            </a:pP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dirty="0"/>
              <a:t>Guarantees the public's right to attend and participate in meetings of local legislative bodies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8131" name="Slide Number Placeholder 4">
            <a:extLst>
              <a:ext uri="{FF2B5EF4-FFF2-40B4-BE49-F238E27FC236}">
                <a16:creationId xmlns:a16="http://schemas.microsoft.com/office/drawing/2014/main" id="{3964484F-64A1-4D9E-BF3E-5D714CD715FC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E5EDC5E-1BFB-4B91-8AB3-BEC44B7A5755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196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A9A0E-76CE-4709-8AFA-3B3C7FECF3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Additional Requirements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64866" name="Content Placeholder 2">
            <a:extLst>
              <a:ext uri="{FF2B5EF4-FFF2-40B4-BE49-F238E27FC236}">
                <a16:creationId xmlns:a16="http://schemas.microsoft.com/office/drawing/2014/main" id="{75383129-BBB5-4D1E-9459-F9A7BED5231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686800" cy="49228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All items distributed before or during meetings must be available to the public at the meeting (reasonable fees may be charged for duplication)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Be careful of what you distribute at meetings – they are now public documents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Set time limits for discussion, especially public comments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Use public comments section of the agenda for items not on the agenda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Keep discussion within the scope of the agenda item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Bring extra copies of documents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400" dirty="0"/>
              <a:t>If others bring items to distribute, offer to send copies later to those requesting them in writing</a:t>
            </a:r>
          </a:p>
        </p:txBody>
      </p:sp>
      <p:sp>
        <p:nvSpPr>
          <p:cNvPr id="164867" name="Slide Number Placeholder 4">
            <a:extLst>
              <a:ext uri="{FF2B5EF4-FFF2-40B4-BE49-F238E27FC236}">
                <a16:creationId xmlns:a16="http://schemas.microsoft.com/office/drawing/2014/main" id="{94EB6E84-951F-447A-BD37-214C4C9847DC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53B52DE-7808-437F-9E59-37FD4E633FDD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40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6457-B5F3-440D-9BB9-114B2549E63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Robert’s Rules of Order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68962" name="Slide Number Placeholder 4">
            <a:extLst>
              <a:ext uri="{FF2B5EF4-FFF2-40B4-BE49-F238E27FC236}">
                <a16:creationId xmlns:a16="http://schemas.microsoft.com/office/drawing/2014/main" id="{D5F1B529-D68C-47DD-971B-33840342DBE6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878B2CB-C247-477D-B483-3B0B35FA76C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41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Robert’s Rules of Order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/>
              <a:t>A handbook for running meetings effectively and efficiently, based on the procedures used in the British parliament</a:t>
            </a:r>
            <a:endParaRPr lang="en-US" altLang="en-US" dirty="0"/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42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8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Robert’s Rules of Order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/>
              <a:t>A handbook for running meetings effectively and efficiently, based on the procedures used in the British parliament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Help facilitate debate and the flow of meetings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43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783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</a:rPr>
              <a:t>Robert’s Rules of Order</a:t>
            </a:r>
            <a:endParaRPr lang="en-US" sz="3600" cap="all" dirty="0">
              <a:effectLst>
                <a:reflection blurRad="12700" stA="48000" endA="300" endPos="55000" dir="5400000" sy="-90000" algn="bl" rotWithShape="0"/>
              </a:effectLst>
              <a:ea typeface="+mj-ea"/>
              <a:cs typeface="+mj-cs"/>
            </a:endParaRP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/>
              <a:t>A handbook for running meetings effectively and efficiently, based on the procedures used in the British parliament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Help facilitate debate and the flow of meetings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Rules regarding motions and taking action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44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45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1316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915400" cy="4648200"/>
          </a:xfrm>
        </p:spPr>
        <p:txBody>
          <a:bodyPr/>
          <a:lstStyle/>
          <a:p>
            <a:pPr marL="623887" indent="-514350" eaLnBrk="1" hangingPunct="1">
              <a:buFont typeface="+mj-lt"/>
              <a:buAutoNum type="arabicPeriod"/>
            </a:pPr>
            <a:r>
              <a:rPr lang="en-US" dirty="0"/>
              <a:t>The maker of the motion asks for recognition by the Chair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46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6500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915400" cy="4648200"/>
          </a:xfrm>
        </p:spPr>
        <p:txBody>
          <a:bodyPr/>
          <a:lstStyle/>
          <a:p>
            <a:pPr marL="623887" indent="-514350" eaLnBrk="1" hangingPunct="1">
              <a:buFont typeface="+mj-lt"/>
              <a:buAutoNum type="arabicPeriod"/>
            </a:pPr>
            <a:r>
              <a:rPr lang="en-US" dirty="0"/>
              <a:t>The maker of the motion asks for recognition by the Chair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/>
              <a:t>After the individual is recognized, he or she will say “I move that we ...”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47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403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915400" cy="4648200"/>
          </a:xfrm>
        </p:spPr>
        <p:txBody>
          <a:bodyPr/>
          <a:lstStyle/>
          <a:p>
            <a:pPr marL="623887" indent="-514350" eaLnBrk="1" hangingPunct="1">
              <a:buFont typeface="+mj-lt"/>
              <a:buAutoNum type="arabicPeriod"/>
            </a:pPr>
            <a:r>
              <a:rPr lang="en-US" dirty="0"/>
              <a:t>The maker of the motion asks for recognition by the Chair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/>
              <a:t>After the individual is recognized, he or she will say “I move that we ...”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/>
              <a:t>The Chair will ask if there is a second. Another member of the group must second the motion in order for it to be discussed. A second is made by saying “I second the motion.” The Chair then restates the motion “it has been moved and seconded that ...” and opens the floor to discussion.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48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224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915400" cy="4648200"/>
          </a:xfrm>
        </p:spPr>
        <p:txBody>
          <a:bodyPr/>
          <a:lstStyle/>
          <a:p>
            <a:pPr marL="623887" indent="-514350">
              <a:buFont typeface="+mj-lt"/>
              <a:buAutoNum type="arabicPeriod" startAt="4"/>
            </a:pPr>
            <a:r>
              <a:rPr lang="en-US" dirty="0"/>
              <a:t>The Chair will recognize members who wish to comment on the motion. Only one motion may be discussed at a time. It is important that all members of the group are clear on what the motion is and what its effect will be.</a:t>
            </a:r>
            <a:endParaRPr lang="en-US" altLang="en-US" dirty="0"/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49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0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CAD1-D249-4AA4-99A5-5F03FB5A5DF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What does the Brown Act cover?</a:t>
            </a:r>
          </a:p>
        </p:txBody>
      </p:sp>
      <p:sp>
        <p:nvSpPr>
          <p:cNvPr id="50178" name="Slide Number Placeholder 4">
            <a:extLst>
              <a:ext uri="{FF2B5EF4-FFF2-40B4-BE49-F238E27FC236}">
                <a16:creationId xmlns:a16="http://schemas.microsoft.com/office/drawing/2014/main" id="{9052F3D2-B03C-49DE-A8A5-44F7F2446EA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D9F9B10-4C1C-4DCD-A110-73DA8ACA471B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915400" cy="4648200"/>
          </a:xfrm>
        </p:spPr>
        <p:txBody>
          <a:bodyPr/>
          <a:lstStyle/>
          <a:p>
            <a:pPr marL="623887" indent="-514350">
              <a:buFont typeface="+mj-lt"/>
              <a:buAutoNum type="arabicPeriod" startAt="4"/>
            </a:pPr>
            <a:r>
              <a:rPr lang="en-US" dirty="0"/>
              <a:t>The Chair will recognize members who wish to comment on the motion. Only one motion may be discussed at a time. It is important that all members of the group are clear on what the motion is and what its effect will be.</a:t>
            </a:r>
          </a:p>
          <a:p>
            <a:pPr marL="623887" indent="-514350">
              <a:buFont typeface="+mj-lt"/>
              <a:buAutoNum type="arabicPeriod" startAt="5"/>
            </a:pPr>
            <a:r>
              <a:rPr lang="en-US" dirty="0"/>
              <a:t>At the end of the discussion period, the Chair will “call for the question” and put the question to vote through a consensus or roll call vote. A majority vote is needed for the motion to pass</a:t>
            </a:r>
            <a:r>
              <a:rPr lang="en-US" dirty="0" smtClean="0"/>
              <a:t>.</a:t>
            </a:r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50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912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21A6-7828-49C9-8067-EDDCC8AA88B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Motions</a:t>
            </a:r>
          </a:p>
        </p:txBody>
      </p:sp>
      <p:sp>
        <p:nvSpPr>
          <p:cNvPr id="173058" name="Content Placeholder 2">
            <a:extLst>
              <a:ext uri="{FF2B5EF4-FFF2-40B4-BE49-F238E27FC236}">
                <a16:creationId xmlns:a16="http://schemas.microsoft.com/office/drawing/2014/main" id="{74E6E4B2-6258-4C8A-B14E-F92B3E3B9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915400" cy="4648200"/>
          </a:xfrm>
        </p:spPr>
        <p:txBody>
          <a:bodyPr/>
          <a:lstStyle/>
          <a:p>
            <a:pPr marL="623887" indent="-514350">
              <a:buFont typeface="+mj-lt"/>
              <a:buAutoNum type="arabicPeriod" startAt="4"/>
            </a:pPr>
            <a:r>
              <a:rPr lang="en-US" dirty="0"/>
              <a:t>The Chair will recognize members who wish to comment on the motion. Only one motion may be discussed at a time. It is important that all members of the group are clear on what the motion is and what its effect will be.</a:t>
            </a:r>
          </a:p>
          <a:p>
            <a:pPr marL="623887" indent="-514350">
              <a:buFont typeface="+mj-lt"/>
              <a:buAutoNum type="arabicPeriod" startAt="5"/>
            </a:pPr>
            <a:r>
              <a:rPr lang="en-US" dirty="0"/>
              <a:t>At the end of the discussion period, the Chair will “call for the question” and put the question to vote through a consensus or roll call vote. A majority vote is needed for the motion to pass</a:t>
            </a:r>
            <a:r>
              <a:rPr lang="en-US" dirty="0" smtClean="0"/>
              <a:t>.</a:t>
            </a:r>
          </a:p>
          <a:p>
            <a:pPr marL="623887" indent="-514350">
              <a:buFont typeface="+mj-lt"/>
              <a:buAutoNum type="arabicPeriod" startAt="5"/>
            </a:pPr>
            <a:r>
              <a:rPr lang="en-US" dirty="0"/>
              <a:t>After the vote, the Chair announces the decision “The motion is carried” or “The motion fails”</a:t>
            </a:r>
            <a:endParaRPr lang="en-US" altLang="en-US" dirty="0"/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173059" name="Slide Number Placeholder 4">
            <a:extLst>
              <a:ext uri="{FF2B5EF4-FFF2-40B4-BE49-F238E27FC236}">
                <a16:creationId xmlns:a16="http://schemas.microsoft.com/office/drawing/2014/main" id="{2711AC91-59EF-451E-9416-C5DA51443670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EEECBDFD-7011-405D-878C-CA86D37E328A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51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339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4AA-65A4-40B7-B0A8-F376F896E1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Senate Parliamentarian</a:t>
            </a:r>
          </a:p>
        </p:txBody>
      </p:sp>
      <p:sp>
        <p:nvSpPr>
          <p:cNvPr id="175107" name="Slide Number Placeholder 4">
            <a:extLst>
              <a:ext uri="{FF2B5EF4-FFF2-40B4-BE49-F238E27FC236}">
                <a16:creationId xmlns:a16="http://schemas.microsoft.com/office/drawing/2014/main" id="{82494F94-92B0-42DC-8D7C-2850FFB03604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4928865-D8AC-4DB2-AF46-22C0F5004A1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52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4AA-65A4-40B7-B0A8-F376F896E1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Senate Parliamentarian</a:t>
            </a:r>
          </a:p>
        </p:txBody>
      </p:sp>
      <p:sp>
        <p:nvSpPr>
          <p:cNvPr id="175106" name="Content Placeholder 2">
            <a:extLst>
              <a:ext uri="{FF2B5EF4-FFF2-40B4-BE49-F238E27FC236}">
                <a16:creationId xmlns:a16="http://schemas.microsoft.com/office/drawing/2014/main" id="{5D52BE7C-E2FB-4A1A-AE09-D6BF8285D2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 smtClean="0"/>
              <a:t>Serves </a:t>
            </a:r>
            <a:r>
              <a:rPr lang="en-US" altLang="en-US" dirty="0"/>
              <a:t>at the pleasure of the President</a:t>
            </a:r>
          </a:p>
        </p:txBody>
      </p:sp>
      <p:sp>
        <p:nvSpPr>
          <p:cNvPr id="175107" name="Slide Number Placeholder 4">
            <a:extLst>
              <a:ext uri="{FF2B5EF4-FFF2-40B4-BE49-F238E27FC236}">
                <a16:creationId xmlns:a16="http://schemas.microsoft.com/office/drawing/2014/main" id="{82494F94-92B0-42DC-8D7C-2850FFB03604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4928865-D8AC-4DB2-AF46-22C0F5004A1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53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0656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4AA-65A4-40B7-B0A8-F376F896E1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Senate Parliamentarian</a:t>
            </a:r>
          </a:p>
        </p:txBody>
      </p:sp>
      <p:sp>
        <p:nvSpPr>
          <p:cNvPr id="175106" name="Content Placeholder 2">
            <a:extLst>
              <a:ext uri="{FF2B5EF4-FFF2-40B4-BE49-F238E27FC236}">
                <a16:creationId xmlns:a16="http://schemas.microsoft.com/office/drawing/2014/main" id="{5D52BE7C-E2FB-4A1A-AE09-D6BF8285D2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 smtClean="0"/>
              <a:t>Serves </a:t>
            </a:r>
            <a:r>
              <a:rPr lang="en-US" altLang="en-US" dirty="0"/>
              <a:t>at the pleasure of the President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 smtClean="0"/>
              <a:t>Is a </a:t>
            </a:r>
            <a:r>
              <a:rPr lang="en-US" dirty="0"/>
              <a:t>resource on Robert’s Rules of Order and Brown Act</a:t>
            </a:r>
          </a:p>
        </p:txBody>
      </p:sp>
      <p:sp>
        <p:nvSpPr>
          <p:cNvPr id="175107" name="Slide Number Placeholder 4">
            <a:extLst>
              <a:ext uri="{FF2B5EF4-FFF2-40B4-BE49-F238E27FC236}">
                <a16:creationId xmlns:a16="http://schemas.microsoft.com/office/drawing/2014/main" id="{82494F94-92B0-42DC-8D7C-2850FFB03604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4928865-D8AC-4DB2-AF46-22C0F5004A1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54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910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4AA-65A4-40B7-B0A8-F376F896E1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Senate Parliamentarian</a:t>
            </a:r>
          </a:p>
        </p:txBody>
      </p:sp>
      <p:sp>
        <p:nvSpPr>
          <p:cNvPr id="175106" name="Content Placeholder 2">
            <a:extLst>
              <a:ext uri="{FF2B5EF4-FFF2-40B4-BE49-F238E27FC236}">
                <a16:creationId xmlns:a16="http://schemas.microsoft.com/office/drawing/2014/main" id="{5D52BE7C-E2FB-4A1A-AE09-D6BF8285D2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 smtClean="0"/>
              <a:t>Serves </a:t>
            </a:r>
            <a:r>
              <a:rPr lang="en-US" altLang="en-US" dirty="0"/>
              <a:t>at the pleasure of the President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 smtClean="0"/>
              <a:t>Is </a:t>
            </a:r>
            <a:r>
              <a:rPr lang="en-US" dirty="0"/>
              <a:t>a resource on Robert’s Rules of Order and Brown Act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/>
              <a:t>Assist in interpretation of Senate Bylaws and the Constitution</a:t>
            </a:r>
          </a:p>
        </p:txBody>
      </p:sp>
      <p:sp>
        <p:nvSpPr>
          <p:cNvPr id="175107" name="Slide Number Placeholder 4">
            <a:extLst>
              <a:ext uri="{FF2B5EF4-FFF2-40B4-BE49-F238E27FC236}">
                <a16:creationId xmlns:a16="http://schemas.microsoft.com/office/drawing/2014/main" id="{82494F94-92B0-42DC-8D7C-2850FFB03604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4928865-D8AC-4DB2-AF46-22C0F5004A1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55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371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4AA-65A4-40B7-B0A8-F376F896E1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Senate Parliamentarian</a:t>
            </a:r>
          </a:p>
        </p:txBody>
      </p:sp>
      <p:sp>
        <p:nvSpPr>
          <p:cNvPr id="175106" name="Content Placeholder 2">
            <a:extLst>
              <a:ext uri="{FF2B5EF4-FFF2-40B4-BE49-F238E27FC236}">
                <a16:creationId xmlns:a16="http://schemas.microsoft.com/office/drawing/2014/main" id="{5D52BE7C-E2FB-4A1A-AE09-D6BF8285D2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dirty="0" smtClean="0"/>
              <a:t>Serves </a:t>
            </a:r>
            <a:r>
              <a:rPr lang="en-US" altLang="en-US" dirty="0"/>
              <a:t>at the pleasure of the President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 smtClean="0"/>
              <a:t>Is </a:t>
            </a:r>
            <a:r>
              <a:rPr lang="en-US" dirty="0"/>
              <a:t>a resource on Robert’s Rules of Order and Brown Act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/>
              <a:t>Assist in interpretation of Senate Bylaws and the Constitution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dirty="0" smtClean="0"/>
              <a:t>Assists </a:t>
            </a:r>
            <a:r>
              <a:rPr lang="en-US" dirty="0"/>
              <a:t>in maintaining order during meetings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altLang="en-US" dirty="0"/>
          </a:p>
        </p:txBody>
      </p:sp>
      <p:sp>
        <p:nvSpPr>
          <p:cNvPr id="175107" name="Slide Number Placeholder 4">
            <a:extLst>
              <a:ext uri="{FF2B5EF4-FFF2-40B4-BE49-F238E27FC236}">
                <a16:creationId xmlns:a16="http://schemas.microsoft.com/office/drawing/2014/main" id="{82494F94-92B0-42DC-8D7C-2850FFB03604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4928865-D8AC-4DB2-AF46-22C0F5004A1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56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10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38C6-142D-456D-AF10-966CB24EFCA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What does the Brown Act cover?</a:t>
            </a:r>
          </a:p>
        </p:txBody>
      </p:sp>
      <p:sp>
        <p:nvSpPr>
          <p:cNvPr id="54274" name="Content Placeholder 2">
            <a:extLst>
              <a:ext uri="{FF2B5EF4-FFF2-40B4-BE49-F238E27FC236}">
                <a16:creationId xmlns:a16="http://schemas.microsoft.com/office/drawing/2014/main" id="{0D5474B5-6F64-4B64-BB4E-BEA9C9E3431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/>
              <a:t>The Brown Act applies to meetings of all legislative bodies (GC 54952).</a:t>
            </a:r>
          </a:p>
        </p:txBody>
      </p:sp>
      <p:sp>
        <p:nvSpPr>
          <p:cNvPr id="54275" name="Slide Number Placeholder 4">
            <a:extLst>
              <a:ext uri="{FF2B5EF4-FFF2-40B4-BE49-F238E27FC236}">
                <a16:creationId xmlns:a16="http://schemas.microsoft.com/office/drawing/2014/main" id="{9DE55008-50A1-4D74-B42B-8533AE0CA088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961C953-F3D3-493F-9719-71054D4DD170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6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ED1A5-7237-4281-B0E7-EE530EFAED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What does the Brown Act cover?</a:t>
            </a:r>
          </a:p>
        </p:txBody>
      </p:sp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AF97190C-5364-473B-9592-1A80A2773F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/>
              <a:t>The Brown Act applies to meetings of all legislative bodies (GC 54952).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Any subcommittee or task force created by the legislative body with a </a:t>
            </a:r>
            <a:r>
              <a:rPr lang="en-US" altLang="en-US" u="sng" dirty="0"/>
              <a:t>majority of members serving on the group</a:t>
            </a:r>
          </a:p>
        </p:txBody>
      </p:sp>
      <p:sp>
        <p:nvSpPr>
          <p:cNvPr id="56323" name="Slide Number Placeholder 4">
            <a:extLst>
              <a:ext uri="{FF2B5EF4-FFF2-40B4-BE49-F238E27FC236}">
                <a16:creationId xmlns:a16="http://schemas.microsoft.com/office/drawing/2014/main" id="{152CBDDF-A2FB-4AC9-BB74-2EC8A3AB353C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170F24B-BE53-43E7-8512-299056F5C5CF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7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7D5FF-5642-4ADE-AEBE-A92B4D5DEC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What does the Brown Act cover?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E601805E-E687-4A4E-9EC0-3795E970D6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/>
              <a:t>The Brown Act applies to meetings of all legislative bodies (GC 54952).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Any subcommittee or task force created by the legislative body with a </a:t>
            </a:r>
            <a:r>
              <a:rPr lang="en-US" altLang="en-US" u="sng" dirty="0"/>
              <a:t>majority of members serving on the group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dirty="0"/>
              <a:t>Any subcommittee or task force created by the legislative body which has defined, ongoing charge (either decision-making or advisory) OR has a regular meeting schedule set by the legislative body, regardless of membership</a:t>
            </a:r>
          </a:p>
        </p:txBody>
      </p:sp>
      <p:sp>
        <p:nvSpPr>
          <p:cNvPr id="58371" name="Slide Number Placeholder 4">
            <a:extLst>
              <a:ext uri="{FF2B5EF4-FFF2-40B4-BE49-F238E27FC236}">
                <a16:creationId xmlns:a16="http://schemas.microsoft.com/office/drawing/2014/main" id="{8C835FA0-27F6-499D-956E-06E9D4D4E63F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998C856-84C3-4FFB-BEB1-82C88A9DC80E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8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3BE89-01BF-40CB-8E9C-D9F307D573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cap="all" dirty="0">
                <a:effectLst>
                  <a:reflection blurRad="12700" stA="48000" endA="300" endPos="55000" dir="5400000" sy="-90000" algn="bl" rotWithShape="0"/>
                </a:effectLst>
                <a:ea typeface="+mj-ea"/>
                <a:cs typeface="+mj-cs"/>
              </a:rPr>
              <a:t>Meetings and serial Meetings</a:t>
            </a:r>
          </a:p>
        </p:txBody>
      </p:sp>
      <p:sp>
        <p:nvSpPr>
          <p:cNvPr id="60418" name="Slide Number Placeholder 4">
            <a:extLst>
              <a:ext uri="{FF2B5EF4-FFF2-40B4-BE49-F238E27FC236}">
                <a16:creationId xmlns:a16="http://schemas.microsoft.com/office/drawing/2014/main" id="{F895C55F-DF6A-40E7-996A-92FA82CD1AD9}"/>
              </a:ext>
            </a:extLst>
          </p:cNvPr>
          <p:cNvSpPr txBox="1">
            <a:spLocks noGrp="1"/>
          </p:cNvSpPr>
          <p:nvPr/>
        </p:nvSpPr>
        <p:spPr bwMode="auto">
          <a:xfrm>
            <a:off x="8229600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18BCF57-344F-4E44-9181-215D82E963EF}" type="slidenum">
              <a:rPr lang="en-US" altLang="en-US" sz="1200">
                <a:solidFill>
                  <a:srgbClr val="A4C5C8"/>
                </a:solidFill>
              </a:rPr>
              <a:pPr algn="r" eaLnBrk="1" hangingPunct="1"/>
              <a:t>9</a:t>
            </a:fld>
            <a:endParaRPr lang="en-US" altLang="en-US" sz="1200">
              <a:solidFill>
                <a:srgbClr val="A4C5C8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4008</TotalTime>
  <Words>2106</Words>
  <Application>Microsoft Office PowerPoint</Application>
  <PresentationFormat>On-screen Show (4:3)</PresentationFormat>
  <Paragraphs>363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ＭＳ Ｐゴシック</vt:lpstr>
      <vt:lpstr>ＭＳ Ｐゴシック</vt:lpstr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The Brown Act</vt:lpstr>
      <vt:lpstr>The Brown Act</vt:lpstr>
      <vt:lpstr>The Brown Act</vt:lpstr>
      <vt:lpstr>The Brown Act</vt:lpstr>
      <vt:lpstr>What does the Brown Act cover?</vt:lpstr>
      <vt:lpstr>What does the Brown Act cover?</vt:lpstr>
      <vt:lpstr>What does the Brown Act cover?</vt:lpstr>
      <vt:lpstr>What does the Brown Act cover?</vt:lpstr>
      <vt:lpstr>Meetings and serial Meetings</vt:lpstr>
      <vt:lpstr>Meetings and serial Meetings</vt:lpstr>
      <vt:lpstr>Meetings and serial Meetings</vt:lpstr>
      <vt:lpstr>Meetings and serial Meetings</vt:lpstr>
      <vt:lpstr>Meetings and serial Meetings</vt:lpstr>
      <vt:lpstr>Meetings and serial Meetings</vt:lpstr>
      <vt:lpstr>Brown Act applies to?</vt:lpstr>
      <vt:lpstr>Brown Act applies to?</vt:lpstr>
      <vt:lpstr>Brown Act applies to?</vt:lpstr>
      <vt:lpstr>Brown Act applies to?</vt:lpstr>
      <vt:lpstr>Brown Act Covers?</vt:lpstr>
      <vt:lpstr>Brown Act Covers?</vt:lpstr>
      <vt:lpstr>Brown Act Covers?</vt:lpstr>
      <vt:lpstr>Brown Act Covers?</vt:lpstr>
      <vt:lpstr>Brown Act Covers?</vt:lpstr>
      <vt:lpstr>Brown Act Covers?</vt:lpstr>
      <vt:lpstr>Brown Act Covers?</vt:lpstr>
      <vt:lpstr>Brown Act Covers?</vt:lpstr>
      <vt:lpstr>Brown Act Covers?</vt:lpstr>
      <vt:lpstr>Brown Act Covers?</vt:lpstr>
      <vt:lpstr>Key Points to Remember about Meetings</vt:lpstr>
      <vt:lpstr>Key Points to Remember about Meetings</vt:lpstr>
      <vt:lpstr>Key Points to Remember about Meetings</vt:lpstr>
      <vt:lpstr>Key Points to Remember about Meetings</vt:lpstr>
      <vt:lpstr>Additional Requirements</vt:lpstr>
      <vt:lpstr>Additional Requirements</vt:lpstr>
      <vt:lpstr>Additional Requirements</vt:lpstr>
      <vt:lpstr>Additional Requirements</vt:lpstr>
      <vt:lpstr>Additional Requirements</vt:lpstr>
      <vt:lpstr>Additional Requirements</vt:lpstr>
      <vt:lpstr>Additional Requirements</vt:lpstr>
      <vt:lpstr>Additional Requirements</vt:lpstr>
      <vt:lpstr>Robert’s Rules of Order</vt:lpstr>
      <vt:lpstr>Robert’s Rules of Order</vt:lpstr>
      <vt:lpstr>Robert’s Rules of Order</vt:lpstr>
      <vt:lpstr>Robert’s Rules of Order</vt:lpstr>
      <vt:lpstr>Motions</vt:lpstr>
      <vt:lpstr>Motions</vt:lpstr>
      <vt:lpstr>Motions</vt:lpstr>
      <vt:lpstr>Motions</vt:lpstr>
      <vt:lpstr>Motions</vt:lpstr>
      <vt:lpstr>Motions</vt:lpstr>
      <vt:lpstr>Motions</vt:lpstr>
      <vt:lpstr>Senate Parliamentarian</vt:lpstr>
      <vt:lpstr>Senate Parliamentarian</vt:lpstr>
      <vt:lpstr>Senate Parliamentarian</vt:lpstr>
      <vt:lpstr>Senate Parliamentarian</vt:lpstr>
      <vt:lpstr>Senate Parliamentarian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2009-2010 LPC Senate Orientation</dc:title>
  <dc:creator>sarah</dc:creator>
  <cp:lastModifiedBy>Craig Kutil</cp:lastModifiedBy>
  <cp:revision>60</cp:revision>
  <cp:lastPrinted>2013-08-28T18:14:45Z</cp:lastPrinted>
  <dcterms:created xsi:type="dcterms:W3CDTF">2015-08-11T21:41:18Z</dcterms:created>
  <dcterms:modified xsi:type="dcterms:W3CDTF">2019-08-16T23:15:46Z</dcterms:modified>
</cp:coreProperties>
</file>