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9" r:id="rId2"/>
    <p:sldId id="280" r:id="rId3"/>
    <p:sldId id="273" r:id="rId4"/>
    <p:sldId id="275" r:id="rId5"/>
    <p:sldId id="258" r:id="rId6"/>
    <p:sldId id="281" r:id="rId7"/>
    <p:sldId id="282" r:id="rId8"/>
    <p:sldId id="284" r:id="rId9"/>
    <p:sldId id="286" r:id="rId10"/>
    <p:sldId id="283" r:id="rId11"/>
    <p:sldId id="285" r:id="rId12"/>
    <p:sldId id="287" r:id="rId13"/>
    <p:sldId id="290" r:id="rId14"/>
    <p:sldId id="289" r:id="rId15"/>
    <p:sldId id="291" r:id="rId16"/>
    <p:sldId id="26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CCCC"/>
    <a:srgbClr val="00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58" autoAdjust="0"/>
  </p:normalViewPr>
  <p:slideViewPr>
    <p:cSldViewPr>
      <p:cViewPr>
        <p:scale>
          <a:sx n="60" d="100"/>
          <a:sy n="60" d="100"/>
        </p:scale>
        <p:origin x="-2232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42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B1D755-A52D-40FE-9E53-43CFD48849AE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7589B-2049-4BD7-BC0E-5258CE2CF2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3462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1000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1000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Click="0" advTm="1000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1000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Click="0" advTm="1000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med" advClick="0" advTm="1000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med" advClick="0" advTm="1000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1000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1000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1000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Click="0" advTm="1000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 advClick="0" advTm="10000">
    <p:random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1B587C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4E8542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110mag.com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sgach@laspositascollege.edu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dry@laspositascollege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67200"/>
            <a:ext cx="6705600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Franklin Gothic Medium" pitchFamily="34" charset="0"/>
              </a:rPr>
              <a:t>September 5, 2012</a:t>
            </a:r>
            <a:endParaRPr lang="en-US" sz="4000" b="1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pic>
        <p:nvPicPr>
          <p:cNvPr id="4" name="Picture 3" descr="LPC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9" y="152399"/>
            <a:ext cx="1828801" cy="175505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447800" y="1639431"/>
            <a:ext cx="7010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2">
                    <a:lumMod val="75000"/>
                  </a:schemeClr>
                </a:solidFill>
                <a:latin typeface="Franklin Gothic Medium" pitchFamily="34" charset="0"/>
              </a:rPr>
              <a:t>Town Meeting</a:t>
            </a:r>
          </a:p>
          <a:p>
            <a:pPr algn="ctr"/>
            <a:endParaRPr lang="en-US" sz="2000" b="1" dirty="0">
              <a:solidFill>
                <a:schemeClr val="accent2">
                  <a:lumMod val="75000"/>
                </a:schemeClr>
              </a:solidFill>
              <a:latin typeface="Franklin Gothic Medium" pitchFamily="34" charset="0"/>
            </a:endParaRPr>
          </a:p>
          <a:p>
            <a:pPr algn="ctr"/>
            <a:r>
              <a:rPr lang="en-US" sz="6000" b="1" dirty="0" smtClean="0">
                <a:solidFill>
                  <a:schemeClr val="accent2">
                    <a:lumMod val="75000"/>
                  </a:schemeClr>
                </a:solidFill>
                <a:latin typeface="Franklin Gothic Medium" pitchFamily="34" charset="0"/>
              </a:rPr>
              <a:t>ANNOUNCEMENTS</a:t>
            </a: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1447800" y="4038600"/>
            <a:ext cx="6858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3112836"/>
      </p:ext>
    </p:extLst>
  </p:cSld>
  <p:clrMapOvr>
    <a:masterClrMapping/>
  </p:clrMapOvr>
  <p:transition spd="med" advClick="0" advTm="10000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57200" y="4648200"/>
            <a:ext cx="5105400" cy="1938992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en-US" sz="2400" dirty="0" smtClean="0"/>
              <a:t>More Info:</a:t>
            </a:r>
          </a:p>
          <a:p>
            <a:endParaRPr lang="en-US" sz="2400" dirty="0" smtClean="0"/>
          </a:p>
          <a:p>
            <a:r>
              <a:rPr lang="en-US" sz="2400" dirty="0" smtClean="0"/>
              <a:t>Teri Ann </a:t>
            </a:r>
            <a:r>
              <a:rPr lang="en-US" sz="2400" dirty="0" err="1" smtClean="0"/>
              <a:t>Bengevino</a:t>
            </a:r>
            <a:endParaRPr lang="en-US" sz="2400" dirty="0" smtClean="0"/>
          </a:p>
          <a:p>
            <a:r>
              <a:rPr lang="en-US" sz="2400" dirty="0" smtClean="0"/>
              <a:t>925.424.1287 </a:t>
            </a:r>
            <a:br>
              <a:rPr lang="en-US" sz="2400" dirty="0" smtClean="0"/>
            </a:br>
            <a:r>
              <a:rPr lang="en-US" sz="2400" dirty="0" smtClean="0"/>
              <a:t>TBengiveno@laspositascollege.edu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990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Franklin Gothic Medium" pitchFamily="34" charset="0"/>
              </a:rPr>
              <a:t>Italian Film Festival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Franklin Gothic Medium" pitchFamily="34" charset="0"/>
            </a:endParaRPr>
          </a:p>
        </p:txBody>
      </p:sp>
      <p:pic>
        <p:nvPicPr>
          <p:cNvPr id="11" name="Picture 10" descr="LPC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34300" y="5419725"/>
            <a:ext cx="1181100" cy="1133475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2209800" y="2057400"/>
            <a:ext cx="4762500" cy="3238501"/>
            <a:chOff x="1524000" y="2819400"/>
            <a:chExt cx="4762500" cy="3238501"/>
          </a:xfrm>
        </p:grpSpPr>
        <p:pic>
          <p:nvPicPr>
            <p:cNvPr id="23556" name="Picture 4" descr="http://theshoegame.com/wp-content/uploads/2012/08/tsg-save-the-date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4000" y="2819400"/>
              <a:ext cx="4762500" cy="3238501"/>
            </a:xfrm>
            <a:prstGeom prst="rect">
              <a:avLst/>
            </a:prstGeom>
            <a:noFill/>
          </p:spPr>
        </p:pic>
        <p:sp>
          <p:nvSpPr>
            <p:cNvPr id="7" name="Rectangle 6"/>
            <p:cNvSpPr/>
            <p:nvPr/>
          </p:nvSpPr>
          <p:spPr>
            <a:xfrm>
              <a:off x="1524000" y="4572000"/>
              <a:ext cx="4724400" cy="830997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33CCCC"/>
                  </a:solidFill>
                  <a:latin typeface="Arial Black" pitchFamily="34" charset="0"/>
                </a:rPr>
                <a:t>OCTOBER 12</a:t>
              </a:r>
              <a:r>
                <a:rPr lang="en-US" sz="2400" baseline="30000" dirty="0" smtClean="0">
                  <a:solidFill>
                    <a:srgbClr val="33CCCC"/>
                  </a:solidFill>
                  <a:latin typeface="Arial Black" pitchFamily="34" charset="0"/>
                </a:rPr>
                <a:t>th</a:t>
              </a:r>
              <a:r>
                <a:rPr lang="en-US" sz="2400" dirty="0" smtClean="0">
                  <a:solidFill>
                    <a:srgbClr val="33CCCC"/>
                  </a:solidFill>
                  <a:latin typeface="Arial Black" pitchFamily="34" charset="0"/>
                </a:rPr>
                <a:t> and 13</a:t>
              </a:r>
              <a:r>
                <a:rPr lang="en-US" sz="2400" baseline="30000" dirty="0" smtClean="0">
                  <a:solidFill>
                    <a:srgbClr val="33CCCC"/>
                  </a:solidFill>
                  <a:latin typeface="Arial Black" pitchFamily="34" charset="0"/>
                </a:rPr>
                <a:t>th</a:t>
              </a:r>
            </a:p>
            <a:p>
              <a:endParaRPr lang="en-US" sz="2400" dirty="0">
                <a:solidFill>
                  <a:srgbClr val="00FFFF"/>
                </a:solidFill>
                <a:latin typeface="Arial Black" pitchFamily="34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2209800" y="2362200"/>
            <a:ext cx="4724400" cy="830997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rgbClr val="33CCCC"/>
                </a:solidFill>
                <a:latin typeface="Arial Black" pitchFamily="34" charset="0"/>
              </a:rPr>
              <a:t>Italian Film Festival</a:t>
            </a:r>
            <a:endParaRPr lang="en-US" sz="2400" baseline="30000" dirty="0" smtClean="0">
              <a:solidFill>
                <a:srgbClr val="33CCCC"/>
              </a:solidFill>
              <a:latin typeface="Arial Black" pitchFamily="34" charset="0"/>
            </a:endParaRPr>
          </a:p>
          <a:p>
            <a:endParaRPr lang="en-US" sz="2400" dirty="0">
              <a:solidFill>
                <a:srgbClr val="00FFFF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6437382"/>
      </p:ext>
    </p:extLst>
  </p:cSld>
  <p:clrMapOvr>
    <a:masterClrMapping/>
  </p:clrMapOvr>
  <p:transition spd="med" advClick="0" advTm="10000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6027003"/>
            <a:ext cx="5105400" cy="830997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Deadline for Application:</a:t>
            </a:r>
          </a:p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September 21, 2012</a:t>
            </a:r>
          </a:p>
        </p:txBody>
      </p:sp>
      <p:sp>
        <p:nvSpPr>
          <p:cNvPr id="9" name="Rectangle 8"/>
          <p:cNvSpPr/>
          <p:nvPr/>
        </p:nvSpPr>
        <p:spPr>
          <a:xfrm>
            <a:off x="685800" y="2971800"/>
            <a:ext cx="7620000" cy="1938992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en-US" sz="2400" dirty="0" smtClean="0"/>
              <a:t>CARE has provided </a:t>
            </a:r>
            <a:r>
              <a:rPr lang="en-US" sz="2400" b="1" i="1" dirty="0" smtClean="0"/>
              <a:t>$1500 in grants specifically for Las Positas College</a:t>
            </a:r>
            <a:r>
              <a:rPr lang="en-US" sz="2400" dirty="0" smtClean="0"/>
              <a:t>.  These grants are intended to help faculty and staff fund projects to “improve services to the college”! </a:t>
            </a:r>
          </a:p>
          <a:p>
            <a:endParaRPr lang="en-US" sz="2400" dirty="0" smtClean="0"/>
          </a:p>
          <a:p>
            <a:r>
              <a:rPr lang="en-US" sz="2400" dirty="0" smtClean="0"/>
              <a:t>More info: http://www.care-news.org/grants/index.htm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990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Franklin Gothic Medium" pitchFamily="34" charset="0"/>
              </a:rPr>
              <a:t>CARE Grants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Franklin Gothic Medium" pitchFamily="34" charset="0"/>
            </a:endParaRPr>
          </a:p>
        </p:txBody>
      </p:sp>
      <p:pic>
        <p:nvPicPr>
          <p:cNvPr id="11" name="Picture 10" descr="LPC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34300" y="5419725"/>
            <a:ext cx="1181100" cy="1133475"/>
          </a:xfrm>
          <a:prstGeom prst="rect">
            <a:avLst/>
          </a:prstGeom>
        </p:spPr>
      </p:pic>
      <p:pic>
        <p:nvPicPr>
          <p:cNvPr id="25602" name="Picture 2" descr="CLPCCD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00201"/>
            <a:ext cx="1200150" cy="1066800"/>
          </a:xfrm>
          <a:prstGeom prst="rect">
            <a:avLst/>
          </a:prstGeom>
          <a:noFill/>
        </p:spPr>
      </p:pic>
      <p:pic>
        <p:nvPicPr>
          <p:cNvPr id="25604" name="Picture 4" descr="CARE logo"/>
          <p:cNvPicPr>
            <a:picLocks noChangeAspect="1" noChangeArrowheads="1"/>
          </p:cNvPicPr>
          <p:nvPr/>
        </p:nvPicPr>
        <p:blipFill>
          <a:blip r:embed="rId4" cstate="print"/>
          <a:srcRect r="5422"/>
          <a:stretch>
            <a:fillRect/>
          </a:stretch>
        </p:blipFill>
        <p:spPr bwMode="auto">
          <a:xfrm>
            <a:off x="1168415" y="1600200"/>
            <a:ext cx="7975585" cy="1066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46437382"/>
      </p:ext>
    </p:extLst>
  </p:cSld>
  <p:clrMapOvr>
    <a:masterClrMapping/>
  </p:clrMapOvr>
  <p:transition spd="med" advClick="0" advTm="10000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 descr="http://i.ytimg.com/vi/VKsvscj3Rgw/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4394198" cy="329565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4572000" y="1752600"/>
            <a:ext cx="3886200" cy="4524315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sz="4800" dirty="0" smtClean="0"/>
              <a:t>Basketball and Badminton</a:t>
            </a:r>
          </a:p>
          <a:p>
            <a:pPr algn="ctr"/>
            <a:r>
              <a:rPr lang="en-US" sz="3200" dirty="0" smtClean="0"/>
              <a:t>LPC GYM</a:t>
            </a:r>
          </a:p>
          <a:p>
            <a:pPr algn="ctr"/>
            <a:r>
              <a:rPr lang="en-US" sz="3200" dirty="0" smtClean="0"/>
              <a:t>Fridays 12:30 – 1:30</a:t>
            </a:r>
          </a:p>
          <a:p>
            <a:pPr algn="ctr"/>
            <a:r>
              <a:rPr lang="en-US" sz="3200" dirty="0" smtClean="0"/>
              <a:t>All Faculty and Staff </a:t>
            </a:r>
          </a:p>
          <a:p>
            <a:pPr algn="ctr"/>
            <a:r>
              <a:rPr lang="en-US" sz="3200" dirty="0" smtClean="0"/>
              <a:t>Are</a:t>
            </a:r>
          </a:p>
          <a:p>
            <a:pPr algn="ctr"/>
            <a:r>
              <a:rPr lang="en-US" sz="3200" dirty="0" smtClean="0"/>
              <a:t>Welcome!</a:t>
            </a:r>
          </a:p>
          <a:p>
            <a:pPr algn="ctr"/>
            <a:endParaRPr lang="en-US" sz="32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990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Franklin Gothic Medium" pitchFamily="34" charset="0"/>
              </a:rPr>
              <a:t>WELLNESS 101 STARTS SEPT. 14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Franklin Gothic Medium" pitchFamily="34" charset="0"/>
            </a:endParaRPr>
          </a:p>
        </p:txBody>
      </p:sp>
      <p:pic>
        <p:nvPicPr>
          <p:cNvPr id="11" name="Picture 10" descr="LPC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34300" y="5419725"/>
            <a:ext cx="1181100" cy="113347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5442228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 smtClean="0"/>
              <a:t>Sign up through Community Ed</a:t>
            </a:r>
          </a:p>
          <a:p>
            <a:pPr algn="ctr"/>
            <a:r>
              <a:rPr lang="en-US" dirty="0" smtClean="0"/>
              <a:t>More Info: Tom Dodge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2046437382"/>
      </p:ext>
    </p:extLst>
  </p:cSld>
  <p:clrMapOvr>
    <a:masterClrMapping/>
  </p:clrMapOvr>
  <p:transition spd="med" advClick="0" advTm="10000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PC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34300" y="5419725"/>
            <a:ext cx="1181100" cy="11334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4800" y="3352800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Dr. </a:t>
            </a:r>
            <a:r>
              <a:rPr lang="en-US" sz="2400" dirty="0" err="1" smtClean="0"/>
              <a:t>Kavitha</a:t>
            </a:r>
            <a:r>
              <a:rPr lang="en-US" sz="2400" dirty="0" smtClean="0"/>
              <a:t> Raj will discuss common lymphomas and </a:t>
            </a:r>
            <a:r>
              <a:rPr lang="en-US" sz="2400" dirty="0" err="1" smtClean="0"/>
              <a:t>leukemias</a:t>
            </a:r>
            <a:r>
              <a:rPr lang="en-US" sz="2400" dirty="0" smtClean="0"/>
              <a:t> as well as risk factors, diagnosis and treatment.  FREE!</a:t>
            </a:r>
          </a:p>
          <a:p>
            <a:endParaRPr lang="en-US" sz="2400" dirty="0" smtClean="0"/>
          </a:p>
          <a:p>
            <a:r>
              <a:rPr lang="en-US" sz="2400" dirty="0" smtClean="0"/>
              <a:t>http://www.valleycare.com/educationseminars</a:t>
            </a:r>
          </a:p>
          <a:p>
            <a:endParaRPr lang="en-US" sz="2400" dirty="0" smtClean="0">
              <a:latin typeface="Franklin Gothic Medium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09800"/>
            <a:ext cx="891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Franklin Gothic Medium" pitchFamily="34" charset="0"/>
              </a:rPr>
              <a:t>September 10, 2012 ~ 6:00 PM</a:t>
            </a:r>
          </a:p>
          <a:p>
            <a:pPr algn="ctr"/>
            <a:r>
              <a:rPr lang="en-US" sz="2000" dirty="0" smtClean="0">
                <a:latin typeface="Franklin Gothic Medium" pitchFamily="34" charset="0"/>
              </a:rPr>
              <a:t>Valley Care Medical Plaza</a:t>
            </a:r>
          </a:p>
          <a:p>
            <a:pPr algn="ctr"/>
            <a:r>
              <a:rPr lang="es-ES" sz="2000" dirty="0" smtClean="0"/>
              <a:t>5725 W. Las Positas, Suite 220, Pleasanton</a:t>
            </a:r>
            <a:endParaRPr lang="en-US" sz="2000" dirty="0">
              <a:latin typeface="Franklin Gothic Medium" pitchFamily="34" charset="0"/>
            </a:endParaRPr>
          </a:p>
        </p:txBody>
      </p:sp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1066800" y="1600200"/>
            <a:ext cx="7162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Agency FB" pitchFamily="34" charset="0"/>
              </a:rPr>
              <a:t>Valley</a:t>
            </a:r>
            <a:r>
              <a:rPr kumimoji="0" lang="en-US" sz="4000" b="1" i="0" u="none" strike="noStrike" cap="none" normalizeH="0" noProof="1" smtClean="0">
                <a:ln>
                  <a:noFill/>
                </a:ln>
                <a:solidFill>
                  <a:schemeClr val="tx1"/>
                </a:solidFill>
                <a:effectLst/>
                <a:latin typeface="Agency FB" pitchFamily="34" charset="0"/>
              </a:rPr>
              <a:t>Care Educational </a:t>
            </a:r>
            <a:r>
              <a:rPr kumimoji="0" lang="en-US" sz="4000" b="1" i="0" u="none" strike="noStrike" cap="none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latin typeface="Agency FB" pitchFamily="34" charset="0"/>
              </a:rPr>
              <a:t>Seminar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196" name="Picture 4" descr="Valley Medical Oncology Consultant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486400"/>
            <a:ext cx="5084615" cy="11430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533400" y="304800"/>
            <a:ext cx="8077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Franklin Gothic Medium" pitchFamily="34" charset="0"/>
              </a:rPr>
              <a:t>Community Events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3619252057"/>
      </p:ext>
    </p:extLst>
  </p:cSld>
  <p:clrMapOvr>
    <a:masterClrMapping/>
  </p:clrMapOvr>
  <p:transition spd="med" advClick="0" advTm="10000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990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Franklin Gothic Medium" pitchFamily="34" charset="0"/>
              </a:rPr>
              <a:t>Community Events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Franklin Gothic Medium" pitchFamily="34" charset="0"/>
            </a:endParaRPr>
          </a:p>
        </p:txBody>
      </p:sp>
      <p:pic>
        <p:nvPicPr>
          <p:cNvPr id="11" name="Picture 10" descr="LPC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34300" y="5419725"/>
            <a:ext cx="1181100" cy="1133475"/>
          </a:xfrm>
          <a:prstGeom prst="rect">
            <a:avLst/>
          </a:prstGeom>
        </p:spPr>
      </p:pic>
      <p:pic>
        <p:nvPicPr>
          <p:cNvPr id="4" name="Picture 3" descr="Paskewitz show 2012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9207" y="3505200"/>
            <a:ext cx="4714793" cy="30575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1752600"/>
            <a:ext cx="868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Bill </a:t>
            </a:r>
            <a:r>
              <a:rPr lang="en-US" sz="2400" dirty="0" err="1" smtClean="0"/>
              <a:t>Paskewitz</a:t>
            </a:r>
            <a:r>
              <a:rPr lang="en-US" sz="2400" dirty="0" smtClean="0"/>
              <a:t> featured show and</a:t>
            </a:r>
          </a:p>
          <a:p>
            <a:pPr algn="ctr"/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Article in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www.110mag.com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smtClean="0"/>
              <a:t>at:</a:t>
            </a:r>
          </a:p>
          <a:p>
            <a:pPr algn="ctr"/>
            <a:r>
              <a:rPr lang="en-US" u="sng" dirty="0" smtClean="0"/>
              <a:t>http://www.myvirtualpaper.com/doc/110mag/110vp_sept.2012/2012083101/#76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6437382"/>
      </p:ext>
    </p:extLst>
  </p:cSld>
  <p:clrMapOvr>
    <a:masterClrMapping/>
  </p:clrMapOvr>
  <p:transition spd="med" advClick="0" advTm="10000"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990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Franklin Gothic Medium" pitchFamily="34" charset="0"/>
              </a:rPr>
              <a:t>Announcements Wanted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Franklin Gothic Medium" pitchFamily="34" charset="0"/>
            </a:endParaRPr>
          </a:p>
        </p:txBody>
      </p:sp>
      <p:pic>
        <p:nvPicPr>
          <p:cNvPr id="11" name="Picture 10" descr="LPC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34300" y="5419725"/>
            <a:ext cx="1181100" cy="11334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15240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Send Town Meeting Announcements to</a:t>
            </a:r>
          </a:p>
          <a:p>
            <a:r>
              <a:rPr lang="en-US" sz="2400" dirty="0" smtClean="0"/>
              <a:t>Sharon Gach by </a:t>
            </a:r>
          </a:p>
          <a:p>
            <a:r>
              <a:rPr lang="en-US" sz="2400" dirty="0" smtClean="0"/>
              <a:t>Noon on the day before each Town Meeting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30480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/>
              <a:t>Send WEBSITE Announcements to</a:t>
            </a:r>
          </a:p>
          <a:p>
            <a:pPr algn="r"/>
            <a:r>
              <a:rPr lang="en-US" sz="2400" dirty="0" smtClean="0"/>
              <a:t>Sharon Gach </a:t>
            </a:r>
            <a:r>
              <a:rPr lang="en-US" sz="2000" dirty="0" smtClean="0"/>
              <a:t>(</a:t>
            </a:r>
            <a:r>
              <a:rPr lang="en-US" sz="2000" dirty="0" smtClean="0">
                <a:hlinkClick r:id="rId3"/>
              </a:rPr>
              <a:t>sgach@laspositascollege.edu</a:t>
            </a:r>
            <a:r>
              <a:rPr lang="en-US" sz="2000" dirty="0" smtClean="0"/>
              <a:t>) </a:t>
            </a:r>
            <a:r>
              <a:rPr lang="en-US" sz="2400" dirty="0" smtClean="0"/>
              <a:t>ANY TIME.</a:t>
            </a:r>
          </a:p>
          <a:p>
            <a:pPr algn="r"/>
            <a:r>
              <a:rPr lang="en-US" sz="2400" dirty="0" smtClean="0"/>
              <a:t>Use form at bottom of News and Events Column!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4419600"/>
            <a:ext cx="86868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Send to Sharon Gach items for new pages on:</a:t>
            </a:r>
          </a:p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Student Achievements</a:t>
            </a:r>
          </a:p>
          <a:p>
            <a:r>
              <a:rPr lang="en-US" sz="1600" dirty="0" smtClean="0"/>
              <a:t>http://www.laspositascollege.edu/news/STUDENTACHIEVEMENTPAGE.php</a:t>
            </a:r>
          </a:p>
          <a:p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and </a:t>
            </a:r>
          </a:p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LPC Staff Excellence </a:t>
            </a:r>
          </a:p>
          <a:p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http://www.laspositascollege.edu/news/STAFF-fACULTY-aDMIN-eXCELLENCE.PHP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6437382"/>
      </p:ext>
    </p:extLst>
  </p:cSld>
  <p:clrMapOvr>
    <a:masterClrMapping/>
  </p:clrMapOvr>
  <p:transition spd="med" advClick="0" advTm="10000"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September 5, 2012</a:t>
            </a:r>
            <a:endParaRPr lang="en-US" dirty="0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304800" y="3093928"/>
            <a:ext cx="8610600" cy="1554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rgbClr val="1C1C1C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rgbClr val="1C1C1C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rgbClr val="1C1C1C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rgbClr val="1C1C1C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rgbClr val="1C1C1C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B10636"/>
              </a:buClr>
              <a:buSzPct val="90000"/>
              <a:defRPr sz="2800">
                <a:solidFill>
                  <a:srgbClr val="1C1C1C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B10636"/>
              </a:buClr>
              <a:buSzPct val="90000"/>
              <a:defRPr sz="2800">
                <a:solidFill>
                  <a:srgbClr val="1C1C1C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B10636"/>
              </a:buClr>
              <a:buSzPct val="90000"/>
              <a:defRPr sz="2800">
                <a:solidFill>
                  <a:srgbClr val="1C1C1C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B10636"/>
              </a:buClr>
              <a:buSzPct val="90000"/>
              <a:defRPr sz="2800">
                <a:solidFill>
                  <a:srgbClr val="1C1C1C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5000"/>
              </a:spcBef>
              <a:buClrTx/>
              <a:buSzTx/>
            </a:pPr>
            <a:r>
              <a:rPr lang="en-US" sz="2700" b="1" i="1" dirty="0">
                <a:solidFill>
                  <a:srgbClr val="000000"/>
                </a:solidFill>
                <a:latin typeface="Franklin Gothic Medium" pitchFamily="34" charset="0"/>
              </a:rPr>
              <a:t>For complete announcement details, please visit </a:t>
            </a:r>
            <a:r>
              <a:rPr lang="en-US" sz="2700" b="1" i="1" dirty="0" smtClean="0">
                <a:solidFill>
                  <a:srgbClr val="000000"/>
                </a:solidFill>
                <a:latin typeface="Franklin Gothic Medium" pitchFamily="34" charset="0"/>
              </a:rPr>
              <a:t>the Town </a:t>
            </a:r>
            <a:r>
              <a:rPr lang="en-US" sz="2700" b="1" i="1" dirty="0">
                <a:solidFill>
                  <a:srgbClr val="000000"/>
                </a:solidFill>
                <a:latin typeface="Franklin Gothic Medium" pitchFamily="34" charset="0"/>
              </a:rPr>
              <a:t>Meeting page on the Intranet: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</a:pPr>
            <a:endParaRPr lang="en-US" sz="2000" b="1" i="1" dirty="0">
              <a:solidFill>
                <a:srgbClr val="000000"/>
              </a:solidFill>
              <a:latin typeface="Franklin Gothic Medium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en-US" sz="2100" u="sng" dirty="0">
                <a:solidFill>
                  <a:srgbClr val="000000"/>
                </a:solidFill>
                <a:latin typeface="Franklin Gothic Medium" pitchFamily="34" charset="0"/>
              </a:rPr>
              <a:t>http://grapevine.laspositascollege.edu/administration/TownMeeting.php</a:t>
            </a:r>
            <a:r>
              <a:rPr lang="en-US" sz="2100" dirty="0">
                <a:solidFill>
                  <a:srgbClr val="000000"/>
                </a:solidFill>
                <a:latin typeface="Franklin Gothic Medium" pitchFamily="34" charset="0"/>
              </a:rPr>
              <a:t> </a:t>
            </a:r>
          </a:p>
        </p:txBody>
      </p:sp>
      <p:pic>
        <p:nvPicPr>
          <p:cNvPr id="5" name="Picture 4" descr="LPC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228600"/>
            <a:ext cx="1181100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39305347"/>
      </p:ext>
    </p:extLst>
  </p:cSld>
  <p:clrMapOvr>
    <a:masterClrMapping/>
  </p:clrMapOvr>
  <p:transition spd="med" advClick="0" advTm="10000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552" y="228600"/>
            <a:ext cx="8766048" cy="990600"/>
          </a:xfrm>
        </p:spPr>
        <p:txBody>
          <a:bodyPr/>
          <a:lstStyle/>
          <a:p>
            <a:pPr algn="ctr"/>
            <a:r>
              <a:rPr lang="en-US" sz="3800" dirty="0" smtClean="0">
                <a:solidFill>
                  <a:schemeClr val="accent2">
                    <a:lumMod val="75000"/>
                  </a:schemeClr>
                </a:solidFill>
                <a:latin typeface="Franklin Gothic Medium" pitchFamily="34" charset="0"/>
              </a:rPr>
              <a:t>Faculty Showcase</a:t>
            </a:r>
            <a:endParaRPr lang="en-US" sz="3800" dirty="0">
              <a:solidFill>
                <a:schemeClr val="accent2">
                  <a:lumMod val="75000"/>
                </a:schemeClr>
              </a:solidFill>
              <a:latin typeface="Franklin Gothic Medium" pitchFamily="34" charset="0"/>
            </a:endParaRPr>
          </a:p>
        </p:txBody>
      </p:sp>
      <p:pic>
        <p:nvPicPr>
          <p:cNvPr id="11" name="Picture 10" descr="LPC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34300" y="5419725"/>
            <a:ext cx="1181100" cy="11334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4167152"/>
            <a:ext cx="2895600" cy="1776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endParaRPr lang="en-US" sz="3200" dirty="0" smtClean="0">
              <a:latin typeface="Franklin Gothic Medium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n-US" sz="3200" dirty="0" smtClean="0">
                <a:latin typeface="Franklin Gothic Medium" pitchFamily="34" charset="0"/>
              </a:rPr>
              <a:t>Mertes Center for the Arts</a:t>
            </a:r>
            <a:endParaRPr lang="en-US" sz="3600" dirty="0" smtClean="0">
              <a:latin typeface="Franklin Gothic Medium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72200" y="1752600"/>
            <a:ext cx="2667000" cy="1495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4000" b="1" dirty="0" smtClean="0">
                <a:latin typeface="Franklin Gothic Medium" pitchFamily="34" charset="0"/>
              </a:rPr>
              <a:t>Sept. 6</a:t>
            </a:r>
          </a:p>
          <a:p>
            <a:pPr algn="ctr">
              <a:lnSpc>
                <a:spcPct val="114000"/>
              </a:lnSpc>
            </a:pPr>
            <a:r>
              <a:rPr lang="en-US" sz="4000" b="1" dirty="0" smtClean="0">
                <a:latin typeface="Franklin Gothic Medium" pitchFamily="34" charset="0"/>
              </a:rPr>
              <a:t>7:30 p.m.</a:t>
            </a:r>
          </a:p>
        </p:txBody>
      </p:sp>
      <p:pic>
        <p:nvPicPr>
          <p:cNvPr id="10242" name="Picture 2" descr="謝明琪 - Michelle Lin (謝明琪）in Las Positas College's Faculty Showcase, Chopin: Fantasie Impromptu, Op. 66 (performed on 2/3/12, in Livermore, CA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83000" y="3657600"/>
            <a:ext cx="3556000" cy="2667000"/>
          </a:xfrm>
          <a:prstGeom prst="rect">
            <a:avLst/>
          </a:prstGeom>
          <a:noFill/>
        </p:spPr>
      </p:pic>
      <p:pic>
        <p:nvPicPr>
          <p:cNvPr id="10244" name="Picture 4" descr="The Thomas Colbert family donated a Steinway concert grand piano to the music department in January 2007. It is located on the stage of the David H. Nutt Auditorium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1600200"/>
            <a:ext cx="2857500" cy="2857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19252057"/>
      </p:ext>
    </p:extLst>
  </p:cSld>
  <p:clrMapOvr>
    <a:masterClrMapping/>
  </p:clrMapOvr>
  <p:transition spd="med" advClick="0" advTm="10000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990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Franklin Gothic Medium" pitchFamily="34" charset="0"/>
              </a:rPr>
              <a:t>Athletics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Franklin Gothic Medium" pitchFamily="34" charset="0"/>
            </a:endParaRPr>
          </a:p>
        </p:txBody>
      </p:sp>
      <p:pic>
        <p:nvPicPr>
          <p:cNvPr id="11" name="Picture 10" descr="LPC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34300" y="5419725"/>
            <a:ext cx="1181100" cy="11334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352800" y="1752600"/>
            <a:ext cx="579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latin typeface="Franklin Gothic Medium" pitchFamily="34" charset="0"/>
              </a:rPr>
              <a:t>Women’s Soccer</a:t>
            </a:r>
          </a:p>
          <a:p>
            <a:pPr lvl="1" algn="just"/>
            <a:r>
              <a:rPr lang="en-US" sz="3600" b="1" dirty="0" smtClean="0">
                <a:latin typeface="Franklin Gothic Medium" pitchFamily="34" charset="0"/>
              </a:rPr>
              <a:t>Long Beach – Sept. 7</a:t>
            </a:r>
          </a:p>
        </p:txBody>
      </p:sp>
      <p:pic>
        <p:nvPicPr>
          <p:cNvPr id="9218" name="Picture 2" descr="http://www.laspositascollege.edu/Athletics/images/img02.jpg"/>
          <p:cNvPicPr>
            <a:picLocks noChangeAspect="1" noChangeArrowheads="1"/>
          </p:cNvPicPr>
          <p:nvPr/>
        </p:nvPicPr>
        <p:blipFill>
          <a:blip r:embed="rId3" cstate="print"/>
          <a:srcRect r="53000"/>
          <a:stretch>
            <a:fillRect/>
          </a:stretch>
        </p:blipFill>
        <p:spPr bwMode="auto">
          <a:xfrm>
            <a:off x="228600" y="1524000"/>
            <a:ext cx="2895600" cy="177124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352800" y="3200400"/>
            <a:ext cx="5791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latin typeface="Franklin Gothic Medium" pitchFamily="34" charset="0"/>
              </a:rPr>
              <a:t>Men’s Soccer</a:t>
            </a:r>
          </a:p>
          <a:p>
            <a:pPr lvl="1" algn="just"/>
            <a:r>
              <a:rPr lang="en-US" sz="3600" b="1" dirty="0" smtClean="0">
                <a:latin typeface="Franklin Gothic Medium" pitchFamily="34" charset="0"/>
              </a:rPr>
              <a:t>Modesto– Sept. 6</a:t>
            </a:r>
          </a:p>
          <a:p>
            <a:pPr lvl="1" algn="just"/>
            <a:r>
              <a:rPr lang="en-US" sz="3600" b="1" dirty="0" smtClean="0">
                <a:latin typeface="Franklin Gothic Medium" pitchFamily="34" charset="0"/>
              </a:rPr>
              <a:t>Feather River – Sept. 8</a:t>
            </a:r>
          </a:p>
          <a:p>
            <a:pPr lvl="1" algn="just"/>
            <a:r>
              <a:rPr lang="en-US" sz="3600" b="1" dirty="0" smtClean="0">
                <a:latin typeface="Franklin Gothic Medium" pitchFamily="34" charset="0"/>
              </a:rPr>
              <a:t>Merritt – Sept. 11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5410200"/>
            <a:ext cx="579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latin typeface="Franklin Gothic Medium" pitchFamily="34" charset="0"/>
              </a:rPr>
              <a:t>Cross Country</a:t>
            </a:r>
          </a:p>
          <a:p>
            <a:pPr lvl="1" algn="just"/>
            <a:r>
              <a:rPr lang="en-US" sz="3600" b="1" dirty="0" smtClean="0">
                <a:latin typeface="Franklin Gothic Medium" pitchFamily="34" charset="0"/>
              </a:rPr>
              <a:t>@ Fresno – Sept. 8</a:t>
            </a:r>
          </a:p>
        </p:txBody>
      </p:sp>
    </p:spTree>
    <p:extLst>
      <p:ext uri="{BB962C8B-B14F-4D97-AF65-F5344CB8AC3E}">
        <p14:creationId xmlns:p14="http://schemas.microsoft.com/office/powerpoint/2010/main" xmlns="" val="861489945"/>
      </p:ext>
    </p:extLst>
  </p:cSld>
  <p:clrMapOvr>
    <a:masterClrMapping/>
  </p:clrMapOvr>
  <p:transition spd="med" advClick="0" advTm="10000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552" y="228600"/>
            <a:ext cx="8766048" cy="990600"/>
          </a:xfrm>
        </p:spPr>
        <p:txBody>
          <a:bodyPr/>
          <a:lstStyle/>
          <a:p>
            <a:pPr algn="ctr"/>
            <a:r>
              <a:rPr lang="en-US" sz="3800" dirty="0" smtClean="0">
                <a:solidFill>
                  <a:schemeClr val="accent2">
                    <a:lumMod val="75000"/>
                  </a:schemeClr>
                </a:solidFill>
                <a:latin typeface="Franklin Gothic Medium" pitchFamily="34" charset="0"/>
              </a:rPr>
              <a:t>Clinton Global Initiative Club</a:t>
            </a:r>
            <a:endParaRPr lang="en-US" sz="3800" dirty="0">
              <a:solidFill>
                <a:schemeClr val="accent2">
                  <a:lumMod val="75000"/>
                </a:schemeClr>
              </a:solidFill>
              <a:latin typeface="Franklin Gothic Medium" pitchFamily="34" charset="0"/>
            </a:endParaRPr>
          </a:p>
        </p:txBody>
      </p:sp>
      <p:pic>
        <p:nvPicPr>
          <p:cNvPr id="11" name="Picture 10" descr="LPC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34300" y="5419725"/>
            <a:ext cx="1181100" cy="1133475"/>
          </a:xfrm>
          <a:prstGeom prst="rect">
            <a:avLst/>
          </a:prstGeom>
        </p:spPr>
      </p:pic>
      <p:pic>
        <p:nvPicPr>
          <p:cNvPr id="2050" name="Picture 2" descr="Adopt A Creek Spot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981200"/>
            <a:ext cx="2882803" cy="2133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429000" y="2514600"/>
            <a:ext cx="57150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Tri-Valley Creeks to Bay Day</a:t>
            </a:r>
            <a:br>
              <a:rPr lang="en-US" sz="2800" b="1" dirty="0" smtClean="0"/>
            </a:br>
            <a:r>
              <a:rPr lang="en-US" sz="2800" b="1" dirty="0" smtClean="0"/>
              <a:t>Sat., September 15, 2012</a:t>
            </a:r>
            <a:br>
              <a:rPr lang="en-US" sz="2800" b="1" dirty="0" smtClean="0"/>
            </a:br>
            <a:r>
              <a:rPr lang="en-US" sz="2800" b="1" dirty="0" smtClean="0"/>
              <a:t>9 a.m. to Noon</a:t>
            </a:r>
          </a:p>
          <a:p>
            <a:endParaRPr lang="en-US" sz="2800" b="1" dirty="0" smtClean="0"/>
          </a:p>
          <a:p>
            <a:r>
              <a:rPr lang="en-US" sz="2000" b="1" dirty="0" smtClean="0"/>
              <a:t>Register by Monday, September 10</a:t>
            </a:r>
          </a:p>
          <a:p>
            <a:r>
              <a:rPr lang="en-US" sz="2000" b="1" dirty="0" smtClean="0"/>
              <a:t>www.trivalleycreeks.org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381000" y="49530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More Info:</a:t>
            </a:r>
          </a:p>
          <a:p>
            <a:endParaRPr lang="en-US" dirty="0" smtClean="0"/>
          </a:p>
          <a:p>
            <a:r>
              <a:rPr lang="en-US" dirty="0" smtClean="0"/>
              <a:t>Catherine Suarez  </a:t>
            </a:r>
          </a:p>
          <a:p>
            <a:r>
              <a:rPr lang="en-US" dirty="0" smtClean="0"/>
              <a:t>(925) 424-1212 or csuarez@laspositascollege.edu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19252057"/>
      </p:ext>
    </p:extLst>
  </p:cSld>
  <p:clrMapOvr>
    <a:masterClrMapping/>
  </p:clrMapOvr>
  <p:transition spd="med" advClick="0" advTm="10000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990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Franklin Gothic Medium" pitchFamily="34" charset="0"/>
              </a:rPr>
              <a:t>ASLPC Club Rush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Franklin Gothic Medium" pitchFamily="34" charset="0"/>
            </a:endParaRPr>
          </a:p>
        </p:txBody>
      </p:sp>
      <p:pic>
        <p:nvPicPr>
          <p:cNvPr id="11" name="Picture 10" descr="LPC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34300" y="5419725"/>
            <a:ext cx="1181100" cy="11334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43434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September 5 – 6 on the Campus Boulevard</a:t>
            </a:r>
            <a:endParaRPr lang="en-US" sz="3600" b="1" dirty="0">
              <a:latin typeface="Franklin Gothic Book" pitchFamily="34" charset="0"/>
            </a:endParaRPr>
          </a:p>
        </p:txBody>
      </p:sp>
      <p:pic>
        <p:nvPicPr>
          <p:cNvPr id="3" name="Picture 2" descr="AS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1727200"/>
            <a:ext cx="2590800" cy="2159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46437382"/>
      </p:ext>
    </p:extLst>
  </p:cSld>
  <p:clrMapOvr>
    <a:masterClrMapping/>
  </p:clrMapOvr>
  <p:transition spd="med" advClick="0" advTm="10000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990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Franklin Gothic Medium" pitchFamily="34" charset="0"/>
              </a:rPr>
              <a:t>Fall 2012 Staff TLC Workshops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Franklin Gothic Medium" pitchFamily="34" charset="0"/>
            </a:endParaRPr>
          </a:p>
        </p:txBody>
      </p:sp>
      <p:pic>
        <p:nvPicPr>
          <p:cNvPr id="11" name="Picture 10" descr="LPC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34300" y="5419725"/>
            <a:ext cx="1181100" cy="1133475"/>
          </a:xfrm>
          <a:prstGeom prst="rect">
            <a:avLst/>
          </a:prstGeom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/>
          <a:srcRect l="61867" t="16889" r="23440" b="17333"/>
          <a:stretch>
            <a:fillRect/>
          </a:stretch>
        </p:blipFill>
        <p:spPr bwMode="auto">
          <a:xfrm>
            <a:off x="228600" y="1600200"/>
            <a:ext cx="2971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505200" y="2133600"/>
            <a:ext cx="5105400" cy="3046988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en-US" sz="2400" dirty="0" smtClean="0"/>
              <a:t>Sign up for a Fall 2012 Teaching and Learning Center workshop and/or appointment by going to the Staff Development home page and clicking Workshops. </a:t>
            </a:r>
          </a:p>
          <a:p>
            <a:endParaRPr lang="en-US" sz="2400" u="sng" dirty="0" smtClean="0"/>
          </a:p>
          <a:p>
            <a:r>
              <a:rPr lang="en-US" sz="2400" u="sng" dirty="0" smtClean="0"/>
              <a:t>http://www.laspositascollege.edu/staffdevelopment/workshops.php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046437382"/>
      </p:ext>
    </p:extLst>
  </p:cSld>
  <p:clrMapOvr>
    <a:masterClrMapping/>
  </p:clrMapOvr>
  <p:transition spd="med" advClick="0" advTm="10000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990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Franklin Gothic Medium" pitchFamily="34" charset="0"/>
              </a:rPr>
              <a:t>Student Transfer Opportunities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Franklin Gothic Medium" pitchFamily="34" charset="0"/>
            </a:endParaRPr>
          </a:p>
        </p:txBody>
      </p:sp>
      <p:pic>
        <p:nvPicPr>
          <p:cNvPr id="11" name="Picture 10" descr="LPC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34300" y="5419725"/>
            <a:ext cx="1181100" cy="113347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352800" y="4724400"/>
            <a:ext cx="2133600" cy="1200329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en-US" sz="2400" dirty="0" smtClean="0"/>
              <a:t>CSU East Bay </a:t>
            </a:r>
          </a:p>
          <a:p>
            <a:r>
              <a:rPr lang="en-US" sz="2400" dirty="0" smtClean="0"/>
              <a:t>September 10 </a:t>
            </a:r>
          </a:p>
          <a:p>
            <a:r>
              <a:rPr lang="en-US" sz="2400" dirty="0" smtClean="0"/>
              <a:t>9:30 - 2:30 </a:t>
            </a:r>
            <a:endParaRPr lang="en-US" sz="2400" dirty="0"/>
          </a:p>
        </p:txBody>
      </p:sp>
      <p:pic>
        <p:nvPicPr>
          <p:cNvPr id="22530" name="Picture 2" descr="http://www.newsweekshowcase.com/uploadfiles/image/ParticipatingCompanies/Education/Big/california-eastbay-big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648200"/>
            <a:ext cx="2857500" cy="1428750"/>
          </a:xfrm>
          <a:prstGeom prst="rect">
            <a:avLst/>
          </a:prstGeom>
          <a:noFill/>
        </p:spPr>
      </p:pic>
      <p:pic>
        <p:nvPicPr>
          <p:cNvPr id="22532" name="Picture 4" descr="http://video.google.com/ucb/gv_berkeley-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1828800"/>
            <a:ext cx="1352550" cy="135255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6477000" y="1905000"/>
            <a:ext cx="2057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UC Berkeley </a:t>
            </a:r>
          </a:p>
          <a:p>
            <a:r>
              <a:rPr lang="en-US" sz="2400" dirty="0" smtClean="0"/>
              <a:t>September 6</a:t>
            </a:r>
          </a:p>
          <a:p>
            <a:r>
              <a:rPr lang="en-US" sz="2400" dirty="0" smtClean="0"/>
              <a:t>10:00 – 2:30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 rot="19279162">
            <a:off x="2113" y="2806798"/>
            <a:ext cx="3691592" cy="830997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Appointment sign up available in Building 700!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6437382"/>
      </p:ext>
    </p:extLst>
  </p:cSld>
  <p:clrMapOvr>
    <a:masterClrMapping/>
  </p:clrMapOvr>
  <p:transition spd="med" advClick="0" advTm="10000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28600" y="2133600"/>
            <a:ext cx="5105400" cy="1569660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en-US" sz="2400" dirty="0" smtClean="0"/>
              <a:t>Wednesday, October 3</a:t>
            </a:r>
          </a:p>
          <a:p>
            <a:r>
              <a:rPr lang="en-US" sz="2400" dirty="0" smtClean="0"/>
              <a:t>12:30 PM</a:t>
            </a:r>
          </a:p>
          <a:p>
            <a:r>
              <a:rPr lang="en-US" sz="2400" dirty="0" smtClean="0"/>
              <a:t>Main Stage Auditorium</a:t>
            </a:r>
          </a:p>
          <a:p>
            <a:r>
              <a:rPr lang="en-US" sz="2400" dirty="0" smtClean="0"/>
              <a:t>Mertes Center for the Arts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0" y="4648200"/>
            <a:ext cx="5105400" cy="1938992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en-US" sz="2400" dirty="0" smtClean="0"/>
              <a:t>More Info:</a:t>
            </a:r>
          </a:p>
          <a:p>
            <a:endParaRPr lang="en-US" sz="2400" dirty="0" smtClean="0"/>
          </a:p>
          <a:p>
            <a:r>
              <a:rPr lang="en-US" sz="2400" dirty="0" smtClean="0"/>
              <a:t>Teri Ann </a:t>
            </a:r>
            <a:r>
              <a:rPr lang="en-US" sz="2400" dirty="0" err="1" smtClean="0"/>
              <a:t>Bengevino</a:t>
            </a:r>
            <a:endParaRPr lang="en-US" sz="2400" dirty="0" smtClean="0"/>
          </a:p>
          <a:p>
            <a:r>
              <a:rPr lang="en-US" sz="2400" dirty="0" smtClean="0"/>
              <a:t>925.424.1287 TBengiveno@laspositascollege.edu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15400" cy="990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Franklin Gothic Medium" pitchFamily="34" charset="0"/>
              </a:rPr>
              <a:t>Lt. Col. Alexander Jefferson: Tuskegee Airman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Franklin Gothic Medium" pitchFamily="34" charset="0"/>
            </a:endParaRPr>
          </a:p>
        </p:txBody>
      </p:sp>
      <p:pic>
        <p:nvPicPr>
          <p:cNvPr id="11" name="Picture 10" descr="LPC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34300" y="5419725"/>
            <a:ext cx="1181100" cy="1133475"/>
          </a:xfrm>
          <a:prstGeom prst="rect">
            <a:avLst/>
          </a:prstGeom>
        </p:spPr>
      </p:pic>
      <p:pic>
        <p:nvPicPr>
          <p:cNvPr id="24580" name="Picture 4" descr="http://t3.gstatic.com/images?q=tbn:ANd9GcT4-qw3LQFPaoNaiv1d_N7DcfumMiuwbQrLp_aismurrRUP09A8Hw&amp;t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676400"/>
            <a:ext cx="4311926" cy="2895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46437382"/>
      </p:ext>
    </p:extLst>
  </p:cSld>
  <p:clrMapOvr>
    <a:masterClrMapping/>
  </p:clrMapOvr>
  <p:transition spd="med" advClick="0" advTm="10000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RAW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53049"/>
            <a:ext cx="1381125" cy="1504951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533400" y="1600200"/>
            <a:ext cx="8382000" cy="3046988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THE READING AND WRITING CENTER FALL OPENING</a:t>
            </a:r>
            <a:r>
              <a:rPr lang="en-US" sz="2400" dirty="0" smtClean="0"/>
              <a:t> </a:t>
            </a:r>
          </a:p>
          <a:p>
            <a:pPr algn="ctr"/>
            <a:r>
              <a:rPr lang="en-US" sz="2400" dirty="0" smtClean="0"/>
              <a:t>SEPTEMBER 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IN THE READING ROOM (2401) </a:t>
            </a:r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STUDENTS GET 1-ON-1 TUTORING WITH AN ENGLISH INSTRUCTOR! </a:t>
            </a:r>
          </a:p>
          <a:p>
            <a:endParaRPr lang="en-US" sz="2400" dirty="0" smtClean="0"/>
          </a:p>
          <a:p>
            <a:r>
              <a:rPr lang="en-US" sz="2400" dirty="0" smtClean="0"/>
              <a:t>MONDAY THROUGH THURSDAY 		10:30 - 2:30</a:t>
            </a:r>
          </a:p>
          <a:p>
            <a:r>
              <a:rPr lang="en-US" sz="2400" dirty="0" smtClean="0"/>
              <a:t>TUESDAY AND WEDNESDAY		 	4:00 – 6:00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990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Franklin Gothic Medium" pitchFamily="34" charset="0"/>
              </a:rPr>
              <a:t>Reading and Writing Center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Franklin Gothic Medium" pitchFamily="34" charset="0"/>
            </a:endParaRPr>
          </a:p>
        </p:txBody>
      </p:sp>
      <p:pic>
        <p:nvPicPr>
          <p:cNvPr id="11" name="Picture 10" descr="LPC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34300" y="5419725"/>
            <a:ext cx="1181100" cy="113347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676400" y="5105400"/>
            <a:ext cx="6019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More info:</a:t>
            </a:r>
          </a:p>
          <a:p>
            <a:r>
              <a:rPr lang="en-US" dirty="0" smtClean="0"/>
              <a:t>Richard Dry </a:t>
            </a:r>
          </a:p>
          <a:p>
            <a:r>
              <a:rPr lang="en-US" dirty="0" smtClean="0">
                <a:hlinkClick r:id="rId4"/>
              </a:rPr>
              <a:t>rdry@laspositascollege.edu</a:t>
            </a:r>
            <a:endParaRPr lang="en-US" dirty="0" smtClean="0"/>
          </a:p>
          <a:p>
            <a:r>
              <a:rPr lang="en-US" dirty="0" smtClean="0"/>
              <a:t>www.laspositascollege.edu/ENG/writingcenter.php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6437382"/>
      </p:ext>
    </p:extLst>
  </p:cSld>
  <p:clrMapOvr>
    <a:masterClrMapping/>
  </p:clrMapOvr>
  <p:transition spd="med" advClick="0" advTm="10000"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PC_Theme 2 DRAFT">
  <a:themeElements>
    <a:clrScheme name="Custom 23">
      <a:dk1>
        <a:sysClr val="windowText" lastClr="000000"/>
      </a:dk1>
      <a:lt1>
        <a:srgbClr val="FFFFFF"/>
      </a:lt1>
      <a:dk2>
        <a:srgbClr val="FFFFFF"/>
      </a:dk2>
      <a:lt2>
        <a:srgbClr val="E3DED1"/>
      </a:lt2>
      <a:accent1>
        <a:srgbClr val="000000"/>
      </a:accent1>
      <a:accent2>
        <a:srgbClr val="900000"/>
      </a:accent2>
      <a:accent3>
        <a:srgbClr val="E3DED1"/>
      </a:accent3>
      <a:accent4>
        <a:srgbClr val="D9C19B"/>
      </a:accent4>
      <a:accent5>
        <a:srgbClr val="FF0909"/>
      </a:accent5>
      <a:accent6>
        <a:srgbClr val="7F7F7F"/>
      </a:accent6>
      <a:hlink>
        <a:srgbClr val="900000"/>
      </a:hlink>
      <a:folHlink>
        <a:srgbClr val="7F7F7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LPC_Theme 2 DRAFT</Template>
  <TotalTime>844</TotalTime>
  <Words>452</Words>
  <Application>Microsoft Office PowerPoint</Application>
  <PresentationFormat>On-screen Show (4:3)</PresentationFormat>
  <Paragraphs>113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LPC_Theme 2 DRAFT</vt:lpstr>
      <vt:lpstr>Slide 1</vt:lpstr>
      <vt:lpstr>Faculty Showcase</vt:lpstr>
      <vt:lpstr>Athletics</vt:lpstr>
      <vt:lpstr>Clinton Global Initiative Club</vt:lpstr>
      <vt:lpstr>ASLPC Club Rush</vt:lpstr>
      <vt:lpstr>Fall 2012 Staff TLC Workshops</vt:lpstr>
      <vt:lpstr>Student Transfer Opportunities</vt:lpstr>
      <vt:lpstr>Lt. Col. Alexander Jefferson: Tuskegee Airman</vt:lpstr>
      <vt:lpstr>Reading and Writing Center</vt:lpstr>
      <vt:lpstr>Italian Film Festival</vt:lpstr>
      <vt:lpstr>CARE Grants</vt:lpstr>
      <vt:lpstr>WELLNESS 101 STARTS SEPT. 14</vt:lpstr>
      <vt:lpstr>Slide 13</vt:lpstr>
      <vt:lpstr>Community Events</vt:lpstr>
      <vt:lpstr>Announcements Wanted</vt:lpstr>
      <vt:lpstr>September 5, 2012</vt:lpstr>
    </vt:vector>
  </TitlesOfParts>
  <Company>CLPCCD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JRAdams</dc:creator>
  <cp:lastModifiedBy>Sharon Gach</cp:lastModifiedBy>
  <cp:revision>118</cp:revision>
  <dcterms:created xsi:type="dcterms:W3CDTF">2012-01-25T04:22:50Z</dcterms:created>
  <dcterms:modified xsi:type="dcterms:W3CDTF">2012-10-02T18:02:41Z</dcterms:modified>
</cp:coreProperties>
</file>