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25.jpg" ContentType="image/jpeg"/>
  <Override PartName="/ppt/media/image139.jpg" ContentType="image/jpeg"/>
  <Override PartName="/ppt/media/image147.jpg" ContentType="image/jpeg"/>
  <Override PartName="/ppt/media/image152.jpg" ContentType="image/jpeg"/>
  <Override PartName="/ppt/media/image156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180.jpg" ContentType="image/jpe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189.jpg" ContentType="image/jpeg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4" r:id="rId3"/>
    <p:sldMasterId id="2147483690" r:id="rId4"/>
  </p:sldMasterIdLst>
  <p:notesMasterIdLst>
    <p:notesMasterId r:id="rId112"/>
  </p:notesMasterIdLst>
  <p:handoutMasterIdLst>
    <p:handoutMasterId r:id="rId113"/>
  </p:handoutMasterIdLst>
  <p:sldIdLst>
    <p:sldId id="258" r:id="rId5"/>
    <p:sldId id="2053843034" r:id="rId6"/>
    <p:sldId id="2053842951" r:id="rId7"/>
    <p:sldId id="2053842955" r:id="rId8"/>
    <p:sldId id="256" r:id="rId9"/>
    <p:sldId id="257" r:id="rId10"/>
    <p:sldId id="2053843036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053842949" r:id="rId27"/>
    <p:sldId id="2053843068" r:id="rId28"/>
    <p:sldId id="2053843038" r:id="rId29"/>
    <p:sldId id="2053843039" r:id="rId30"/>
    <p:sldId id="2053843047" r:id="rId31"/>
    <p:sldId id="2053843048" r:id="rId32"/>
    <p:sldId id="2053843049" r:id="rId33"/>
    <p:sldId id="2053843050" r:id="rId34"/>
    <p:sldId id="2053843051" r:id="rId35"/>
    <p:sldId id="2053843052" r:id="rId36"/>
    <p:sldId id="2053843053" r:id="rId37"/>
    <p:sldId id="2053843054" r:id="rId38"/>
    <p:sldId id="2053843055" r:id="rId39"/>
    <p:sldId id="2053843056" r:id="rId40"/>
    <p:sldId id="2053843057" r:id="rId41"/>
    <p:sldId id="2053843058" r:id="rId42"/>
    <p:sldId id="2053843059" r:id="rId43"/>
    <p:sldId id="2053843060" r:id="rId44"/>
    <p:sldId id="2053842959" r:id="rId45"/>
    <p:sldId id="2053843000" r:id="rId46"/>
    <p:sldId id="2053843001" r:id="rId47"/>
    <p:sldId id="2053843002" r:id="rId48"/>
    <p:sldId id="2053843003" r:id="rId49"/>
    <p:sldId id="2053843004" r:id="rId50"/>
    <p:sldId id="2053843005" r:id="rId51"/>
    <p:sldId id="2053843006" r:id="rId52"/>
    <p:sldId id="2053843007" r:id="rId53"/>
    <p:sldId id="2053843008" r:id="rId54"/>
    <p:sldId id="2053843009" r:id="rId55"/>
    <p:sldId id="2053843010" r:id="rId56"/>
    <p:sldId id="2053843011" r:id="rId57"/>
    <p:sldId id="2053843012" r:id="rId58"/>
    <p:sldId id="2053843013" r:id="rId59"/>
    <p:sldId id="2053843014" r:id="rId60"/>
    <p:sldId id="2053843015" r:id="rId61"/>
    <p:sldId id="2053843016" r:id="rId62"/>
    <p:sldId id="2053843017" r:id="rId63"/>
    <p:sldId id="2053843019" r:id="rId64"/>
    <p:sldId id="2053843018" r:id="rId65"/>
    <p:sldId id="2053842961" r:id="rId66"/>
    <p:sldId id="2053842962" r:id="rId67"/>
    <p:sldId id="2053843062" r:id="rId68"/>
    <p:sldId id="2053843070" r:id="rId69"/>
    <p:sldId id="2053842963" r:id="rId70"/>
    <p:sldId id="2053842965" r:id="rId71"/>
    <p:sldId id="2053842964" r:id="rId72"/>
    <p:sldId id="2053843031" r:id="rId73"/>
    <p:sldId id="2053843020" r:id="rId74"/>
    <p:sldId id="2053843021" r:id="rId75"/>
    <p:sldId id="2053843026" r:id="rId76"/>
    <p:sldId id="2053843035" r:id="rId77"/>
    <p:sldId id="2053843061" r:id="rId78"/>
    <p:sldId id="2053842966" r:id="rId79"/>
    <p:sldId id="2053842973" r:id="rId80"/>
    <p:sldId id="2053842976" r:id="rId81"/>
    <p:sldId id="2053842972" r:id="rId82"/>
    <p:sldId id="2053842974" r:id="rId83"/>
    <p:sldId id="2053842977" r:id="rId84"/>
    <p:sldId id="2053842978" r:id="rId85"/>
    <p:sldId id="2053842967" r:id="rId86"/>
    <p:sldId id="2053842985" r:id="rId87"/>
    <p:sldId id="2053842988" r:id="rId88"/>
    <p:sldId id="2053842989" r:id="rId89"/>
    <p:sldId id="2053842994" r:id="rId90"/>
    <p:sldId id="2053842986" r:id="rId91"/>
    <p:sldId id="2053842991" r:id="rId92"/>
    <p:sldId id="2053842993" r:id="rId93"/>
    <p:sldId id="2053842990" r:id="rId94"/>
    <p:sldId id="2053842992" r:id="rId95"/>
    <p:sldId id="2053842968" r:id="rId96"/>
    <p:sldId id="2053842995" r:id="rId97"/>
    <p:sldId id="2053842996" r:id="rId98"/>
    <p:sldId id="2053842999" r:id="rId99"/>
    <p:sldId id="2053842997" r:id="rId100"/>
    <p:sldId id="2053842998" r:id="rId101"/>
    <p:sldId id="2053842970" r:id="rId102"/>
    <p:sldId id="2053842969" r:id="rId103"/>
    <p:sldId id="2053842975" r:id="rId104"/>
    <p:sldId id="2053842980" r:id="rId105"/>
    <p:sldId id="2053843063" r:id="rId106"/>
    <p:sldId id="2053843064" r:id="rId107"/>
    <p:sldId id="2053843065" r:id="rId108"/>
    <p:sldId id="2053843066" r:id="rId109"/>
    <p:sldId id="2053843067" r:id="rId110"/>
    <p:sldId id="2053843069" r:id="rId1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ableStyles" Target="tableStyle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10F8F-276E-40A5-8ACB-A2943EA0AA31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8C86E8-4A1B-4E08-91A6-9211AF5EBBD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Welcome </a:t>
          </a:r>
        </a:p>
      </dgm:t>
    </dgm:pt>
    <dgm:pt modelId="{CDE1007E-551B-48A3-951E-DDAAA6543F5F}" type="parTrans" cxnId="{F9CE4E48-6744-4D71-B59C-B4D42736F539}">
      <dgm:prSet/>
      <dgm:spPr/>
      <dgm:t>
        <a:bodyPr/>
        <a:lstStyle/>
        <a:p>
          <a:endParaRPr lang="en-US"/>
        </a:p>
      </dgm:t>
    </dgm:pt>
    <dgm:pt modelId="{4B722084-56BC-4CE5-9416-AF3EBCAF9321}" type="sibTrans" cxnId="{F9CE4E48-6744-4D71-B59C-B4D42736F539}">
      <dgm:prSet/>
      <dgm:spPr/>
      <dgm:t>
        <a:bodyPr/>
        <a:lstStyle/>
        <a:p>
          <a:endParaRPr lang="en-US"/>
        </a:p>
      </dgm:t>
    </dgm:pt>
    <dgm:pt modelId="{A30E710D-4F48-4C3A-8173-485FFDDF4E19}">
      <dgm:prSet phldrT="[Text]"/>
      <dgm:spPr/>
      <dgm:t>
        <a:bodyPr/>
        <a:lstStyle/>
        <a:p>
          <a:r>
            <a:rPr lang="en-US" dirty="0">
              <a:effectLst/>
              <a:latin typeface="Century Gothic" panose="020B0502020202020204" pitchFamily="34" charset="0"/>
            </a:rPr>
            <a:t>Dr. Dyrell Foster, College President</a:t>
          </a:r>
        </a:p>
      </dgm:t>
    </dgm:pt>
    <dgm:pt modelId="{C890B865-F5A6-4965-883C-6C389CE208DC}" type="parTrans" cxnId="{67ACBCF9-16E2-4AED-A0D6-6DF7BDBD9EEB}">
      <dgm:prSet/>
      <dgm:spPr/>
      <dgm:t>
        <a:bodyPr/>
        <a:lstStyle/>
        <a:p>
          <a:endParaRPr lang="en-US"/>
        </a:p>
      </dgm:t>
    </dgm:pt>
    <dgm:pt modelId="{DD9D2A47-8A00-4F29-AB0E-89C6845C97AB}" type="sibTrans" cxnId="{67ACBCF9-16E2-4AED-A0D6-6DF7BDBD9EEB}">
      <dgm:prSet/>
      <dgm:spPr/>
      <dgm:t>
        <a:bodyPr/>
        <a:lstStyle/>
        <a:p>
          <a:endParaRPr lang="en-US"/>
        </a:p>
      </dgm:t>
    </dgm:pt>
    <dgm:pt modelId="{13AB7C1E-88AC-40DE-BEE6-F803C7E4813A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LPCSG</a:t>
          </a:r>
        </a:p>
      </dgm:t>
    </dgm:pt>
    <dgm:pt modelId="{C94D53D7-0B31-4528-98B8-AE2CF4ED5F95}" type="parTrans" cxnId="{75B78314-4D24-4679-AE20-E0F804C18827}">
      <dgm:prSet/>
      <dgm:spPr/>
      <dgm:t>
        <a:bodyPr/>
        <a:lstStyle/>
        <a:p>
          <a:endParaRPr lang="en-US"/>
        </a:p>
      </dgm:t>
    </dgm:pt>
    <dgm:pt modelId="{33F6D44E-4A7F-4167-887B-3993EBD4D504}" type="sibTrans" cxnId="{75B78314-4D24-4679-AE20-E0F804C18827}">
      <dgm:prSet/>
      <dgm:spPr/>
      <dgm:t>
        <a:bodyPr/>
        <a:lstStyle/>
        <a:p>
          <a:endParaRPr lang="en-US"/>
        </a:p>
      </dgm:t>
    </dgm:pt>
    <dgm:pt modelId="{EADCC549-EB1A-4314-B6BD-AC4FE5FBE843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Naomi </a:t>
          </a:r>
          <a:r>
            <a:rPr lang="en-US" dirty="0" err="1">
              <a:latin typeface="Century Gothic" panose="020B0502020202020204" pitchFamily="34" charset="0"/>
            </a:rPr>
            <a:t>Mangini</a:t>
          </a:r>
          <a:r>
            <a:rPr lang="en-US" dirty="0">
              <a:latin typeface="Century Gothic" panose="020B0502020202020204" pitchFamily="34" charset="0"/>
            </a:rPr>
            <a:t>, LPCSG President</a:t>
          </a:r>
        </a:p>
      </dgm:t>
    </dgm:pt>
    <dgm:pt modelId="{ADCAE3DC-F0F9-477F-ABB3-D2036B2D3C15}" type="parTrans" cxnId="{E574E238-B86B-4494-AA6A-E4D52770E597}">
      <dgm:prSet/>
      <dgm:spPr/>
      <dgm:t>
        <a:bodyPr/>
        <a:lstStyle/>
        <a:p>
          <a:endParaRPr lang="en-US"/>
        </a:p>
      </dgm:t>
    </dgm:pt>
    <dgm:pt modelId="{4BEC7E13-40D4-4BD1-B639-D75F2227B706}" type="sibTrans" cxnId="{E574E238-B86B-4494-AA6A-E4D52770E597}">
      <dgm:prSet/>
      <dgm:spPr/>
      <dgm:t>
        <a:bodyPr/>
        <a:lstStyle/>
        <a:p>
          <a:endParaRPr lang="en-US"/>
        </a:p>
      </dgm:t>
    </dgm:pt>
    <dgm:pt modelId="{D180AD36-83B0-4163-974B-A071B44EC77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What’s Right at LPC</a:t>
          </a:r>
        </a:p>
      </dgm:t>
    </dgm:pt>
    <dgm:pt modelId="{DC8F5F9D-4EC4-42C2-BEF1-A48A5DFD4F8E}" type="parTrans" cxnId="{B03432F6-5E9E-4916-9F67-6335D58F81A2}">
      <dgm:prSet/>
      <dgm:spPr/>
      <dgm:t>
        <a:bodyPr/>
        <a:lstStyle/>
        <a:p>
          <a:endParaRPr lang="en-US"/>
        </a:p>
      </dgm:t>
    </dgm:pt>
    <dgm:pt modelId="{8AF521A4-CA35-414B-A34B-A59A5704FF4B}" type="sibTrans" cxnId="{B03432F6-5E9E-4916-9F67-6335D58F81A2}">
      <dgm:prSet/>
      <dgm:spPr/>
      <dgm:t>
        <a:bodyPr/>
        <a:lstStyle/>
        <a:p>
          <a:endParaRPr lang="en-US"/>
        </a:p>
      </dgm:t>
    </dgm:pt>
    <dgm:pt modelId="{7651A0C0-4CA0-478B-A4AB-241C2B4FE4E1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Dr. Dyrell Foster, College President</a:t>
          </a:r>
        </a:p>
      </dgm:t>
    </dgm:pt>
    <dgm:pt modelId="{1AF8ADD1-9171-4F8C-8EDD-1661D544CE4F}" type="parTrans" cxnId="{B4715B7C-7037-4288-8DBD-7C12A67F54E4}">
      <dgm:prSet/>
      <dgm:spPr/>
      <dgm:t>
        <a:bodyPr/>
        <a:lstStyle/>
        <a:p>
          <a:endParaRPr lang="en-US"/>
        </a:p>
      </dgm:t>
    </dgm:pt>
    <dgm:pt modelId="{5DC00984-9EC3-40FC-9390-29D969DC43A2}" type="sibTrans" cxnId="{B4715B7C-7037-4288-8DBD-7C12A67F54E4}">
      <dgm:prSet/>
      <dgm:spPr/>
      <dgm:t>
        <a:bodyPr/>
        <a:lstStyle/>
        <a:p>
          <a:endParaRPr lang="en-US"/>
        </a:p>
      </dgm:t>
    </dgm:pt>
    <dgm:pt modelId="{232EE892-FCCD-4ED0-89F4-D38DC8993FB2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Academic Senate Awards</a:t>
          </a:r>
        </a:p>
      </dgm:t>
    </dgm:pt>
    <dgm:pt modelId="{783AE40C-4110-4B6A-B706-8DD93266352A}" type="parTrans" cxnId="{9B78FE66-36B8-4308-AEF0-C4C694E03E4C}">
      <dgm:prSet/>
      <dgm:spPr/>
      <dgm:t>
        <a:bodyPr/>
        <a:lstStyle/>
        <a:p>
          <a:endParaRPr lang="en-US"/>
        </a:p>
      </dgm:t>
    </dgm:pt>
    <dgm:pt modelId="{512F1318-A388-401D-97D3-103521127F49}" type="sibTrans" cxnId="{9B78FE66-36B8-4308-AEF0-C4C694E03E4C}">
      <dgm:prSet/>
      <dgm:spPr/>
      <dgm:t>
        <a:bodyPr/>
        <a:lstStyle/>
        <a:p>
          <a:endParaRPr lang="en-US"/>
        </a:p>
      </dgm:t>
    </dgm:pt>
    <dgm:pt modelId="{ED5AED0C-3874-4BA2-B4A6-0760A6737295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Classified Senate Awards</a:t>
          </a:r>
        </a:p>
      </dgm:t>
    </dgm:pt>
    <dgm:pt modelId="{59CC6836-09A1-4C42-B563-CC6FFD1CE5B0}" type="parTrans" cxnId="{5BC82004-19AB-4AB6-B1C6-D123A07CC09E}">
      <dgm:prSet/>
      <dgm:spPr/>
      <dgm:t>
        <a:bodyPr/>
        <a:lstStyle/>
        <a:p>
          <a:endParaRPr lang="en-US"/>
        </a:p>
      </dgm:t>
    </dgm:pt>
    <dgm:pt modelId="{4105037F-AB78-445E-8D9D-58FF6EA5E327}" type="sibTrans" cxnId="{5BC82004-19AB-4AB6-B1C6-D123A07CC09E}">
      <dgm:prSet/>
      <dgm:spPr/>
      <dgm:t>
        <a:bodyPr/>
        <a:lstStyle/>
        <a:p>
          <a:endParaRPr lang="en-US"/>
        </a:p>
      </dgm:t>
    </dgm:pt>
    <dgm:pt modelId="{EB50C7E0-297D-4BF2-9EE9-88F975675AD0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Don Milanese Award</a:t>
          </a:r>
        </a:p>
      </dgm:t>
    </dgm:pt>
    <dgm:pt modelId="{175E66FD-BAC1-4411-86ED-B9A481465683}" type="parTrans" cxnId="{F9EE3831-18B0-4432-B96D-7416A8E731E0}">
      <dgm:prSet/>
      <dgm:spPr/>
      <dgm:t>
        <a:bodyPr/>
        <a:lstStyle/>
        <a:p>
          <a:endParaRPr lang="en-US"/>
        </a:p>
      </dgm:t>
    </dgm:pt>
    <dgm:pt modelId="{95AB355B-1C8E-4634-A181-203D44C1F079}" type="sibTrans" cxnId="{F9EE3831-18B0-4432-B96D-7416A8E731E0}">
      <dgm:prSet/>
      <dgm:spPr/>
      <dgm:t>
        <a:bodyPr/>
        <a:lstStyle/>
        <a:p>
          <a:endParaRPr lang="en-US"/>
        </a:p>
      </dgm:t>
    </dgm:pt>
    <dgm:pt modelId="{7F8F6ECC-5BE8-4CEF-8919-A17FD8F551D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Break	</a:t>
          </a:r>
        </a:p>
      </dgm:t>
    </dgm:pt>
    <dgm:pt modelId="{FE2FC22C-AB04-40B3-95D5-AD877806007B}" type="parTrans" cxnId="{AD7D1247-4E1B-44C0-B801-39C1CBED1280}">
      <dgm:prSet/>
      <dgm:spPr/>
      <dgm:t>
        <a:bodyPr/>
        <a:lstStyle/>
        <a:p>
          <a:endParaRPr lang="en-US"/>
        </a:p>
      </dgm:t>
    </dgm:pt>
    <dgm:pt modelId="{F2981848-E1FD-4108-808C-38E0A9F9572F}" type="sibTrans" cxnId="{AD7D1247-4E1B-44C0-B801-39C1CBED1280}">
      <dgm:prSet/>
      <dgm:spPr/>
      <dgm:t>
        <a:bodyPr/>
        <a:lstStyle/>
        <a:p>
          <a:endParaRPr lang="en-US"/>
        </a:p>
      </dgm:t>
    </dgm:pt>
    <dgm:pt modelId="{1EFD6260-E1B0-4B2F-8044-B12A5DD3A375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Retirements</a:t>
          </a:r>
        </a:p>
      </dgm:t>
    </dgm:pt>
    <dgm:pt modelId="{93E4455E-E351-4634-BB62-7477FB245B9F}" type="parTrans" cxnId="{7D9EFB57-4015-46B4-96F6-466198E9F2B2}">
      <dgm:prSet/>
      <dgm:spPr/>
      <dgm:t>
        <a:bodyPr/>
        <a:lstStyle/>
        <a:p>
          <a:endParaRPr lang="en-US"/>
        </a:p>
      </dgm:t>
    </dgm:pt>
    <dgm:pt modelId="{0B4D2D97-3C8E-4C45-A866-7A25B64FD7C1}" type="sibTrans" cxnId="{7D9EFB57-4015-46B4-96F6-466198E9F2B2}">
      <dgm:prSet/>
      <dgm:spPr/>
      <dgm:t>
        <a:bodyPr/>
        <a:lstStyle/>
        <a:p>
          <a:endParaRPr lang="en-US"/>
        </a:p>
      </dgm:t>
    </dgm:pt>
    <dgm:pt modelId="{C996E315-2E4A-495B-8F39-F666479EABD1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30-Years of Service Awards</a:t>
          </a:r>
        </a:p>
      </dgm:t>
    </dgm:pt>
    <dgm:pt modelId="{EAEE186C-5E16-43BC-81CD-C5D565EEAE00}" type="parTrans" cxnId="{4E007324-0FCE-45C3-8996-98BF7A078901}">
      <dgm:prSet/>
      <dgm:spPr/>
      <dgm:t>
        <a:bodyPr/>
        <a:lstStyle/>
        <a:p>
          <a:endParaRPr lang="en-US"/>
        </a:p>
      </dgm:t>
    </dgm:pt>
    <dgm:pt modelId="{2F383EAA-5156-450E-9048-2A33BB608174}" type="sibTrans" cxnId="{4E007324-0FCE-45C3-8996-98BF7A078901}">
      <dgm:prSet/>
      <dgm:spPr/>
      <dgm:t>
        <a:bodyPr/>
        <a:lstStyle/>
        <a:p>
          <a:endParaRPr lang="en-US"/>
        </a:p>
      </dgm:t>
    </dgm:pt>
    <dgm:pt modelId="{ACE637E7-4BA1-4F14-B4E9-451189E8BD3E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20-Years of Service Awards</a:t>
          </a:r>
        </a:p>
      </dgm:t>
    </dgm:pt>
    <dgm:pt modelId="{09509773-C2DD-4616-AB7E-FF283A0C9B2A}" type="parTrans" cxnId="{5F20EA1F-5B92-419C-9650-4DEFD429E9CB}">
      <dgm:prSet/>
      <dgm:spPr/>
      <dgm:t>
        <a:bodyPr/>
        <a:lstStyle/>
        <a:p>
          <a:endParaRPr lang="en-US"/>
        </a:p>
      </dgm:t>
    </dgm:pt>
    <dgm:pt modelId="{523A3141-0337-4077-8A59-CC9AFC479D76}" type="sibTrans" cxnId="{5F20EA1F-5B92-419C-9650-4DEFD429E9CB}">
      <dgm:prSet/>
      <dgm:spPr/>
      <dgm:t>
        <a:bodyPr/>
        <a:lstStyle/>
        <a:p>
          <a:endParaRPr lang="en-US"/>
        </a:p>
      </dgm:t>
    </dgm:pt>
    <dgm:pt modelId="{15D7301B-0444-4623-B999-0C4378812D9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8E030208-78EB-43D0-B357-8D327FD99399}" type="parTrans" cxnId="{05420EE3-48A2-4DEF-986F-F5F6F176FCC6}">
      <dgm:prSet/>
      <dgm:spPr/>
      <dgm:t>
        <a:bodyPr/>
        <a:lstStyle/>
        <a:p>
          <a:endParaRPr lang="en-US"/>
        </a:p>
      </dgm:t>
    </dgm:pt>
    <dgm:pt modelId="{70772829-9CCD-4FED-AD57-F9D5AF3FE517}" type="sibTrans" cxnId="{05420EE3-48A2-4DEF-986F-F5F6F176FCC6}">
      <dgm:prSet/>
      <dgm:spPr/>
      <dgm:t>
        <a:bodyPr/>
        <a:lstStyle/>
        <a:p>
          <a:endParaRPr lang="en-US"/>
        </a:p>
      </dgm:t>
    </dgm:pt>
    <dgm:pt modelId="{AF8B7EAF-D096-41E8-885C-E4D6CA770D6C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E513ABFD-D644-490E-B68A-8D3AE4A7F29D}" type="parTrans" cxnId="{8128474D-2C85-4003-9F56-804005C8A950}">
      <dgm:prSet/>
      <dgm:spPr/>
      <dgm:t>
        <a:bodyPr/>
        <a:lstStyle/>
        <a:p>
          <a:endParaRPr lang="en-US"/>
        </a:p>
      </dgm:t>
    </dgm:pt>
    <dgm:pt modelId="{CABDB6D4-256F-49DE-AEC2-2D4BAF20842C}" type="sibTrans" cxnId="{8128474D-2C85-4003-9F56-804005C8A950}">
      <dgm:prSet/>
      <dgm:spPr/>
      <dgm:t>
        <a:bodyPr/>
        <a:lstStyle/>
        <a:p>
          <a:endParaRPr lang="en-US"/>
        </a:p>
      </dgm:t>
    </dgm:pt>
    <dgm:pt modelId="{3FB316D5-EFA3-4FEF-9709-1AF61FB687E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BE75F51F-A77B-4AAD-B894-59435F4F824A}" type="parTrans" cxnId="{13CF1016-9BF1-494C-8EB9-2F8F8FC79669}">
      <dgm:prSet/>
      <dgm:spPr/>
      <dgm:t>
        <a:bodyPr/>
        <a:lstStyle/>
        <a:p>
          <a:endParaRPr lang="en-US"/>
        </a:p>
      </dgm:t>
    </dgm:pt>
    <dgm:pt modelId="{CBF112B6-675E-4609-8784-4AFDF8262F86}" type="sibTrans" cxnId="{13CF1016-9BF1-494C-8EB9-2F8F8FC79669}">
      <dgm:prSet/>
      <dgm:spPr/>
      <dgm:t>
        <a:bodyPr/>
        <a:lstStyle/>
        <a:p>
          <a:endParaRPr lang="en-US"/>
        </a:p>
      </dgm:t>
    </dgm:pt>
    <dgm:pt modelId="{1D1990ED-6B24-42D7-AB6F-A890C7FB1A6D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Aubrie Ross, Classified Senate President</a:t>
          </a:r>
        </a:p>
      </dgm:t>
    </dgm:pt>
    <dgm:pt modelId="{4D1ABED9-F992-4E9E-84DD-9AD6578B8479}" type="parTrans" cxnId="{8E719AF2-7150-4603-8511-A58B5FC6239F}">
      <dgm:prSet/>
      <dgm:spPr/>
      <dgm:t>
        <a:bodyPr/>
        <a:lstStyle/>
        <a:p>
          <a:endParaRPr lang="en-US"/>
        </a:p>
      </dgm:t>
    </dgm:pt>
    <dgm:pt modelId="{1B488AD7-8823-4E1F-85E4-43364CAAAB84}" type="sibTrans" cxnId="{8E719AF2-7150-4603-8511-A58B5FC6239F}">
      <dgm:prSet/>
      <dgm:spPr/>
      <dgm:t>
        <a:bodyPr/>
        <a:lstStyle/>
        <a:p>
          <a:endParaRPr lang="en-US"/>
        </a:p>
      </dgm:t>
    </dgm:pt>
    <dgm:pt modelId="{C73E4B91-66B3-46FB-AA2D-CBCC4D20905A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Dr. Dyrell Foster, College President</a:t>
          </a:r>
        </a:p>
      </dgm:t>
    </dgm:pt>
    <dgm:pt modelId="{62C7DC97-251C-441A-BDC9-41FFE9905E78}" type="parTrans" cxnId="{6D64366B-CFC8-4956-98E9-C6C30087C58C}">
      <dgm:prSet/>
      <dgm:spPr/>
      <dgm:t>
        <a:bodyPr/>
        <a:lstStyle/>
        <a:p>
          <a:endParaRPr lang="en-US"/>
        </a:p>
      </dgm:t>
    </dgm:pt>
    <dgm:pt modelId="{823C4DB8-7282-41FC-9C41-A0D0531D7E40}" type="sibTrans" cxnId="{6D64366B-CFC8-4956-98E9-C6C30087C58C}">
      <dgm:prSet/>
      <dgm:spPr/>
      <dgm:t>
        <a:bodyPr/>
        <a:lstStyle/>
        <a:p>
          <a:endParaRPr lang="en-US"/>
        </a:p>
      </dgm:t>
    </dgm:pt>
    <dgm:pt modelId="{5C0BB0C5-E6EE-4512-9760-F2676E4E6E00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All Attendees </a:t>
          </a:r>
        </a:p>
      </dgm:t>
    </dgm:pt>
    <dgm:pt modelId="{1B6E3370-EE38-4868-BC67-4A0020017E05}" type="parTrans" cxnId="{26CFE12D-6AC0-4861-8367-C38726E3548C}">
      <dgm:prSet/>
      <dgm:spPr/>
      <dgm:t>
        <a:bodyPr/>
        <a:lstStyle/>
        <a:p>
          <a:endParaRPr lang="en-US"/>
        </a:p>
      </dgm:t>
    </dgm:pt>
    <dgm:pt modelId="{CECFBF2F-B0F9-4178-A7B8-8183F3F30CC7}" type="sibTrans" cxnId="{26CFE12D-6AC0-4861-8367-C38726E3548C}">
      <dgm:prSet/>
      <dgm:spPr/>
      <dgm:t>
        <a:bodyPr/>
        <a:lstStyle/>
        <a:p>
          <a:endParaRPr lang="en-US"/>
        </a:p>
      </dgm:t>
    </dgm:pt>
    <dgm:pt modelId="{1000763E-B5A6-420C-ACB3-8326DAE8F754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Ashley Young, Academic Senate President</a:t>
          </a:r>
        </a:p>
      </dgm:t>
    </dgm:pt>
    <dgm:pt modelId="{BC5DAC99-7A43-43C9-AA15-49B715190AB8}" type="parTrans" cxnId="{7EC96BAB-5C11-4F08-AB79-996344B6186F}">
      <dgm:prSet/>
      <dgm:spPr/>
      <dgm:t>
        <a:bodyPr/>
        <a:lstStyle/>
        <a:p>
          <a:endParaRPr lang="en-US"/>
        </a:p>
      </dgm:t>
    </dgm:pt>
    <dgm:pt modelId="{9FC1B010-8813-450A-A701-D36CBD6A4B2C}" type="sibTrans" cxnId="{7EC96BAB-5C11-4F08-AB79-996344B6186F}">
      <dgm:prSet/>
      <dgm:spPr/>
      <dgm:t>
        <a:bodyPr/>
        <a:lstStyle/>
        <a:p>
          <a:endParaRPr lang="en-US"/>
        </a:p>
      </dgm:t>
    </dgm:pt>
    <dgm:pt modelId="{CFF59C31-589E-405E-9A66-EF576730817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5-Years of Service Awards </a:t>
          </a:r>
        </a:p>
      </dgm:t>
    </dgm:pt>
    <dgm:pt modelId="{91FF221C-F681-415B-9793-B1EED02A73DD}" type="parTrans" cxnId="{3FA9A728-6556-456A-BDAC-04321AE2C5CD}">
      <dgm:prSet/>
      <dgm:spPr/>
      <dgm:t>
        <a:bodyPr/>
        <a:lstStyle/>
        <a:p>
          <a:endParaRPr lang="en-US"/>
        </a:p>
      </dgm:t>
    </dgm:pt>
    <dgm:pt modelId="{80976FBB-57EF-437E-A90E-77B9F5CE56D5}" type="sibTrans" cxnId="{3FA9A728-6556-456A-BDAC-04321AE2C5CD}">
      <dgm:prSet/>
      <dgm:spPr/>
      <dgm:t>
        <a:bodyPr/>
        <a:lstStyle/>
        <a:p>
          <a:endParaRPr lang="en-US"/>
        </a:p>
      </dgm:t>
    </dgm:pt>
    <dgm:pt modelId="{942F2E5F-206E-41AC-B5E2-2E5366D423B9}">
      <dgm:prSet phldrT="[Text]"/>
      <dgm:spPr/>
      <dgm:t>
        <a:bodyPr/>
        <a:lstStyle/>
        <a:p>
          <a:endParaRPr lang="en-US" dirty="0">
            <a:latin typeface="Century Gothic" panose="020B0502020202020204" pitchFamily="34" charset="0"/>
          </a:endParaRPr>
        </a:p>
      </dgm:t>
    </dgm:pt>
    <dgm:pt modelId="{43F12BFE-2B24-4730-A075-940FB551AC30}" type="parTrans" cxnId="{B885DCCB-941F-40D8-AA63-9DDEA065B5CF}">
      <dgm:prSet/>
      <dgm:spPr/>
      <dgm:t>
        <a:bodyPr/>
        <a:lstStyle/>
        <a:p>
          <a:endParaRPr lang="en-US"/>
        </a:p>
      </dgm:t>
    </dgm:pt>
    <dgm:pt modelId="{EDB1E0F6-34DA-4AA8-995D-2169FA21F922}" type="sibTrans" cxnId="{B885DCCB-941F-40D8-AA63-9DDEA065B5CF}">
      <dgm:prSet/>
      <dgm:spPr/>
      <dgm:t>
        <a:bodyPr/>
        <a:lstStyle/>
        <a:p>
          <a:endParaRPr lang="en-US"/>
        </a:p>
      </dgm:t>
    </dgm:pt>
    <dgm:pt modelId="{C82C8CA0-3BEA-4C51-BA27-1698CB2C094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10-Years of Service Awards</a:t>
          </a:r>
        </a:p>
      </dgm:t>
    </dgm:pt>
    <dgm:pt modelId="{07334F24-8964-442F-8663-1871051D482B}" type="parTrans" cxnId="{36889770-2A52-4D80-9BDC-DCF2931D9A62}">
      <dgm:prSet/>
      <dgm:spPr/>
      <dgm:t>
        <a:bodyPr/>
        <a:lstStyle/>
        <a:p>
          <a:endParaRPr lang="en-US"/>
        </a:p>
      </dgm:t>
    </dgm:pt>
    <dgm:pt modelId="{0FC10BEF-438F-4649-915C-E61487B8B749}" type="sibTrans" cxnId="{36889770-2A52-4D80-9BDC-DCF2931D9A62}">
      <dgm:prSet/>
      <dgm:spPr/>
      <dgm:t>
        <a:bodyPr/>
        <a:lstStyle/>
        <a:p>
          <a:endParaRPr lang="en-US"/>
        </a:p>
      </dgm:t>
    </dgm:pt>
    <dgm:pt modelId="{71A597A4-0647-412C-BF17-DEB55D83E51E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6E44D94F-C043-4820-88DE-3D945B25ED3C}" type="parTrans" cxnId="{84884619-CECE-45D7-B3DB-CBCA45CC3857}">
      <dgm:prSet/>
      <dgm:spPr/>
      <dgm:t>
        <a:bodyPr/>
        <a:lstStyle/>
        <a:p>
          <a:endParaRPr lang="en-US"/>
        </a:p>
      </dgm:t>
    </dgm:pt>
    <dgm:pt modelId="{58C8C421-29AE-4390-9D11-0B2291477C5D}" type="sibTrans" cxnId="{84884619-CECE-45D7-B3DB-CBCA45CC3857}">
      <dgm:prSet/>
      <dgm:spPr/>
      <dgm:t>
        <a:bodyPr/>
        <a:lstStyle/>
        <a:p>
          <a:endParaRPr lang="en-US"/>
        </a:p>
      </dgm:t>
    </dgm:pt>
    <dgm:pt modelId="{CEA07AA8-FFBA-48E6-A4C7-41122F7B60E3}" type="pres">
      <dgm:prSet presAssocID="{34D10F8F-276E-40A5-8ACB-A2943EA0AA31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574E0809-8C7D-4A43-86A3-CB606D076DE2}" type="pres">
      <dgm:prSet presAssocID="{A78C86E8-4A1B-4E08-91A6-9211AF5EBBDB}" presName="composite" presStyleCnt="0"/>
      <dgm:spPr/>
    </dgm:pt>
    <dgm:pt modelId="{54EF624B-7143-452E-A9FF-67D1CB4857FA}" type="pres">
      <dgm:prSet presAssocID="{A78C86E8-4A1B-4E08-91A6-9211AF5EBBDB}" presName="FirstChild" presStyleLbl="revTx" presStyleIdx="0" presStyleCnt="12" custLinFactNeighborX="143" custLinFactNeighborY="1613">
        <dgm:presLayoutVars>
          <dgm:chMax val="0"/>
          <dgm:chPref val="0"/>
          <dgm:bulletEnabled val="1"/>
        </dgm:presLayoutVars>
      </dgm:prSet>
      <dgm:spPr/>
    </dgm:pt>
    <dgm:pt modelId="{7579D22B-0E31-4ECF-AE33-215D38E6FBD2}" type="pres">
      <dgm:prSet presAssocID="{A78C86E8-4A1B-4E08-91A6-9211AF5EBBDB}" presName="Parent" presStyleLbl="alignNode1" presStyleIdx="0" presStyleCnt="12" custLinFactNeighborY="-2079">
        <dgm:presLayoutVars>
          <dgm:chMax val="3"/>
          <dgm:chPref val="3"/>
          <dgm:bulletEnabled val="1"/>
        </dgm:presLayoutVars>
      </dgm:prSet>
      <dgm:spPr/>
    </dgm:pt>
    <dgm:pt modelId="{A9755440-3F6C-499C-A869-C76A64CA1C16}" type="pres">
      <dgm:prSet presAssocID="{A78C86E8-4A1B-4E08-91A6-9211AF5EBBDB}" presName="Accent" presStyleLbl="parChTrans1D1" presStyleIdx="0" presStyleCnt="12"/>
      <dgm:spPr/>
    </dgm:pt>
    <dgm:pt modelId="{9B729A09-5BAD-4FE5-89BE-0EB084FE7A0C}" type="pres">
      <dgm:prSet presAssocID="{4B722084-56BC-4CE5-9416-AF3EBCAF9321}" presName="sibTrans" presStyleCnt="0"/>
      <dgm:spPr/>
    </dgm:pt>
    <dgm:pt modelId="{A39C12F5-90AD-4598-B087-37C329B375BB}" type="pres">
      <dgm:prSet presAssocID="{13AB7C1E-88AC-40DE-BEE6-F803C7E4813A}" presName="composite" presStyleCnt="0"/>
      <dgm:spPr/>
    </dgm:pt>
    <dgm:pt modelId="{B247A342-2DDE-417F-BA4F-D216BA45C7BD}" type="pres">
      <dgm:prSet presAssocID="{13AB7C1E-88AC-40DE-BEE6-F803C7E4813A}" presName="First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F517C495-D2B0-4E11-90DD-C28823592EF6}" type="pres">
      <dgm:prSet presAssocID="{13AB7C1E-88AC-40DE-BEE6-F803C7E4813A}" presName="Parent" presStyleLbl="alignNode1" presStyleIdx="1" presStyleCnt="12">
        <dgm:presLayoutVars>
          <dgm:chMax val="3"/>
          <dgm:chPref val="3"/>
          <dgm:bulletEnabled val="1"/>
        </dgm:presLayoutVars>
      </dgm:prSet>
      <dgm:spPr/>
    </dgm:pt>
    <dgm:pt modelId="{7BECE748-3767-4105-988A-29C7AC42525D}" type="pres">
      <dgm:prSet presAssocID="{13AB7C1E-88AC-40DE-BEE6-F803C7E4813A}" presName="Accent" presStyleLbl="parChTrans1D1" presStyleIdx="1" presStyleCnt="12"/>
      <dgm:spPr/>
    </dgm:pt>
    <dgm:pt modelId="{92232668-5C50-4803-81C7-FF180056B9C9}" type="pres">
      <dgm:prSet presAssocID="{33F6D44E-4A7F-4167-887B-3993EBD4D504}" presName="sibTrans" presStyleCnt="0"/>
      <dgm:spPr/>
    </dgm:pt>
    <dgm:pt modelId="{49747D26-390A-45B4-8FD7-FA7857C88335}" type="pres">
      <dgm:prSet presAssocID="{D180AD36-83B0-4163-974B-A071B44EC77B}" presName="composite" presStyleCnt="0"/>
      <dgm:spPr/>
    </dgm:pt>
    <dgm:pt modelId="{AD9CDA31-0FD7-4D79-B634-EBBA57E22564}" type="pres">
      <dgm:prSet presAssocID="{D180AD36-83B0-4163-974B-A071B44EC77B}" presName="First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54729B9D-FC2B-4FAA-87A0-215144F1285B}" type="pres">
      <dgm:prSet presAssocID="{D180AD36-83B0-4163-974B-A071B44EC77B}" presName="Parent" presStyleLbl="alignNode1" presStyleIdx="2" presStyleCnt="12">
        <dgm:presLayoutVars>
          <dgm:chMax val="3"/>
          <dgm:chPref val="3"/>
          <dgm:bulletEnabled val="1"/>
        </dgm:presLayoutVars>
      </dgm:prSet>
      <dgm:spPr/>
    </dgm:pt>
    <dgm:pt modelId="{87E10D74-9F88-4DE5-9EB3-CA33065B2755}" type="pres">
      <dgm:prSet presAssocID="{D180AD36-83B0-4163-974B-A071B44EC77B}" presName="Accent" presStyleLbl="parChTrans1D1" presStyleIdx="2" presStyleCnt="12"/>
      <dgm:spPr/>
    </dgm:pt>
    <dgm:pt modelId="{DFE90F1B-FB66-4C7F-A556-9B7639D36CD2}" type="pres">
      <dgm:prSet presAssocID="{8AF521A4-CA35-414B-A34B-A59A5704FF4B}" presName="sibTrans" presStyleCnt="0"/>
      <dgm:spPr/>
    </dgm:pt>
    <dgm:pt modelId="{90E7DEBE-0B2F-4416-9065-11BF96954A93}" type="pres">
      <dgm:prSet presAssocID="{232EE892-FCCD-4ED0-89F4-D38DC8993FB2}" presName="composite" presStyleCnt="0"/>
      <dgm:spPr/>
    </dgm:pt>
    <dgm:pt modelId="{EB4CCEFA-13CC-444D-83D0-79E441E40050}" type="pres">
      <dgm:prSet presAssocID="{232EE892-FCCD-4ED0-89F4-D38DC8993FB2}" presName="First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73EF84A3-058B-47B3-8428-71DC7E9F5B6B}" type="pres">
      <dgm:prSet presAssocID="{232EE892-FCCD-4ED0-89F4-D38DC8993FB2}" presName="Parent" presStyleLbl="alignNode1" presStyleIdx="3" presStyleCnt="12">
        <dgm:presLayoutVars>
          <dgm:chMax val="3"/>
          <dgm:chPref val="3"/>
          <dgm:bulletEnabled val="1"/>
        </dgm:presLayoutVars>
      </dgm:prSet>
      <dgm:spPr/>
    </dgm:pt>
    <dgm:pt modelId="{10A92F5A-06D1-4C04-BEC0-270C9DA5F3EE}" type="pres">
      <dgm:prSet presAssocID="{232EE892-FCCD-4ED0-89F4-D38DC8993FB2}" presName="Accent" presStyleLbl="parChTrans1D1" presStyleIdx="3" presStyleCnt="12"/>
      <dgm:spPr/>
    </dgm:pt>
    <dgm:pt modelId="{B88F23B3-2987-4ED3-B9A4-A1802384AD7E}" type="pres">
      <dgm:prSet presAssocID="{512F1318-A388-401D-97D3-103521127F49}" presName="sibTrans" presStyleCnt="0"/>
      <dgm:spPr/>
    </dgm:pt>
    <dgm:pt modelId="{FD49A6EE-12DC-48B4-B63F-81AE8658F020}" type="pres">
      <dgm:prSet presAssocID="{ED5AED0C-3874-4BA2-B4A6-0760A6737295}" presName="composite" presStyleCnt="0"/>
      <dgm:spPr/>
    </dgm:pt>
    <dgm:pt modelId="{57D028A4-0348-4044-A795-F6BBB66F4CD4}" type="pres">
      <dgm:prSet presAssocID="{ED5AED0C-3874-4BA2-B4A6-0760A6737295}" presName="First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BB414776-5122-4907-8A99-6D5CD19F0473}" type="pres">
      <dgm:prSet presAssocID="{ED5AED0C-3874-4BA2-B4A6-0760A6737295}" presName="Parent" presStyleLbl="alignNode1" presStyleIdx="4" presStyleCnt="12">
        <dgm:presLayoutVars>
          <dgm:chMax val="3"/>
          <dgm:chPref val="3"/>
          <dgm:bulletEnabled val="1"/>
        </dgm:presLayoutVars>
      </dgm:prSet>
      <dgm:spPr/>
    </dgm:pt>
    <dgm:pt modelId="{64D5A983-6479-4847-9623-49A4D93BED5E}" type="pres">
      <dgm:prSet presAssocID="{ED5AED0C-3874-4BA2-B4A6-0760A6737295}" presName="Accent" presStyleLbl="parChTrans1D1" presStyleIdx="4" presStyleCnt="12"/>
      <dgm:spPr/>
    </dgm:pt>
    <dgm:pt modelId="{30964ADC-8D5F-4509-9C7D-E6C80C908A05}" type="pres">
      <dgm:prSet presAssocID="{4105037F-AB78-445E-8D9D-58FF6EA5E327}" presName="sibTrans" presStyleCnt="0"/>
      <dgm:spPr/>
    </dgm:pt>
    <dgm:pt modelId="{D142F398-99E6-490A-A974-9C15C21C056E}" type="pres">
      <dgm:prSet presAssocID="{EB50C7E0-297D-4BF2-9EE9-88F975675AD0}" presName="composite" presStyleCnt="0"/>
      <dgm:spPr/>
    </dgm:pt>
    <dgm:pt modelId="{9E978353-56A0-40ED-8A7A-A1767F14F7BF}" type="pres">
      <dgm:prSet presAssocID="{EB50C7E0-297D-4BF2-9EE9-88F975675AD0}" presName="First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089C37BC-99B3-457D-A011-932D72633D52}" type="pres">
      <dgm:prSet presAssocID="{EB50C7E0-297D-4BF2-9EE9-88F975675AD0}" presName="Parent" presStyleLbl="alignNode1" presStyleIdx="5" presStyleCnt="12">
        <dgm:presLayoutVars>
          <dgm:chMax val="3"/>
          <dgm:chPref val="3"/>
          <dgm:bulletEnabled val="1"/>
        </dgm:presLayoutVars>
      </dgm:prSet>
      <dgm:spPr/>
    </dgm:pt>
    <dgm:pt modelId="{EA58D279-090A-4790-9BEB-991D48FDE7DE}" type="pres">
      <dgm:prSet presAssocID="{EB50C7E0-297D-4BF2-9EE9-88F975675AD0}" presName="Accent" presStyleLbl="parChTrans1D1" presStyleIdx="5" presStyleCnt="12"/>
      <dgm:spPr/>
    </dgm:pt>
    <dgm:pt modelId="{8F3B014D-39F3-40EA-AB22-DE05C0DCF5ED}" type="pres">
      <dgm:prSet presAssocID="{95AB355B-1C8E-4634-A181-203D44C1F079}" presName="sibTrans" presStyleCnt="0"/>
      <dgm:spPr/>
    </dgm:pt>
    <dgm:pt modelId="{DDBCD819-9700-41F6-99DC-0F119CBEBD01}" type="pres">
      <dgm:prSet presAssocID="{7F8F6ECC-5BE8-4CEF-8919-A17FD8F551DB}" presName="composite" presStyleCnt="0"/>
      <dgm:spPr/>
    </dgm:pt>
    <dgm:pt modelId="{6F429522-A9D4-424D-8B7E-8C6A38600D3E}" type="pres">
      <dgm:prSet presAssocID="{7F8F6ECC-5BE8-4CEF-8919-A17FD8F551DB}" presName="FirstChild" presStyleLbl="revTx" presStyleIdx="6" presStyleCnt="12">
        <dgm:presLayoutVars>
          <dgm:chMax val="0"/>
          <dgm:chPref val="0"/>
          <dgm:bulletEnabled val="1"/>
        </dgm:presLayoutVars>
      </dgm:prSet>
      <dgm:spPr/>
    </dgm:pt>
    <dgm:pt modelId="{4EA586DC-F522-4D47-86DD-8491C84BDCF9}" type="pres">
      <dgm:prSet presAssocID="{7F8F6ECC-5BE8-4CEF-8919-A17FD8F551DB}" presName="Parent" presStyleLbl="alignNode1" presStyleIdx="6" presStyleCnt="12">
        <dgm:presLayoutVars>
          <dgm:chMax val="3"/>
          <dgm:chPref val="3"/>
          <dgm:bulletEnabled val="1"/>
        </dgm:presLayoutVars>
      </dgm:prSet>
      <dgm:spPr/>
    </dgm:pt>
    <dgm:pt modelId="{5B0AFF87-BA3A-4D94-8FCB-942983FA38E1}" type="pres">
      <dgm:prSet presAssocID="{7F8F6ECC-5BE8-4CEF-8919-A17FD8F551DB}" presName="Accent" presStyleLbl="parChTrans1D1" presStyleIdx="6" presStyleCnt="12"/>
      <dgm:spPr/>
    </dgm:pt>
    <dgm:pt modelId="{F4BD84CA-87B2-499A-9C04-BBB17B15D1C5}" type="pres">
      <dgm:prSet presAssocID="{F2981848-E1FD-4108-808C-38E0A9F9572F}" presName="sibTrans" presStyleCnt="0"/>
      <dgm:spPr/>
    </dgm:pt>
    <dgm:pt modelId="{5B7DB82C-70B6-46E5-B109-CFAA6F33A60E}" type="pres">
      <dgm:prSet presAssocID="{1EFD6260-E1B0-4B2F-8044-B12A5DD3A375}" presName="composite" presStyleCnt="0"/>
      <dgm:spPr/>
    </dgm:pt>
    <dgm:pt modelId="{A6A61137-2185-42F7-9BA1-379AF96BC64D}" type="pres">
      <dgm:prSet presAssocID="{1EFD6260-E1B0-4B2F-8044-B12A5DD3A375}" presName="FirstChild" presStyleLbl="revTx" presStyleIdx="7" presStyleCnt="12">
        <dgm:presLayoutVars>
          <dgm:chMax val="0"/>
          <dgm:chPref val="0"/>
          <dgm:bulletEnabled val="1"/>
        </dgm:presLayoutVars>
      </dgm:prSet>
      <dgm:spPr/>
    </dgm:pt>
    <dgm:pt modelId="{0F4F4E0F-D90E-4C9B-B9AE-481FAF85F873}" type="pres">
      <dgm:prSet presAssocID="{1EFD6260-E1B0-4B2F-8044-B12A5DD3A375}" presName="Parent" presStyleLbl="alignNode1" presStyleIdx="7" presStyleCnt="12">
        <dgm:presLayoutVars>
          <dgm:chMax val="3"/>
          <dgm:chPref val="3"/>
          <dgm:bulletEnabled val="1"/>
        </dgm:presLayoutVars>
      </dgm:prSet>
      <dgm:spPr/>
    </dgm:pt>
    <dgm:pt modelId="{90E798C5-05C5-45C3-95A6-5339363765BE}" type="pres">
      <dgm:prSet presAssocID="{1EFD6260-E1B0-4B2F-8044-B12A5DD3A375}" presName="Accent" presStyleLbl="parChTrans1D1" presStyleIdx="7" presStyleCnt="12"/>
      <dgm:spPr/>
    </dgm:pt>
    <dgm:pt modelId="{4929C40C-1F44-4FE2-82AF-991A86E6E6B8}" type="pres">
      <dgm:prSet presAssocID="{0B4D2D97-3C8E-4C45-A866-7A25B64FD7C1}" presName="sibTrans" presStyleCnt="0"/>
      <dgm:spPr/>
    </dgm:pt>
    <dgm:pt modelId="{A95297FB-B3BE-4E1D-BA89-35B7B0D4F7BF}" type="pres">
      <dgm:prSet presAssocID="{C996E315-2E4A-495B-8F39-F666479EABD1}" presName="composite" presStyleCnt="0"/>
      <dgm:spPr/>
    </dgm:pt>
    <dgm:pt modelId="{AC7F0F4A-53D3-4E96-BFDD-4071FC969DE5}" type="pres">
      <dgm:prSet presAssocID="{C996E315-2E4A-495B-8F39-F666479EABD1}" presName="FirstChild" presStyleLbl="revTx" presStyleIdx="8" presStyleCnt="12">
        <dgm:presLayoutVars>
          <dgm:chMax val="0"/>
          <dgm:chPref val="0"/>
          <dgm:bulletEnabled val="1"/>
        </dgm:presLayoutVars>
      </dgm:prSet>
      <dgm:spPr/>
    </dgm:pt>
    <dgm:pt modelId="{51EFA978-640D-4A3D-8E21-1F7BE234024C}" type="pres">
      <dgm:prSet presAssocID="{C996E315-2E4A-495B-8F39-F666479EABD1}" presName="Parent" presStyleLbl="alignNode1" presStyleIdx="8" presStyleCnt="12">
        <dgm:presLayoutVars>
          <dgm:chMax val="3"/>
          <dgm:chPref val="3"/>
          <dgm:bulletEnabled val="1"/>
        </dgm:presLayoutVars>
      </dgm:prSet>
      <dgm:spPr/>
    </dgm:pt>
    <dgm:pt modelId="{B9F4822D-0B30-4BDF-A1FD-95DA230F0745}" type="pres">
      <dgm:prSet presAssocID="{C996E315-2E4A-495B-8F39-F666479EABD1}" presName="Accent" presStyleLbl="parChTrans1D1" presStyleIdx="8" presStyleCnt="12"/>
      <dgm:spPr/>
    </dgm:pt>
    <dgm:pt modelId="{1113BFFC-58D8-43A7-B685-6691FB3C9B96}" type="pres">
      <dgm:prSet presAssocID="{2F383EAA-5156-450E-9048-2A33BB608174}" presName="sibTrans" presStyleCnt="0"/>
      <dgm:spPr/>
    </dgm:pt>
    <dgm:pt modelId="{024EF267-05BD-4B03-82E6-92ED37957A96}" type="pres">
      <dgm:prSet presAssocID="{ACE637E7-4BA1-4F14-B4E9-451189E8BD3E}" presName="composite" presStyleCnt="0"/>
      <dgm:spPr/>
    </dgm:pt>
    <dgm:pt modelId="{F71E2AE0-168D-44D2-A1ED-8F6B98E9E2C8}" type="pres">
      <dgm:prSet presAssocID="{ACE637E7-4BA1-4F14-B4E9-451189E8BD3E}" presName="First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D836851C-7CC7-4294-91C3-1CE84FFF937E}" type="pres">
      <dgm:prSet presAssocID="{ACE637E7-4BA1-4F14-B4E9-451189E8BD3E}" presName="Parent" presStyleLbl="alignNode1" presStyleIdx="9" presStyleCnt="12">
        <dgm:presLayoutVars>
          <dgm:chMax val="3"/>
          <dgm:chPref val="3"/>
          <dgm:bulletEnabled val="1"/>
        </dgm:presLayoutVars>
      </dgm:prSet>
      <dgm:spPr/>
    </dgm:pt>
    <dgm:pt modelId="{B4C184E9-B38E-4F27-83D6-157633B96CF6}" type="pres">
      <dgm:prSet presAssocID="{ACE637E7-4BA1-4F14-B4E9-451189E8BD3E}" presName="Accent" presStyleLbl="parChTrans1D1" presStyleIdx="9" presStyleCnt="12"/>
      <dgm:spPr/>
    </dgm:pt>
    <dgm:pt modelId="{7B8E29AF-2D60-4F3C-8A4B-1890ECD4CCE2}" type="pres">
      <dgm:prSet presAssocID="{523A3141-0337-4077-8A59-CC9AFC479D76}" presName="sibTrans" presStyleCnt="0"/>
      <dgm:spPr/>
    </dgm:pt>
    <dgm:pt modelId="{3084FFFB-5525-4B48-9C92-078ED190632B}" type="pres">
      <dgm:prSet presAssocID="{C82C8CA0-3BEA-4C51-BA27-1698CB2C0949}" presName="composite" presStyleCnt="0"/>
      <dgm:spPr/>
    </dgm:pt>
    <dgm:pt modelId="{70B7A94F-D552-4594-8726-A1C8CDF9C7DA}" type="pres">
      <dgm:prSet presAssocID="{C82C8CA0-3BEA-4C51-BA27-1698CB2C0949}" presName="FirstChild" presStyleLbl="revTx" presStyleIdx="10" presStyleCnt="12">
        <dgm:presLayoutVars>
          <dgm:chMax val="0"/>
          <dgm:chPref val="0"/>
          <dgm:bulletEnabled val="1"/>
        </dgm:presLayoutVars>
      </dgm:prSet>
      <dgm:spPr/>
    </dgm:pt>
    <dgm:pt modelId="{E9BD888D-463A-4BFF-90CD-622AD0A92672}" type="pres">
      <dgm:prSet presAssocID="{C82C8CA0-3BEA-4C51-BA27-1698CB2C0949}" presName="Parent" presStyleLbl="alignNode1" presStyleIdx="10" presStyleCnt="12">
        <dgm:presLayoutVars>
          <dgm:chMax val="3"/>
          <dgm:chPref val="3"/>
          <dgm:bulletEnabled val="1"/>
        </dgm:presLayoutVars>
      </dgm:prSet>
      <dgm:spPr/>
    </dgm:pt>
    <dgm:pt modelId="{2E2E6E89-54AC-4966-8E43-2716AD56E042}" type="pres">
      <dgm:prSet presAssocID="{C82C8CA0-3BEA-4C51-BA27-1698CB2C0949}" presName="Accent" presStyleLbl="parChTrans1D1" presStyleIdx="10" presStyleCnt="12"/>
      <dgm:spPr/>
    </dgm:pt>
    <dgm:pt modelId="{81942D03-90CE-4924-A394-49AEA6A6217A}" type="pres">
      <dgm:prSet presAssocID="{0FC10BEF-438F-4649-915C-E61487B8B749}" presName="sibTrans" presStyleCnt="0"/>
      <dgm:spPr/>
    </dgm:pt>
    <dgm:pt modelId="{9FA63455-BD75-4850-A189-844217139320}" type="pres">
      <dgm:prSet presAssocID="{CFF59C31-589E-405E-9A66-EF5767308179}" presName="composite" presStyleCnt="0"/>
      <dgm:spPr/>
    </dgm:pt>
    <dgm:pt modelId="{63930980-42EF-4AFA-A0BC-B68F765C26C1}" type="pres">
      <dgm:prSet presAssocID="{CFF59C31-589E-405E-9A66-EF5767308179}" presName="FirstChild" presStyleLbl="revTx" presStyleIdx="11" presStyleCnt="12" custLinFactY="467" custLinFactNeighborY="100000">
        <dgm:presLayoutVars>
          <dgm:chMax val="0"/>
          <dgm:chPref val="0"/>
          <dgm:bulletEnabled val="1"/>
        </dgm:presLayoutVars>
      </dgm:prSet>
      <dgm:spPr/>
    </dgm:pt>
    <dgm:pt modelId="{4D866002-3445-404F-B1F2-A2468A854DB5}" type="pres">
      <dgm:prSet presAssocID="{CFF59C31-589E-405E-9A66-EF5767308179}" presName="Parent" presStyleLbl="alignNode1" presStyleIdx="11" presStyleCnt="12" custLinFactNeighborX="-408" custLinFactNeighborY="-1613">
        <dgm:presLayoutVars>
          <dgm:chMax val="3"/>
          <dgm:chPref val="3"/>
          <dgm:bulletEnabled val="1"/>
        </dgm:presLayoutVars>
      </dgm:prSet>
      <dgm:spPr/>
    </dgm:pt>
    <dgm:pt modelId="{B258CF6C-FD7F-4092-9ADC-467B490506E7}" type="pres">
      <dgm:prSet presAssocID="{CFF59C31-589E-405E-9A66-EF5767308179}" presName="Accent" presStyleLbl="parChTrans1D1" presStyleIdx="11" presStyleCnt="12"/>
      <dgm:spPr/>
    </dgm:pt>
  </dgm:ptLst>
  <dgm:cxnLst>
    <dgm:cxn modelId="{95A3BF02-3101-45F2-8CF1-A1AC0639D612}" type="presOf" srcId="{34D10F8F-276E-40A5-8ACB-A2943EA0AA31}" destId="{CEA07AA8-FFBA-48E6-A4C7-41122F7B60E3}" srcOrd="0" destOrd="0" presId="urn:microsoft.com/office/officeart/2011/layout/TabList"/>
    <dgm:cxn modelId="{5BC82004-19AB-4AB6-B1C6-D123A07CC09E}" srcId="{34D10F8F-276E-40A5-8ACB-A2943EA0AA31}" destId="{ED5AED0C-3874-4BA2-B4A6-0760A6737295}" srcOrd="4" destOrd="0" parTransId="{59CC6836-09A1-4C42-B563-CC6FFD1CE5B0}" sibTransId="{4105037F-AB78-445E-8D9D-58FF6EA5E327}"/>
    <dgm:cxn modelId="{EAD6AE0C-F220-4600-B42F-41064B1BC27B}" type="presOf" srcId="{13AB7C1E-88AC-40DE-BEE6-F803C7E4813A}" destId="{F517C495-D2B0-4E11-90DD-C28823592EF6}" srcOrd="0" destOrd="0" presId="urn:microsoft.com/office/officeart/2011/layout/TabList"/>
    <dgm:cxn modelId="{75B78314-4D24-4679-AE20-E0F804C18827}" srcId="{34D10F8F-276E-40A5-8ACB-A2943EA0AA31}" destId="{13AB7C1E-88AC-40DE-BEE6-F803C7E4813A}" srcOrd="1" destOrd="0" parTransId="{C94D53D7-0B31-4528-98B8-AE2CF4ED5F95}" sibTransId="{33F6D44E-4A7F-4167-887B-3993EBD4D504}"/>
    <dgm:cxn modelId="{A6859714-C52F-4E72-A7F6-701112850DAE}" type="presOf" srcId="{3FB316D5-EFA3-4FEF-9709-1AF61FB687EB}" destId="{A6A61137-2185-42F7-9BA1-379AF96BC64D}" srcOrd="0" destOrd="0" presId="urn:microsoft.com/office/officeart/2011/layout/TabList"/>
    <dgm:cxn modelId="{13CF1016-9BF1-494C-8EB9-2F8F8FC79669}" srcId="{1EFD6260-E1B0-4B2F-8044-B12A5DD3A375}" destId="{3FB316D5-EFA3-4FEF-9709-1AF61FB687EB}" srcOrd="0" destOrd="0" parTransId="{BE75F51F-A77B-4AAD-B894-59435F4F824A}" sibTransId="{CBF112B6-675E-4609-8784-4AFDF8262F86}"/>
    <dgm:cxn modelId="{84884619-CECE-45D7-B3DB-CBCA45CC3857}" srcId="{C82C8CA0-3BEA-4C51-BA27-1698CB2C0949}" destId="{71A597A4-0647-412C-BF17-DEB55D83E51E}" srcOrd="0" destOrd="0" parTransId="{6E44D94F-C043-4820-88DE-3D945B25ED3C}" sibTransId="{58C8C421-29AE-4390-9D11-0B2291477C5D}"/>
    <dgm:cxn modelId="{C8398819-C1AB-493B-A653-CB501DAA186A}" type="presOf" srcId="{1D1990ED-6B24-42D7-AB6F-A890C7FB1A6D}" destId="{57D028A4-0348-4044-A795-F6BBB66F4CD4}" srcOrd="0" destOrd="0" presId="urn:microsoft.com/office/officeart/2011/layout/TabList"/>
    <dgm:cxn modelId="{5F20EA1F-5B92-419C-9650-4DEFD429E9CB}" srcId="{34D10F8F-276E-40A5-8ACB-A2943EA0AA31}" destId="{ACE637E7-4BA1-4F14-B4E9-451189E8BD3E}" srcOrd="9" destOrd="0" parTransId="{09509773-C2DD-4616-AB7E-FF283A0C9B2A}" sibTransId="{523A3141-0337-4077-8A59-CC9AFC479D76}"/>
    <dgm:cxn modelId="{47F07220-BFCA-4B2A-9176-8ADA93A20331}" type="presOf" srcId="{CFF59C31-589E-405E-9A66-EF5767308179}" destId="{4D866002-3445-404F-B1F2-A2468A854DB5}" srcOrd="0" destOrd="0" presId="urn:microsoft.com/office/officeart/2011/layout/TabList"/>
    <dgm:cxn modelId="{0D560922-8126-446F-8AA5-77377F6A5130}" type="presOf" srcId="{7F8F6ECC-5BE8-4CEF-8919-A17FD8F551DB}" destId="{4EA586DC-F522-4D47-86DD-8491C84BDCF9}" srcOrd="0" destOrd="0" presId="urn:microsoft.com/office/officeart/2011/layout/TabList"/>
    <dgm:cxn modelId="{4E007324-0FCE-45C3-8996-98BF7A078901}" srcId="{34D10F8F-276E-40A5-8ACB-A2943EA0AA31}" destId="{C996E315-2E4A-495B-8F39-F666479EABD1}" srcOrd="8" destOrd="0" parTransId="{EAEE186C-5E16-43BC-81CD-C5D565EEAE00}" sibTransId="{2F383EAA-5156-450E-9048-2A33BB608174}"/>
    <dgm:cxn modelId="{3FA9A728-6556-456A-BDAC-04321AE2C5CD}" srcId="{34D10F8F-276E-40A5-8ACB-A2943EA0AA31}" destId="{CFF59C31-589E-405E-9A66-EF5767308179}" srcOrd="11" destOrd="0" parTransId="{91FF221C-F681-415B-9793-B1EED02A73DD}" sibTransId="{80976FBB-57EF-437E-A90E-77B9F5CE56D5}"/>
    <dgm:cxn modelId="{26CFE12D-6AC0-4861-8367-C38726E3548C}" srcId="{7F8F6ECC-5BE8-4CEF-8919-A17FD8F551DB}" destId="{5C0BB0C5-E6EE-4512-9760-F2676E4E6E00}" srcOrd="0" destOrd="0" parTransId="{1B6E3370-EE38-4868-BC67-4A0020017E05}" sibTransId="{CECFBF2F-B0F9-4178-A7B8-8183F3F30CC7}"/>
    <dgm:cxn modelId="{FAFB212E-6979-4DDF-90CE-277D93236E1B}" type="presOf" srcId="{ACE637E7-4BA1-4F14-B4E9-451189E8BD3E}" destId="{D836851C-7CC7-4294-91C3-1CE84FFF937E}" srcOrd="0" destOrd="0" presId="urn:microsoft.com/office/officeart/2011/layout/TabList"/>
    <dgm:cxn modelId="{102DD72F-C5E7-4CD7-BF90-E5A08C18D9EC}" type="presOf" srcId="{C73E4B91-66B3-46FB-AA2D-CBCC4D20905A}" destId="{9E978353-56A0-40ED-8A7A-A1767F14F7BF}" srcOrd="0" destOrd="0" presId="urn:microsoft.com/office/officeart/2011/layout/TabList"/>
    <dgm:cxn modelId="{4FAA5730-5905-46AD-BA6E-C98317FFA1B9}" type="presOf" srcId="{1EFD6260-E1B0-4B2F-8044-B12A5DD3A375}" destId="{0F4F4E0F-D90E-4C9B-B9AE-481FAF85F873}" srcOrd="0" destOrd="0" presId="urn:microsoft.com/office/officeart/2011/layout/TabList"/>
    <dgm:cxn modelId="{F9EE3831-18B0-4432-B96D-7416A8E731E0}" srcId="{34D10F8F-276E-40A5-8ACB-A2943EA0AA31}" destId="{EB50C7E0-297D-4BF2-9EE9-88F975675AD0}" srcOrd="5" destOrd="0" parTransId="{175E66FD-BAC1-4411-86ED-B9A481465683}" sibTransId="{95AB355B-1C8E-4634-A181-203D44C1F079}"/>
    <dgm:cxn modelId="{F7F2D931-6C01-4E9B-A0D3-A897ED83AB49}" type="presOf" srcId="{7651A0C0-4CA0-478B-A4AB-241C2B4FE4E1}" destId="{AD9CDA31-0FD7-4D79-B634-EBBA57E22564}" srcOrd="0" destOrd="0" presId="urn:microsoft.com/office/officeart/2011/layout/TabList"/>
    <dgm:cxn modelId="{E574E238-B86B-4494-AA6A-E4D52770E597}" srcId="{13AB7C1E-88AC-40DE-BEE6-F803C7E4813A}" destId="{EADCC549-EB1A-4314-B6BD-AC4FE5FBE843}" srcOrd="0" destOrd="0" parTransId="{ADCAE3DC-F0F9-477F-ABB3-D2036B2D3C15}" sibTransId="{4BEC7E13-40D4-4BD1-B639-D75F2227B706}"/>
    <dgm:cxn modelId="{57C8B062-BB75-4BE5-9269-CDD42093D06D}" type="presOf" srcId="{A30E710D-4F48-4C3A-8173-485FFDDF4E19}" destId="{54EF624B-7143-452E-A9FF-67D1CB4857FA}" srcOrd="0" destOrd="0" presId="urn:microsoft.com/office/officeart/2011/layout/TabList"/>
    <dgm:cxn modelId="{1B42F743-5D52-4B8E-A010-8579280CEBAC}" type="presOf" srcId="{15D7301B-0444-4623-B999-0C4378812D99}" destId="{F71E2AE0-168D-44D2-A1ED-8F6B98E9E2C8}" srcOrd="0" destOrd="0" presId="urn:microsoft.com/office/officeart/2011/layout/TabList"/>
    <dgm:cxn modelId="{09D53444-4453-4C33-AFD4-4B66DF7B696D}" type="presOf" srcId="{D180AD36-83B0-4163-974B-A071B44EC77B}" destId="{54729B9D-FC2B-4FAA-87A0-215144F1285B}" srcOrd="0" destOrd="0" presId="urn:microsoft.com/office/officeart/2011/layout/TabList"/>
    <dgm:cxn modelId="{40529644-344F-4B23-8A6E-76389A47FD41}" type="presOf" srcId="{C996E315-2E4A-495B-8F39-F666479EABD1}" destId="{51EFA978-640D-4A3D-8E21-1F7BE234024C}" srcOrd="0" destOrd="0" presId="urn:microsoft.com/office/officeart/2011/layout/TabList"/>
    <dgm:cxn modelId="{9B78FE66-36B8-4308-AEF0-C4C694E03E4C}" srcId="{34D10F8F-276E-40A5-8ACB-A2943EA0AA31}" destId="{232EE892-FCCD-4ED0-89F4-D38DC8993FB2}" srcOrd="3" destOrd="0" parTransId="{783AE40C-4110-4B6A-B706-8DD93266352A}" sibTransId="{512F1318-A388-401D-97D3-103521127F49}"/>
    <dgm:cxn modelId="{AD7D1247-4E1B-44C0-B801-39C1CBED1280}" srcId="{34D10F8F-276E-40A5-8ACB-A2943EA0AA31}" destId="{7F8F6ECC-5BE8-4CEF-8919-A17FD8F551DB}" srcOrd="6" destOrd="0" parTransId="{FE2FC22C-AB04-40B3-95D5-AD877806007B}" sibTransId="{F2981848-E1FD-4108-808C-38E0A9F9572F}"/>
    <dgm:cxn modelId="{0C1C1647-06D9-4708-9A1B-9701F86BDAFC}" type="presOf" srcId="{942F2E5F-206E-41AC-B5E2-2E5366D423B9}" destId="{63930980-42EF-4AFA-A0BC-B68F765C26C1}" srcOrd="0" destOrd="0" presId="urn:microsoft.com/office/officeart/2011/layout/TabList"/>
    <dgm:cxn modelId="{F9CE4E48-6744-4D71-B59C-B4D42736F539}" srcId="{34D10F8F-276E-40A5-8ACB-A2943EA0AA31}" destId="{A78C86E8-4A1B-4E08-91A6-9211AF5EBBDB}" srcOrd="0" destOrd="0" parTransId="{CDE1007E-551B-48A3-951E-DDAAA6543F5F}" sibTransId="{4B722084-56BC-4CE5-9416-AF3EBCAF9321}"/>
    <dgm:cxn modelId="{7929E46A-66D0-4CFC-9E55-4E694F7781DA}" type="presOf" srcId="{ED5AED0C-3874-4BA2-B4A6-0760A6737295}" destId="{BB414776-5122-4907-8A99-6D5CD19F0473}" srcOrd="0" destOrd="0" presId="urn:microsoft.com/office/officeart/2011/layout/TabList"/>
    <dgm:cxn modelId="{6D64366B-CFC8-4956-98E9-C6C30087C58C}" srcId="{EB50C7E0-297D-4BF2-9EE9-88F975675AD0}" destId="{C73E4B91-66B3-46FB-AA2D-CBCC4D20905A}" srcOrd="0" destOrd="0" parTransId="{62C7DC97-251C-441A-BDC9-41FFE9905E78}" sibTransId="{823C4DB8-7282-41FC-9C41-A0D0531D7E40}"/>
    <dgm:cxn modelId="{A5702F6C-FBA9-42B9-82BB-7ED63F3AB8A1}" type="presOf" srcId="{5C0BB0C5-E6EE-4512-9760-F2676E4E6E00}" destId="{6F429522-A9D4-424D-8B7E-8C6A38600D3E}" srcOrd="0" destOrd="0" presId="urn:microsoft.com/office/officeart/2011/layout/TabList"/>
    <dgm:cxn modelId="{8128474D-2C85-4003-9F56-804005C8A950}" srcId="{C996E315-2E4A-495B-8F39-F666479EABD1}" destId="{AF8B7EAF-D096-41E8-885C-E4D6CA770D6C}" srcOrd="0" destOrd="0" parTransId="{E513ABFD-D644-490E-B68A-8D3AE4A7F29D}" sibTransId="{CABDB6D4-256F-49DE-AEC2-2D4BAF20842C}"/>
    <dgm:cxn modelId="{36889770-2A52-4D80-9BDC-DCF2931D9A62}" srcId="{34D10F8F-276E-40A5-8ACB-A2943EA0AA31}" destId="{C82C8CA0-3BEA-4C51-BA27-1698CB2C0949}" srcOrd="10" destOrd="0" parTransId="{07334F24-8964-442F-8663-1871051D482B}" sibTransId="{0FC10BEF-438F-4649-915C-E61487B8B749}"/>
    <dgm:cxn modelId="{1E2F8354-5E51-4BFD-A40A-DE1821C83885}" type="presOf" srcId="{C82C8CA0-3BEA-4C51-BA27-1698CB2C0949}" destId="{E9BD888D-463A-4BFF-90CD-622AD0A92672}" srcOrd="0" destOrd="0" presId="urn:microsoft.com/office/officeart/2011/layout/TabList"/>
    <dgm:cxn modelId="{7D9EFB57-4015-46B4-96F6-466198E9F2B2}" srcId="{34D10F8F-276E-40A5-8ACB-A2943EA0AA31}" destId="{1EFD6260-E1B0-4B2F-8044-B12A5DD3A375}" srcOrd="7" destOrd="0" parTransId="{93E4455E-E351-4634-BB62-7477FB245B9F}" sibTransId="{0B4D2D97-3C8E-4C45-A866-7A25B64FD7C1}"/>
    <dgm:cxn modelId="{B4715B7C-7037-4288-8DBD-7C12A67F54E4}" srcId="{D180AD36-83B0-4163-974B-A071B44EC77B}" destId="{7651A0C0-4CA0-478B-A4AB-241C2B4FE4E1}" srcOrd="0" destOrd="0" parTransId="{1AF8ADD1-9171-4F8C-8EDD-1661D544CE4F}" sibTransId="{5DC00984-9EC3-40FC-9390-29D969DC43A2}"/>
    <dgm:cxn modelId="{B497C08A-95C9-4703-ACBD-A2FC9DC0CD60}" type="presOf" srcId="{AF8B7EAF-D096-41E8-885C-E4D6CA770D6C}" destId="{AC7F0F4A-53D3-4E96-BFDD-4071FC969DE5}" srcOrd="0" destOrd="0" presId="urn:microsoft.com/office/officeart/2011/layout/TabList"/>
    <dgm:cxn modelId="{E10CB898-D99B-4FA7-9A14-CDCCAD2B1D7A}" type="presOf" srcId="{71A597A4-0647-412C-BF17-DEB55D83E51E}" destId="{70B7A94F-D552-4594-8726-A1C8CDF9C7DA}" srcOrd="0" destOrd="0" presId="urn:microsoft.com/office/officeart/2011/layout/TabList"/>
    <dgm:cxn modelId="{B5A979AA-0A4F-454B-9975-9044D6DA8190}" type="presOf" srcId="{EB50C7E0-297D-4BF2-9EE9-88F975675AD0}" destId="{089C37BC-99B3-457D-A011-932D72633D52}" srcOrd="0" destOrd="0" presId="urn:microsoft.com/office/officeart/2011/layout/TabList"/>
    <dgm:cxn modelId="{7EC96BAB-5C11-4F08-AB79-996344B6186F}" srcId="{232EE892-FCCD-4ED0-89F4-D38DC8993FB2}" destId="{1000763E-B5A6-420C-ACB3-8326DAE8F754}" srcOrd="0" destOrd="0" parTransId="{BC5DAC99-7A43-43C9-AA15-49B715190AB8}" sibTransId="{9FC1B010-8813-450A-A701-D36CBD6A4B2C}"/>
    <dgm:cxn modelId="{3A6644C3-BD45-426F-A50A-2181CF84C283}" type="presOf" srcId="{A78C86E8-4A1B-4E08-91A6-9211AF5EBBDB}" destId="{7579D22B-0E31-4ECF-AE33-215D38E6FBD2}" srcOrd="0" destOrd="0" presId="urn:microsoft.com/office/officeart/2011/layout/TabList"/>
    <dgm:cxn modelId="{B885DCCB-941F-40D8-AA63-9DDEA065B5CF}" srcId="{CFF59C31-589E-405E-9A66-EF5767308179}" destId="{942F2E5F-206E-41AC-B5E2-2E5366D423B9}" srcOrd="0" destOrd="0" parTransId="{43F12BFE-2B24-4730-A075-940FB551AC30}" sibTransId="{EDB1E0F6-34DA-4AA8-995D-2169FA21F922}"/>
    <dgm:cxn modelId="{6E09E6D8-CFDE-41CB-9302-CF77841EECC2}" type="presOf" srcId="{232EE892-FCCD-4ED0-89F4-D38DC8993FB2}" destId="{73EF84A3-058B-47B3-8428-71DC7E9F5B6B}" srcOrd="0" destOrd="0" presId="urn:microsoft.com/office/officeart/2011/layout/TabList"/>
    <dgm:cxn modelId="{90C752DE-FBBC-4B27-9845-6805488A8730}" type="presOf" srcId="{EADCC549-EB1A-4314-B6BD-AC4FE5FBE843}" destId="{B247A342-2DDE-417F-BA4F-D216BA45C7BD}" srcOrd="0" destOrd="0" presId="urn:microsoft.com/office/officeart/2011/layout/TabList"/>
    <dgm:cxn modelId="{862665E0-E94B-4212-A5D0-AD9E3C6886C9}" type="presOf" srcId="{1000763E-B5A6-420C-ACB3-8326DAE8F754}" destId="{EB4CCEFA-13CC-444D-83D0-79E441E40050}" srcOrd="0" destOrd="0" presId="urn:microsoft.com/office/officeart/2011/layout/TabList"/>
    <dgm:cxn modelId="{05420EE3-48A2-4DEF-986F-F5F6F176FCC6}" srcId="{ACE637E7-4BA1-4F14-B4E9-451189E8BD3E}" destId="{15D7301B-0444-4623-B999-0C4378812D99}" srcOrd="0" destOrd="0" parTransId="{8E030208-78EB-43D0-B357-8D327FD99399}" sibTransId="{70772829-9CCD-4FED-AD57-F9D5AF3FE517}"/>
    <dgm:cxn modelId="{8E719AF2-7150-4603-8511-A58B5FC6239F}" srcId="{ED5AED0C-3874-4BA2-B4A6-0760A6737295}" destId="{1D1990ED-6B24-42D7-AB6F-A890C7FB1A6D}" srcOrd="0" destOrd="0" parTransId="{4D1ABED9-F992-4E9E-84DD-9AD6578B8479}" sibTransId="{1B488AD7-8823-4E1F-85E4-43364CAAAB84}"/>
    <dgm:cxn modelId="{B03432F6-5E9E-4916-9F67-6335D58F81A2}" srcId="{34D10F8F-276E-40A5-8ACB-A2943EA0AA31}" destId="{D180AD36-83B0-4163-974B-A071B44EC77B}" srcOrd="2" destOrd="0" parTransId="{DC8F5F9D-4EC4-42C2-BEF1-A48A5DFD4F8E}" sibTransId="{8AF521A4-CA35-414B-A34B-A59A5704FF4B}"/>
    <dgm:cxn modelId="{67ACBCF9-16E2-4AED-A0D6-6DF7BDBD9EEB}" srcId="{A78C86E8-4A1B-4E08-91A6-9211AF5EBBDB}" destId="{A30E710D-4F48-4C3A-8173-485FFDDF4E19}" srcOrd="0" destOrd="0" parTransId="{C890B865-F5A6-4965-883C-6C389CE208DC}" sibTransId="{DD9D2A47-8A00-4F29-AB0E-89C6845C97AB}"/>
    <dgm:cxn modelId="{FF20805B-BE5B-4746-9EF5-4409702ABDD3}" type="presParOf" srcId="{CEA07AA8-FFBA-48E6-A4C7-41122F7B60E3}" destId="{574E0809-8C7D-4A43-86A3-CB606D076DE2}" srcOrd="0" destOrd="0" presId="urn:microsoft.com/office/officeart/2011/layout/TabList"/>
    <dgm:cxn modelId="{02022FBB-CB46-4432-9820-B6614B5DC8A4}" type="presParOf" srcId="{574E0809-8C7D-4A43-86A3-CB606D076DE2}" destId="{54EF624B-7143-452E-A9FF-67D1CB4857FA}" srcOrd="0" destOrd="0" presId="urn:microsoft.com/office/officeart/2011/layout/TabList"/>
    <dgm:cxn modelId="{6EBC232B-6292-466C-BDD2-4B9256EF8B61}" type="presParOf" srcId="{574E0809-8C7D-4A43-86A3-CB606D076DE2}" destId="{7579D22B-0E31-4ECF-AE33-215D38E6FBD2}" srcOrd="1" destOrd="0" presId="urn:microsoft.com/office/officeart/2011/layout/TabList"/>
    <dgm:cxn modelId="{2C93FE24-6DE7-45D4-965E-7D41E57AE487}" type="presParOf" srcId="{574E0809-8C7D-4A43-86A3-CB606D076DE2}" destId="{A9755440-3F6C-499C-A869-C76A64CA1C16}" srcOrd="2" destOrd="0" presId="urn:microsoft.com/office/officeart/2011/layout/TabList"/>
    <dgm:cxn modelId="{BEF5EC00-86A6-4B49-90B8-CC4605E5FD86}" type="presParOf" srcId="{CEA07AA8-FFBA-48E6-A4C7-41122F7B60E3}" destId="{9B729A09-5BAD-4FE5-89BE-0EB084FE7A0C}" srcOrd="1" destOrd="0" presId="urn:microsoft.com/office/officeart/2011/layout/TabList"/>
    <dgm:cxn modelId="{F25FCC9C-5653-4C83-B55E-B50964863C1D}" type="presParOf" srcId="{CEA07AA8-FFBA-48E6-A4C7-41122F7B60E3}" destId="{A39C12F5-90AD-4598-B087-37C329B375BB}" srcOrd="2" destOrd="0" presId="urn:microsoft.com/office/officeart/2011/layout/TabList"/>
    <dgm:cxn modelId="{38F69E8C-3CAC-454E-836F-0A5F8FCE6CA1}" type="presParOf" srcId="{A39C12F5-90AD-4598-B087-37C329B375BB}" destId="{B247A342-2DDE-417F-BA4F-D216BA45C7BD}" srcOrd="0" destOrd="0" presId="urn:microsoft.com/office/officeart/2011/layout/TabList"/>
    <dgm:cxn modelId="{86457D89-D348-4793-BBB3-590BD3A99032}" type="presParOf" srcId="{A39C12F5-90AD-4598-B087-37C329B375BB}" destId="{F517C495-D2B0-4E11-90DD-C28823592EF6}" srcOrd="1" destOrd="0" presId="urn:microsoft.com/office/officeart/2011/layout/TabList"/>
    <dgm:cxn modelId="{3CA5A1F9-2D8E-46D1-8F0C-92DDA851D04F}" type="presParOf" srcId="{A39C12F5-90AD-4598-B087-37C329B375BB}" destId="{7BECE748-3767-4105-988A-29C7AC42525D}" srcOrd="2" destOrd="0" presId="urn:microsoft.com/office/officeart/2011/layout/TabList"/>
    <dgm:cxn modelId="{3A2875E2-F568-4A83-A08D-CC7097C3328E}" type="presParOf" srcId="{CEA07AA8-FFBA-48E6-A4C7-41122F7B60E3}" destId="{92232668-5C50-4803-81C7-FF180056B9C9}" srcOrd="3" destOrd="0" presId="urn:microsoft.com/office/officeart/2011/layout/TabList"/>
    <dgm:cxn modelId="{67E740D0-EF06-4802-B3E7-67EAF22A57D3}" type="presParOf" srcId="{CEA07AA8-FFBA-48E6-A4C7-41122F7B60E3}" destId="{49747D26-390A-45B4-8FD7-FA7857C88335}" srcOrd="4" destOrd="0" presId="urn:microsoft.com/office/officeart/2011/layout/TabList"/>
    <dgm:cxn modelId="{91439D4B-80ED-416C-9CB4-8764DD89EE21}" type="presParOf" srcId="{49747D26-390A-45B4-8FD7-FA7857C88335}" destId="{AD9CDA31-0FD7-4D79-B634-EBBA57E22564}" srcOrd="0" destOrd="0" presId="urn:microsoft.com/office/officeart/2011/layout/TabList"/>
    <dgm:cxn modelId="{ECD0C369-2EC4-4A1E-8EA3-D3E0C4C938EF}" type="presParOf" srcId="{49747D26-390A-45B4-8FD7-FA7857C88335}" destId="{54729B9D-FC2B-4FAA-87A0-215144F1285B}" srcOrd="1" destOrd="0" presId="urn:microsoft.com/office/officeart/2011/layout/TabList"/>
    <dgm:cxn modelId="{868FE2ED-8F01-410B-8A6B-96E4C9C03EC0}" type="presParOf" srcId="{49747D26-390A-45B4-8FD7-FA7857C88335}" destId="{87E10D74-9F88-4DE5-9EB3-CA33065B2755}" srcOrd="2" destOrd="0" presId="urn:microsoft.com/office/officeart/2011/layout/TabList"/>
    <dgm:cxn modelId="{C51FF7DA-2C6E-42F2-B22A-4BDD8D4CDAE4}" type="presParOf" srcId="{CEA07AA8-FFBA-48E6-A4C7-41122F7B60E3}" destId="{DFE90F1B-FB66-4C7F-A556-9B7639D36CD2}" srcOrd="5" destOrd="0" presId="urn:microsoft.com/office/officeart/2011/layout/TabList"/>
    <dgm:cxn modelId="{68D98A4D-75DD-4DC9-A18E-BAD9FADCE5E5}" type="presParOf" srcId="{CEA07AA8-FFBA-48E6-A4C7-41122F7B60E3}" destId="{90E7DEBE-0B2F-4416-9065-11BF96954A93}" srcOrd="6" destOrd="0" presId="urn:microsoft.com/office/officeart/2011/layout/TabList"/>
    <dgm:cxn modelId="{59EF701A-286D-43DF-9DB0-276F3AA1C424}" type="presParOf" srcId="{90E7DEBE-0B2F-4416-9065-11BF96954A93}" destId="{EB4CCEFA-13CC-444D-83D0-79E441E40050}" srcOrd="0" destOrd="0" presId="urn:microsoft.com/office/officeart/2011/layout/TabList"/>
    <dgm:cxn modelId="{589F6A18-98D7-4151-8BAD-29D5A111878B}" type="presParOf" srcId="{90E7DEBE-0B2F-4416-9065-11BF96954A93}" destId="{73EF84A3-058B-47B3-8428-71DC7E9F5B6B}" srcOrd="1" destOrd="0" presId="urn:microsoft.com/office/officeart/2011/layout/TabList"/>
    <dgm:cxn modelId="{DF08638B-F105-4262-93CE-452D06A0B144}" type="presParOf" srcId="{90E7DEBE-0B2F-4416-9065-11BF96954A93}" destId="{10A92F5A-06D1-4C04-BEC0-270C9DA5F3EE}" srcOrd="2" destOrd="0" presId="urn:microsoft.com/office/officeart/2011/layout/TabList"/>
    <dgm:cxn modelId="{EDFBBA3B-B9DF-40B0-B3A8-4711AAEDA34A}" type="presParOf" srcId="{CEA07AA8-FFBA-48E6-A4C7-41122F7B60E3}" destId="{B88F23B3-2987-4ED3-B9A4-A1802384AD7E}" srcOrd="7" destOrd="0" presId="urn:microsoft.com/office/officeart/2011/layout/TabList"/>
    <dgm:cxn modelId="{5FF2C9C8-8E31-4E03-813C-9B27D7BD9798}" type="presParOf" srcId="{CEA07AA8-FFBA-48E6-A4C7-41122F7B60E3}" destId="{FD49A6EE-12DC-48B4-B63F-81AE8658F020}" srcOrd="8" destOrd="0" presId="urn:microsoft.com/office/officeart/2011/layout/TabList"/>
    <dgm:cxn modelId="{6F5E6143-4EFF-4534-B7AF-8909EBE5F78B}" type="presParOf" srcId="{FD49A6EE-12DC-48B4-B63F-81AE8658F020}" destId="{57D028A4-0348-4044-A795-F6BBB66F4CD4}" srcOrd="0" destOrd="0" presId="urn:microsoft.com/office/officeart/2011/layout/TabList"/>
    <dgm:cxn modelId="{450B585D-6B81-495F-8A76-7D244FAE0045}" type="presParOf" srcId="{FD49A6EE-12DC-48B4-B63F-81AE8658F020}" destId="{BB414776-5122-4907-8A99-6D5CD19F0473}" srcOrd="1" destOrd="0" presId="urn:microsoft.com/office/officeart/2011/layout/TabList"/>
    <dgm:cxn modelId="{26464677-DB00-4F85-A722-E90CE6D85426}" type="presParOf" srcId="{FD49A6EE-12DC-48B4-B63F-81AE8658F020}" destId="{64D5A983-6479-4847-9623-49A4D93BED5E}" srcOrd="2" destOrd="0" presId="urn:microsoft.com/office/officeart/2011/layout/TabList"/>
    <dgm:cxn modelId="{0DD9F0F3-099A-4C2C-AF07-20E802D0EDC0}" type="presParOf" srcId="{CEA07AA8-FFBA-48E6-A4C7-41122F7B60E3}" destId="{30964ADC-8D5F-4509-9C7D-E6C80C908A05}" srcOrd="9" destOrd="0" presId="urn:microsoft.com/office/officeart/2011/layout/TabList"/>
    <dgm:cxn modelId="{48BC3F4D-1266-43CE-8E4C-E6CBEC239893}" type="presParOf" srcId="{CEA07AA8-FFBA-48E6-A4C7-41122F7B60E3}" destId="{D142F398-99E6-490A-A974-9C15C21C056E}" srcOrd="10" destOrd="0" presId="urn:microsoft.com/office/officeart/2011/layout/TabList"/>
    <dgm:cxn modelId="{0645D4AF-9038-4344-8C67-5C0278185DB0}" type="presParOf" srcId="{D142F398-99E6-490A-A974-9C15C21C056E}" destId="{9E978353-56A0-40ED-8A7A-A1767F14F7BF}" srcOrd="0" destOrd="0" presId="urn:microsoft.com/office/officeart/2011/layout/TabList"/>
    <dgm:cxn modelId="{72B75F60-050F-44B9-A479-08CC4BB0B528}" type="presParOf" srcId="{D142F398-99E6-490A-A974-9C15C21C056E}" destId="{089C37BC-99B3-457D-A011-932D72633D52}" srcOrd="1" destOrd="0" presId="urn:microsoft.com/office/officeart/2011/layout/TabList"/>
    <dgm:cxn modelId="{D2E1F16E-C40A-4D2C-9CC6-F0BAC44C6071}" type="presParOf" srcId="{D142F398-99E6-490A-A974-9C15C21C056E}" destId="{EA58D279-090A-4790-9BEB-991D48FDE7DE}" srcOrd="2" destOrd="0" presId="urn:microsoft.com/office/officeart/2011/layout/TabList"/>
    <dgm:cxn modelId="{224F6A5C-42D2-4A34-8844-54447738A75C}" type="presParOf" srcId="{CEA07AA8-FFBA-48E6-A4C7-41122F7B60E3}" destId="{8F3B014D-39F3-40EA-AB22-DE05C0DCF5ED}" srcOrd="11" destOrd="0" presId="urn:microsoft.com/office/officeart/2011/layout/TabList"/>
    <dgm:cxn modelId="{B9D153E7-7081-4FEC-BAA1-0035FF842902}" type="presParOf" srcId="{CEA07AA8-FFBA-48E6-A4C7-41122F7B60E3}" destId="{DDBCD819-9700-41F6-99DC-0F119CBEBD01}" srcOrd="12" destOrd="0" presId="urn:microsoft.com/office/officeart/2011/layout/TabList"/>
    <dgm:cxn modelId="{F5D73CA9-2BA8-46B8-BDED-F2C313E04356}" type="presParOf" srcId="{DDBCD819-9700-41F6-99DC-0F119CBEBD01}" destId="{6F429522-A9D4-424D-8B7E-8C6A38600D3E}" srcOrd="0" destOrd="0" presId="urn:microsoft.com/office/officeart/2011/layout/TabList"/>
    <dgm:cxn modelId="{9EB80EBE-5D6B-4144-A27E-8031CFBE6F5C}" type="presParOf" srcId="{DDBCD819-9700-41F6-99DC-0F119CBEBD01}" destId="{4EA586DC-F522-4D47-86DD-8491C84BDCF9}" srcOrd="1" destOrd="0" presId="urn:microsoft.com/office/officeart/2011/layout/TabList"/>
    <dgm:cxn modelId="{46825F17-1A33-44A4-BC4D-FA45DDE1D2F6}" type="presParOf" srcId="{DDBCD819-9700-41F6-99DC-0F119CBEBD01}" destId="{5B0AFF87-BA3A-4D94-8FCB-942983FA38E1}" srcOrd="2" destOrd="0" presId="urn:microsoft.com/office/officeart/2011/layout/TabList"/>
    <dgm:cxn modelId="{FAAB45A7-E39C-4847-B142-8726675AF808}" type="presParOf" srcId="{CEA07AA8-FFBA-48E6-A4C7-41122F7B60E3}" destId="{F4BD84CA-87B2-499A-9C04-BBB17B15D1C5}" srcOrd="13" destOrd="0" presId="urn:microsoft.com/office/officeart/2011/layout/TabList"/>
    <dgm:cxn modelId="{C77FD312-5102-47D0-B3DB-FF3C0E3BC5B0}" type="presParOf" srcId="{CEA07AA8-FFBA-48E6-A4C7-41122F7B60E3}" destId="{5B7DB82C-70B6-46E5-B109-CFAA6F33A60E}" srcOrd="14" destOrd="0" presId="urn:microsoft.com/office/officeart/2011/layout/TabList"/>
    <dgm:cxn modelId="{EB51440F-4911-4AAC-900B-219573EE2ACF}" type="presParOf" srcId="{5B7DB82C-70B6-46E5-B109-CFAA6F33A60E}" destId="{A6A61137-2185-42F7-9BA1-379AF96BC64D}" srcOrd="0" destOrd="0" presId="urn:microsoft.com/office/officeart/2011/layout/TabList"/>
    <dgm:cxn modelId="{816ACB91-B8CA-4362-91D5-3D6B3870F5E8}" type="presParOf" srcId="{5B7DB82C-70B6-46E5-B109-CFAA6F33A60E}" destId="{0F4F4E0F-D90E-4C9B-B9AE-481FAF85F873}" srcOrd="1" destOrd="0" presId="urn:microsoft.com/office/officeart/2011/layout/TabList"/>
    <dgm:cxn modelId="{96D6348C-5F32-4E22-84D1-37023D01B08A}" type="presParOf" srcId="{5B7DB82C-70B6-46E5-B109-CFAA6F33A60E}" destId="{90E798C5-05C5-45C3-95A6-5339363765BE}" srcOrd="2" destOrd="0" presId="urn:microsoft.com/office/officeart/2011/layout/TabList"/>
    <dgm:cxn modelId="{033EC537-84C9-48F1-81EF-2015B476FB70}" type="presParOf" srcId="{CEA07AA8-FFBA-48E6-A4C7-41122F7B60E3}" destId="{4929C40C-1F44-4FE2-82AF-991A86E6E6B8}" srcOrd="15" destOrd="0" presId="urn:microsoft.com/office/officeart/2011/layout/TabList"/>
    <dgm:cxn modelId="{60271322-3EF3-4319-8A85-B3ADA2014C0A}" type="presParOf" srcId="{CEA07AA8-FFBA-48E6-A4C7-41122F7B60E3}" destId="{A95297FB-B3BE-4E1D-BA89-35B7B0D4F7BF}" srcOrd="16" destOrd="0" presId="urn:microsoft.com/office/officeart/2011/layout/TabList"/>
    <dgm:cxn modelId="{BB61D243-AB61-470D-B19D-1A72A4603A7A}" type="presParOf" srcId="{A95297FB-B3BE-4E1D-BA89-35B7B0D4F7BF}" destId="{AC7F0F4A-53D3-4E96-BFDD-4071FC969DE5}" srcOrd="0" destOrd="0" presId="urn:microsoft.com/office/officeart/2011/layout/TabList"/>
    <dgm:cxn modelId="{9CEBABDE-C873-45C4-A237-B9B4BF2DAE82}" type="presParOf" srcId="{A95297FB-B3BE-4E1D-BA89-35B7B0D4F7BF}" destId="{51EFA978-640D-4A3D-8E21-1F7BE234024C}" srcOrd="1" destOrd="0" presId="urn:microsoft.com/office/officeart/2011/layout/TabList"/>
    <dgm:cxn modelId="{F1107C1D-1EC6-4A0B-A2B1-2276416D0502}" type="presParOf" srcId="{A95297FB-B3BE-4E1D-BA89-35B7B0D4F7BF}" destId="{B9F4822D-0B30-4BDF-A1FD-95DA230F0745}" srcOrd="2" destOrd="0" presId="urn:microsoft.com/office/officeart/2011/layout/TabList"/>
    <dgm:cxn modelId="{3D77981C-7BBC-480C-AB3E-F4728CAC8399}" type="presParOf" srcId="{CEA07AA8-FFBA-48E6-A4C7-41122F7B60E3}" destId="{1113BFFC-58D8-43A7-B685-6691FB3C9B96}" srcOrd="17" destOrd="0" presId="urn:microsoft.com/office/officeart/2011/layout/TabList"/>
    <dgm:cxn modelId="{7444C8C6-7C7D-4190-AE08-6AA13E87FEEE}" type="presParOf" srcId="{CEA07AA8-FFBA-48E6-A4C7-41122F7B60E3}" destId="{024EF267-05BD-4B03-82E6-92ED37957A96}" srcOrd="18" destOrd="0" presId="urn:microsoft.com/office/officeart/2011/layout/TabList"/>
    <dgm:cxn modelId="{41A0E329-895F-4BA0-8694-39FB73500F44}" type="presParOf" srcId="{024EF267-05BD-4B03-82E6-92ED37957A96}" destId="{F71E2AE0-168D-44D2-A1ED-8F6B98E9E2C8}" srcOrd="0" destOrd="0" presId="urn:microsoft.com/office/officeart/2011/layout/TabList"/>
    <dgm:cxn modelId="{12E7C81E-328D-421E-A740-29248553F62E}" type="presParOf" srcId="{024EF267-05BD-4B03-82E6-92ED37957A96}" destId="{D836851C-7CC7-4294-91C3-1CE84FFF937E}" srcOrd="1" destOrd="0" presId="urn:microsoft.com/office/officeart/2011/layout/TabList"/>
    <dgm:cxn modelId="{ABC1231D-72A4-435C-99CE-2AAB3AAB082C}" type="presParOf" srcId="{024EF267-05BD-4B03-82E6-92ED37957A96}" destId="{B4C184E9-B38E-4F27-83D6-157633B96CF6}" srcOrd="2" destOrd="0" presId="urn:microsoft.com/office/officeart/2011/layout/TabList"/>
    <dgm:cxn modelId="{CCFD7940-3AB2-4C54-BC6C-FF5BFB1E967E}" type="presParOf" srcId="{CEA07AA8-FFBA-48E6-A4C7-41122F7B60E3}" destId="{7B8E29AF-2D60-4F3C-8A4B-1890ECD4CCE2}" srcOrd="19" destOrd="0" presId="urn:microsoft.com/office/officeart/2011/layout/TabList"/>
    <dgm:cxn modelId="{2BA783F4-93EF-4188-97A9-714F2F0E4957}" type="presParOf" srcId="{CEA07AA8-FFBA-48E6-A4C7-41122F7B60E3}" destId="{3084FFFB-5525-4B48-9C92-078ED190632B}" srcOrd="20" destOrd="0" presId="urn:microsoft.com/office/officeart/2011/layout/TabList"/>
    <dgm:cxn modelId="{D4AD0943-ABDC-4B5E-8EEA-B3DCD9CFEA46}" type="presParOf" srcId="{3084FFFB-5525-4B48-9C92-078ED190632B}" destId="{70B7A94F-D552-4594-8726-A1C8CDF9C7DA}" srcOrd="0" destOrd="0" presId="urn:microsoft.com/office/officeart/2011/layout/TabList"/>
    <dgm:cxn modelId="{85AE0983-547F-483E-9352-43A292ED9CCC}" type="presParOf" srcId="{3084FFFB-5525-4B48-9C92-078ED190632B}" destId="{E9BD888D-463A-4BFF-90CD-622AD0A92672}" srcOrd="1" destOrd="0" presId="urn:microsoft.com/office/officeart/2011/layout/TabList"/>
    <dgm:cxn modelId="{2A118BDB-C8A1-4E41-81BD-256746513130}" type="presParOf" srcId="{3084FFFB-5525-4B48-9C92-078ED190632B}" destId="{2E2E6E89-54AC-4966-8E43-2716AD56E042}" srcOrd="2" destOrd="0" presId="urn:microsoft.com/office/officeart/2011/layout/TabList"/>
    <dgm:cxn modelId="{E40835E5-6DC8-42B8-B0EB-783066733D03}" type="presParOf" srcId="{CEA07AA8-FFBA-48E6-A4C7-41122F7B60E3}" destId="{81942D03-90CE-4924-A394-49AEA6A6217A}" srcOrd="21" destOrd="0" presId="urn:microsoft.com/office/officeart/2011/layout/TabList"/>
    <dgm:cxn modelId="{C3991F4D-46A2-4DAB-BC20-A2FB09032B0D}" type="presParOf" srcId="{CEA07AA8-FFBA-48E6-A4C7-41122F7B60E3}" destId="{9FA63455-BD75-4850-A189-844217139320}" srcOrd="22" destOrd="0" presId="urn:microsoft.com/office/officeart/2011/layout/TabList"/>
    <dgm:cxn modelId="{A87D1898-32B5-477A-8287-A13F999C7311}" type="presParOf" srcId="{9FA63455-BD75-4850-A189-844217139320}" destId="{63930980-42EF-4AFA-A0BC-B68F765C26C1}" srcOrd="0" destOrd="0" presId="urn:microsoft.com/office/officeart/2011/layout/TabList"/>
    <dgm:cxn modelId="{3432310A-6214-49C8-884F-728F4D03531C}" type="presParOf" srcId="{9FA63455-BD75-4850-A189-844217139320}" destId="{4D866002-3445-404F-B1F2-A2468A854DB5}" srcOrd="1" destOrd="0" presId="urn:microsoft.com/office/officeart/2011/layout/TabList"/>
    <dgm:cxn modelId="{45D76B2C-F30B-40B5-91A2-4B90EB0AA7D6}" type="presParOf" srcId="{9FA63455-BD75-4850-A189-844217139320}" destId="{B258CF6C-FD7F-4092-9ADC-467B490506E7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8CF6C-FD7F-4092-9ADC-467B490506E7}">
      <dsp:nvSpPr>
        <dsp:cNvPr id="0" name=""/>
        <dsp:cNvSpPr/>
      </dsp:nvSpPr>
      <dsp:spPr>
        <a:xfrm>
          <a:off x="0" y="6233201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E6E89-54AC-4966-8E43-2716AD56E042}">
      <dsp:nvSpPr>
        <dsp:cNvPr id="0" name=""/>
        <dsp:cNvSpPr/>
      </dsp:nvSpPr>
      <dsp:spPr>
        <a:xfrm>
          <a:off x="0" y="5711757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184E9-B38E-4F27-83D6-157633B96CF6}">
      <dsp:nvSpPr>
        <dsp:cNvPr id="0" name=""/>
        <dsp:cNvSpPr/>
      </dsp:nvSpPr>
      <dsp:spPr>
        <a:xfrm>
          <a:off x="0" y="5190313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4822D-0B30-4BDF-A1FD-95DA230F0745}">
      <dsp:nvSpPr>
        <dsp:cNvPr id="0" name=""/>
        <dsp:cNvSpPr/>
      </dsp:nvSpPr>
      <dsp:spPr>
        <a:xfrm>
          <a:off x="0" y="4668869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E798C5-05C5-45C3-95A6-5339363765BE}">
      <dsp:nvSpPr>
        <dsp:cNvPr id="0" name=""/>
        <dsp:cNvSpPr/>
      </dsp:nvSpPr>
      <dsp:spPr>
        <a:xfrm>
          <a:off x="0" y="4147425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AFF87-BA3A-4D94-8FCB-942983FA38E1}">
      <dsp:nvSpPr>
        <dsp:cNvPr id="0" name=""/>
        <dsp:cNvSpPr/>
      </dsp:nvSpPr>
      <dsp:spPr>
        <a:xfrm>
          <a:off x="0" y="3625981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8D279-090A-4790-9BEB-991D48FDE7DE}">
      <dsp:nvSpPr>
        <dsp:cNvPr id="0" name=""/>
        <dsp:cNvSpPr/>
      </dsp:nvSpPr>
      <dsp:spPr>
        <a:xfrm>
          <a:off x="0" y="3104537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5A983-6479-4847-9623-49A4D93BED5E}">
      <dsp:nvSpPr>
        <dsp:cNvPr id="0" name=""/>
        <dsp:cNvSpPr/>
      </dsp:nvSpPr>
      <dsp:spPr>
        <a:xfrm>
          <a:off x="0" y="2583093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92F5A-06D1-4C04-BEC0-270C9DA5F3EE}">
      <dsp:nvSpPr>
        <dsp:cNvPr id="0" name=""/>
        <dsp:cNvSpPr/>
      </dsp:nvSpPr>
      <dsp:spPr>
        <a:xfrm>
          <a:off x="0" y="2061649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0D74-9F88-4DE5-9EB3-CA33065B2755}">
      <dsp:nvSpPr>
        <dsp:cNvPr id="0" name=""/>
        <dsp:cNvSpPr/>
      </dsp:nvSpPr>
      <dsp:spPr>
        <a:xfrm>
          <a:off x="0" y="1540205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CE748-3767-4105-988A-29C7AC42525D}">
      <dsp:nvSpPr>
        <dsp:cNvPr id="0" name=""/>
        <dsp:cNvSpPr/>
      </dsp:nvSpPr>
      <dsp:spPr>
        <a:xfrm>
          <a:off x="0" y="1018761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55440-3F6C-499C-A869-C76A64CA1C16}">
      <dsp:nvSpPr>
        <dsp:cNvPr id="0" name=""/>
        <dsp:cNvSpPr/>
      </dsp:nvSpPr>
      <dsp:spPr>
        <a:xfrm>
          <a:off x="0" y="497318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F624B-7143-452E-A9FF-67D1CB4857FA}">
      <dsp:nvSpPr>
        <dsp:cNvPr id="0" name=""/>
        <dsp:cNvSpPr/>
      </dsp:nvSpPr>
      <dsp:spPr>
        <a:xfrm>
          <a:off x="2335276" y="8715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effectLst/>
              <a:latin typeface="Century Gothic" panose="020B0502020202020204" pitchFamily="34" charset="0"/>
            </a:rPr>
            <a:t>Dr. Dyrell Foster, College President</a:t>
          </a:r>
        </a:p>
      </dsp:txBody>
      <dsp:txXfrm>
        <a:off x="2335276" y="8715"/>
        <a:ext cx="6646554" cy="496613"/>
      </dsp:txXfrm>
    </dsp:sp>
    <dsp:sp modelId="{7579D22B-0E31-4ECF-AE33-215D38E6FBD2}">
      <dsp:nvSpPr>
        <dsp:cNvPr id="0" name=""/>
        <dsp:cNvSpPr/>
      </dsp:nvSpPr>
      <dsp:spPr>
        <a:xfrm>
          <a:off x="0" y="0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Welcome </a:t>
          </a:r>
        </a:p>
      </dsp:txBody>
      <dsp:txXfrm>
        <a:off x="24247" y="24247"/>
        <a:ext cx="2286782" cy="472366"/>
      </dsp:txXfrm>
    </dsp:sp>
    <dsp:sp modelId="{B247A342-2DDE-417F-BA4F-D216BA45C7BD}">
      <dsp:nvSpPr>
        <dsp:cNvPr id="0" name=""/>
        <dsp:cNvSpPr/>
      </dsp:nvSpPr>
      <dsp:spPr>
        <a:xfrm>
          <a:off x="2335276" y="522148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Naomi </a:t>
          </a:r>
          <a:r>
            <a:rPr lang="en-US" sz="1400" kern="1200" dirty="0" err="1">
              <a:latin typeface="Century Gothic" panose="020B0502020202020204" pitchFamily="34" charset="0"/>
            </a:rPr>
            <a:t>Mangini</a:t>
          </a:r>
          <a:r>
            <a:rPr lang="en-US" sz="1400" kern="1200" dirty="0">
              <a:latin typeface="Century Gothic" panose="020B0502020202020204" pitchFamily="34" charset="0"/>
            </a:rPr>
            <a:t>, LPCSG President</a:t>
          </a:r>
        </a:p>
      </dsp:txBody>
      <dsp:txXfrm>
        <a:off x="2335276" y="522148"/>
        <a:ext cx="6646554" cy="496613"/>
      </dsp:txXfrm>
    </dsp:sp>
    <dsp:sp modelId="{F517C495-D2B0-4E11-90DD-C28823592EF6}">
      <dsp:nvSpPr>
        <dsp:cNvPr id="0" name=""/>
        <dsp:cNvSpPr/>
      </dsp:nvSpPr>
      <dsp:spPr>
        <a:xfrm>
          <a:off x="0" y="522148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LPCSG</a:t>
          </a:r>
        </a:p>
      </dsp:txBody>
      <dsp:txXfrm>
        <a:off x="24247" y="546395"/>
        <a:ext cx="2286782" cy="472366"/>
      </dsp:txXfrm>
    </dsp:sp>
    <dsp:sp modelId="{AD9CDA31-0FD7-4D79-B634-EBBA57E22564}">
      <dsp:nvSpPr>
        <dsp:cNvPr id="0" name=""/>
        <dsp:cNvSpPr/>
      </dsp:nvSpPr>
      <dsp:spPr>
        <a:xfrm>
          <a:off x="2335276" y="1043592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Dr. Dyrell Foster, College President</a:t>
          </a:r>
        </a:p>
      </dsp:txBody>
      <dsp:txXfrm>
        <a:off x="2335276" y="1043592"/>
        <a:ext cx="6646554" cy="496613"/>
      </dsp:txXfrm>
    </dsp:sp>
    <dsp:sp modelId="{54729B9D-FC2B-4FAA-87A0-215144F1285B}">
      <dsp:nvSpPr>
        <dsp:cNvPr id="0" name=""/>
        <dsp:cNvSpPr/>
      </dsp:nvSpPr>
      <dsp:spPr>
        <a:xfrm>
          <a:off x="0" y="1043592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What’s Right at LPC</a:t>
          </a:r>
        </a:p>
      </dsp:txBody>
      <dsp:txXfrm>
        <a:off x="24247" y="1067839"/>
        <a:ext cx="2286782" cy="472366"/>
      </dsp:txXfrm>
    </dsp:sp>
    <dsp:sp modelId="{EB4CCEFA-13CC-444D-83D0-79E441E40050}">
      <dsp:nvSpPr>
        <dsp:cNvPr id="0" name=""/>
        <dsp:cNvSpPr/>
      </dsp:nvSpPr>
      <dsp:spPr>
        <a:xfrm>
          <a:off x="2335276" y="1565036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Ashley Young, Academic Senate President</a:t>
          </a:r>
        </a:p>
      </dsp:txBody>
      <dsp:txXfrm>
        <a:off x="2335276" y="1565036"/>
        <a:ext cx="6646554" cy="496613"/>
      </dsp:txXfrm>
    </dsp:sp>
    <dsp:sp modelId="{73EF84A3-058B-47B3-8428-71DC7E9F5B6B}">
      <dsp:nvSpPr>
        <dsp:cNvPr id="0" name=""/>
        <dsp:cNvSpPr/>
      </dsp:nvSpPr>
      <dsp:spPr>
        <a:xfrm>
          <a:off x="0" y="1565036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Academic Senate Awards</a:t>
          </a:r>
        </a:p>
      </dsp:txBody>
      <dsp:txXfrm>
        <a:off x="24247" y="1589283"/>
        <a:ext cx="2286782" cy="472366"/>
      </dsp:txXfrm>
    </dsp:sp>
    <dsp:sp modelId="{57D028A4-0348-4044-A795-F6BBB66F4CD4}">
      <dsp:nvSpPr>
        <dsp:cNvPr id="0" name=""/>
        <dsp:cNvSpPr/>
      </dsp:nvSpPr>
      <dsp:spPr>
        <a:xfrm>
          <a:off x="2335276" y="2086480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Aubrie Ross, Classified Senate President</a:t>
          </a:r>
        </a:p>
      </dsp:txBody>
      <dsp:txXfrm>
        <a:off x="2335276" y="2086480"/>
        <a:ext cx="6646554" cy="496613"/>
      </dsp:txXfrm>
    </dsp:sp>
    <dsp:sp modelId="{BB414776-5122-4907-8A99-6D5CD19F0473}">
      <dsp:nvSpPr>
        <dsp:cNvPr id="0" name=""/>
        <dsp:cNvSpPr/>
      </dsp:nvSpPr>
      <dsp:spPr>
        <a:xfrm>
          <a:off x="0" y="2086480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Classified Senate Awards</a:t>
          </a:r>
        </a:p>
      </dsp:txBody>
      <dsp:txXfrm>
        <a:off x="24247" y="2110727"/>
        <a:ext cx="2286782" cy="472366"/>
      </dsp:txXfrm>
    </dsp:sp>
    <dsp:sp modelId="{9E978353-56A0-40ED-8A7A-A1767F14F7BF}">
      <dsp:nvSpPr>
        <dsp:cNvPr id="0" name=""/>
        <dsp:cNvSpPr/>
      </dsp:nvSpPr>
      <dsp:spPr>
        <a:xfrm>
          <a:off x="2335276" y="2607924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Dr. Dyrell Foster, College President</a:t>
          </a:r>
        </a:p>
      </dsp:txBody>
      <dsp:txXfrm>
        <a:off x="2335276" y="2607924"/>
        <a:ext cx="6646554" cy="496613"/>
      </dsp:txXfrm>
    </dsp:sp>
    <dsp:sp modelId="{089C37BC-99B3-457D-A011-932D72633D52}">
      <dsp:nvSpPr>
        <dsp:cNvPr id="0" name=""/>
        <dsp:cNvSpPr/>
      </dsp:nvSpPr>
      <dsp:spPr>
        <a:xfrm>
          <a:off x="0" y="2607924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Don Milanese Award</a:t>
          </a:r>
        </a:p>
      </dsp:txBody>
      <dsp:txXfrm>
        <a:off x="24247" y="2632171"/>
        <a:ext cx="2286782" cy="472366"/>
      </dsp:txXfrm>
    </dsp:sp>
    <dsp:sp modelId="{6F429522-A9D4-424D-8B7E-8C6A38600D3E}">
      <dsp:nvSpPr>
        <dsp:cNvPr id="0" name=""/>
        <dsp:cNvSpPr/>
      </dsp:nvSpPr>
      <dsp:spPr>
        <a:xfrm>
          <a:off x="2335276" y="3129368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All Attendees </a:t>
          </a:r>
        </a:p>
      </dsp:txBody>
      <dsp:txXfrm>
        <a:off x="2335276" y="3129368"/>
        <a:ext cx="6646554" cy="496613"/>
      </dsp:txXfrm>
    </dsp:sp>
    <dsp:sp modelId="{4EA586DC-F522-4D47-86DD-8491C84BDCF9}">
      <dsp:nvSpPr>
        <dsp:cNvPr id="0" name=""/>
        <dsp:cNvSpPr/>
      </dsp:nvSpPr>
      <dsp:spPr>
        <a:xfrm>
          <a:off x="0" y="3129368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Break	</a:t>
          </a:r>
        </a:p>
      </dsp:txBody>
      <dsp:txXfrm>
        <a:off x="24247" y="3153615"/>
        <a:ext cx="2286782" cy="472366"/>
      </dsp:txXfrm>
    </dsp:sp>
    <dsp:sp modelId="{A6A61137-2185-42F7-9BA1-379AF96BC64D}">
      <dsp:nvSpPr>
        <dsp:cNvPr id="0" name=""/>
        <dsp:cNvSpPr/>
      </dsp:nvSpPr>
      <dsp:spPr>
        <a:xfrm>
          <a:off x="2335276" y="3650812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3650812"/>
        <a:ext cx="6646554" cy="496613"/>
      </dsp:txXfrm>
    </dsp:sp>
    <dsp:sp modelId="{0F4F4E0F-D90E-4C9B-B9AE-481FAF85F873}">
      <dsp:nvSpPr>
        <dsp:cNvPr id="0" name=""/>
        <dsp:cNvSpPr/>
      </dsp:nvSpPr>
      <dsp:spPr>
        <a:xfrm>
          <a:off x="0" y="3650812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Retirements</a:t>
          </a:r>
        </a:p>
      </dsp:txBody>
      <dsp:txXfrm>
        <a:off x="24247" y="3675059"/>
        <a:ext cx="2286782" cy="472366"/>
      </dsp:txXfrm>
    </dsp:sp>
    <dsp:sp modelId="{AC7F0F4A-53D3-4E96-BFDD-4071FC969DE5}">
      <dsp:nvSpPr>
        <dsp:cNvPr id="0" name=""/>
        <dsp:cNvSpPr/>
      </dsp:nvSpPr>
      <dsp:spPr>
        <a:xfrm>
          <a:off x="2335276" y="4172256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4172256"/>
        <a:ext cx="6646554" cy="496613"/>
      </dsp:txXfrm>
    </dsp:sp>
    <dsp:sp modelId="{51EFA978-640D-4A3D-8E21-1F7BE234024C}">
      <dsp:nvSpPr>
        <dsp:cNvPr id="0" name=""/>
        <dsp:cNvSpPr/>
      </dsp:nvSpPr>
      <dsp:spPr>
        <a:xfrm>
          <a:off x="0" y="4172256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30-Years of Service Awards</a:t>
          </a:r>
        </a:p>
      </dsp:txBody>
      <dsp:txXfrm>
        <a:off x="24247" y="4196503"/>
        <a:ext cx="2286782" cy="472366"/>
      </dsp:txXfrm>
    </dsp:sp>
    <dsp:sp modelId="{F71E2AE0-168D-44D2-A1ED-8F6B98E9E2C8}">
      <dsp:nvSpPr>
        <dsp:cNvPr id="0" name=""/>
        <dsp:cNvSpPr/>
      </dsp:nvSpPr>
      <dsp:spPr>
        <a:xfrm>
          <a:off x="2335276" y="4693700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4693700"/>
        <a:ext cx="6646554" cy="496613"/>
      </dsp:txXfrm>
    </dsp:sp>
    <dsp:sp modelId="{D836851C-7CC7-4294-91C3-1CE84FFF937E}">
      <dsp:nvSpPr>
        <dsp:cNvPr id="0" name=""/>
        <dsp:cNvSpPr/>
      </dsp:nvSpPr>
      <dsp:spPr>
        <a:xfrm>
          <a:off x="0" y="4693700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20-Years of Service Awards</a:t>
          </a:r>
        </a:p>
      </dsp:txBody>
      <dsp:txXfrm>
        <a:off x="24247" y="4717947"/>
        <a:ext cx="2286782" cy="472366"/>
      </dsp:txXfrm>
    </dsp:sp>
    <dsp:sp modelId="{70B7A94F-D552-4594-8726-A1C8CDF9C7DA}">
      <dsp:nvSpPr>
        <dsp:cNvPr id="0" name=""/>
        <dsp:cNvSpPr/>
      </dsp:nvSpPr>
      <dsp:spPr>
        <a:xfrm>
          <a:off x="2335276" y="5215144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5215144"/>
        <a:ext cx="6646554" cy="496613"/>
      </dsp:txXfrm>
    </dsp:sp>
    <dsp:sp modelId="{E9BD888D-463A-4BFF-90CD-622AD0A92672}">
      <dsp:nvSpPr>
        <dsp:cNvPr id="0" name=""/>
        <dsp:cNvSpPr/>
      </dsp:nvSpPr>
      <dsp:spPr>
        <a:xfrm>
          <a:off x="0" y="5215144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10-Years of Service Awards</a:t>
          </a:r>
        </a:p>
      </dsp:txBody>
      <dsp:txXfrm>
        <a:off x="24247" y="5239391"/>
        <a:ext cx="2286782" cy="472366"/>
      </dsp:txXfrm>
    </dsp:sp>
    <dsp:sp modelId="{63930980-42EF-4AFA-A0BC-B68F765C26C1}">
      <dsp:nvSpPr>
        <dsp:cNvPr id="0" name=""/>
        <dsp:cNvSpPr/>
      </dsp:nvSpPr>
      <dsp:spPr>
        <a:xfrm>
          <a:off x="2335276" y="5737292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Century Gothic" panose="020B0502020202020204" pitchFamily="34" charset="0"/>
          </a:endParaRPr>
        </a:p>
      </dsp:txBody>
      <dsp:txXfrm>
        <a:off x="2335276" y="5737292"/>
        <a:ext cx="6646554" cy="496613"/>
      </dsp:txXfrm>
    </dsp:sp>
    <dsp:sp modelId="{4D866002-3445-404F-B1F2-A2468A854DB5}">
      <dsp:nvSpPr>
        <dsp:cNvPr id="0" name=""/>
        <dsp:cNvSpPr/>
      </dsp:nvSpPr>
      <dsp:spPr>
        <a:xfrm>
          <a:off x="0" y="5728577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5-Years of Service Awards </a:t>
          </a:r>
        </a:p>
      </dsp:txBody>
      <dsp:txXfrm>
        <a:off x="24247" y="5752824"/>
        <a:ext cx="2286782" cy="472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1AA7B-1755-4EAE-BD36-F219450FB86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4451-AF1A-4BEA-BCD0-0A015D37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19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B99698C-79A4-452E-9FEA-364BC88E1579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EFED726-5BFC-4DE5-A7B9-E7065DE93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7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8322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8400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833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317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5067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1000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3702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9799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5891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635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2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A30A0-72BF-4C00-9011-B47FE8131A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2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65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4686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0913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8244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4787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59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5172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6012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7223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6762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4182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562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5911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7070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1740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6838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69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83976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70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7078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71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6445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72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3126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73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426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74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9906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75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060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2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A30A0-72BF-4C00-9011-B47FE8131A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2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3805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78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25926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82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08207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98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7639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40463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49842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58218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83702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877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52739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140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2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A30A0-72BF-4C00-9011-B47FE8131A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2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47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107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6569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1238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4076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403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44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317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84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42816"/>
            <a:ext cx="8968739" cy="27584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11995" y="4244340"/>
            <a:ext cx="3076955" cy="27584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2590800"/>
            <a:ext cx="8968740" cy="1659889"/>
          </a:xfrm>
          <a:custGeom>
            <a:avLst/>
            <a:gdLst/>
            <a:ahLst/>
            <a:cxnLst/>
            <a:rect l="l" t="t" r="r" b="b"/>
            <a:pathLst>
              <a:path w="8968740" h="1659889">
                <a:moveTo>
                  <a:pt x="8968740" y="0"/>
                </a:moveTo>
                <a:lnTo>
                  <a:pt x="0" y="0"/>
                </a:lnTo>
                <a:lnTo>
                  <a:pt x="0" y="1659636"/>
                </a:lnTo>
                <a:lnTo>
                  <a:pt x="8968740" y="1659636"/>
                </a:lnTo>
                <a:lnTo>
                  <a:pt x="896874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111995" y="2590800"/>
            <a:ext cx="3077210" cy="1659889"/>
          </a:xfrm>
          <a:custGeom>
            <a:avLst/>
            <a:gdLst/>
            <a:ahLst/>
            <a:cxnLst/>
            <a:rect l="l" t="t" r="r" b="b"/>
            <a:pathLst>
              <a:path w="3077209" h="1659889">
                <a:moveTo>
                  <a:pt x="3076955" y="0"/>
                </a:moveTo>
                <a:lnTo>
                  <a:pt x="0" y="0"/>
                </a:lnTo>
                <a:lnTo>
                  <a:pt x="0" y="1659636"/>
                </a:lnTo>
                <a:lnTo>
                  <a:pt x="3076955" y="1659636"/>
                </a:lnTo>
                <a:lnTo>
                  <a:pt x="3076955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22914" y="2487741"/>
            <a:ext cx="6122034" cy="1589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324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970532"/>
            <a:ext cx="10437875" cy="3215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85704" y="1970532"/>
            <a:ext cx="1603245" cy="14477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585704" y="609600"/>
            <a:ext cx="1603375" cy="1369060"/>
          </a:xfrm>
          <a:custGeom>
            <a:avLst/>
            <a:gdLst/>
            <a:ahLst/>
            <a:cxnLst/>
            <a:rect l="l" t="t" r="r" b="b"/>
            <a:pathLst>
              <a:path w="1603375" h="1369060">
                <a:moveTo>
                  <a:pt x="1603248" y="0"/>
                </a:moveTo>
                <a:lnTo>
                  <a:pt x="0" y="0"/>
                </a:lnTo>
                <a:lnTo>
                  <a:pt x="0" y="1368552"/>
                </a:lnTo>
                <a:lnTo>
                  <a:pt x="1603248" y="1368552"/>
                </a:lnTo>
                <a:lnTo>
                  <a:pt x="1603248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32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195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42816"/>
            <a:ext cx="8968739" cy="27584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11995" y="4244340"/>
            <a:ext cx="3076955" cy="27584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2590800"/>
            <a:ext cx="8968740" cy="1659889"/>
          </a:xfrm>
          <a:custGeom>
            <a:avLst/>
            <a:gdLst/>
            <a:ahLst/>
            <a:cxnLst/>
            <a:rect l="l" t="t" r="r" b="b"/>
            <a:pathLst>
              <a:path w="8968740" h="1659889">
                <a:moveTo>
                  <a:pt x="8968740" y="0"/>
                </a:moveTo>
                <a:lnTo>
                  <a:pt x="0" y="0"/>
                </a:lnTo>
                <a:lnTo>
                  <a:pt x="0" y="1659636"/>
                </a:lnTo>
                <a:lnTo>
                  <a:pt x="8968740" y="1659636"/>
                </a:lnTo>
                <a:lnTo>
                  <a:pt x="896874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111995" y="2590800"/>
            <a:ext cx="3077210" cy="1659889"/>
          </a:xfrm>
          <a:custGeom>
            <a:avLst/>
            <a:gdLst/>
            <a:ahLst/>
            <a:cxnLst/>
            <a:rect l="l" t="t" r="r" b="b"/>
            <a:pathLst>
              <a:path w="3077209" h="1659889">
                <a:moveTo>
                  <a:pt x="3076955" y="0"/>
                </a:moveTo>
                <a:lnTo>
                  <a:pt x="0" y="0"/>
                </a:lnTo>
                <a:lnTo>
                  <a:pt x="0" y="1659636"/>
                </a:lnTo>
                <a:lnTo>
                  <a:pt x="3076955" y="1659636"/>
                </a:lnTo>
                <a:lnTo>
                  <a:pt x="3076955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918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276077" y="2962655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29" h="913129">
                <a:moveTo>
                  <a:pt x="912812" y="0"/>
                </a:moveTo>
                <a:lnTo>
                  <a:pt x="0" y="91281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206482" y="3189732"/>
            <a:ext cx="2981960" cy="2981960"/>
          </a:xfrm>
          <a:custGeom>
            <a:avLst/>
            <a:gdLst/>
            <a:ahLst/>
            <a:cxnLst/>
            <a:rect l="l" t="t" r="r" b="b"/>
            <a:pathLst>
              <a:path w="2981959" h="2981960">
                <a:moveTo>
                  <a:pt x="2981858" y="0"/>
                </a:moveTo>
                <a:lnTo>
                  <a:pt x="0" y="2981858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291577" y="3285744"/>
            <a:ext cx="1896745" cy="1896745"/>
          </a:xfrm>
          <a:custGeom>
            <a:avLst/>
            <a:gdLst/>
            <a:ahLst/>
            <a:cxnLst/>
            <a:rect l="l" t="t" r="r" b="b"/>
            <a:pathLst>
              <a:path w="1896745" h="1896745">
                <a:moveTo>
                  <a:pt x="1896529" y="0"/>
                </a:moveTo>
                <a:lnTo>
                  <a:pt x="0" y="189652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443215" y="3132582"/>
            <a:ext cx="1746250" cy="1746250"/>
          </a:xfrm>
          <a:custGeom>
            <a:avLst/>
            <a:gdLst/>
            <a:ahLst/>
            <a:cxnLst/>
            <a:rect l="l" t="t" r="r" b="b"/>
            <a:pathLst>
              <a:path w="1746250" h="1746250">
                <a:moveTo>
                  <a:pt x="1745716" y="0"/>
                </a:moveTo>
                <a:lnTo>
                  <a:pt x="0" y="1745716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920221" y="3684270"/>
            <a:ext cx="1270000" cy="1270000"/>
          </a:xfrm>
          <a:custGeom>
            <a:avLst/>
            <a:gdLst/>
            <a:ahLst/>
            <a:cxnLst/>
            <a:rect l="l" t="t" r="r" b="b"/>
            <a:pathLst>
              <a:path w="1270000" h="1270000">
                <a:moveTo>
                  <a:pt x="1270000" y="0"/>
                </a:moveTo>
                <a:lnTo>
                  <a:pt x="0" y="1269999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171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887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402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942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789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839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95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40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55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27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4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44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82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85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0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38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2164" y="2469494"/>
            <a:ext cx="5102225" cy="1589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7042" y="2751738"/>
            <a:ext cx="11273155" cy="354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93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99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7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11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9.jp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7.jp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g"/><Relationship Id="rId4" Type="http://schemas.openxmlformats.org/officeDocument/2006/relationships/image" Target="../media/image1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jpeg"/><Relationship Id="rId4" Type="http://schemas.openxmlformats.org/officeDocument/2006/relationships/image" Target="../media/image17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png"/><Relationship Id="rId4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May 2026 Awards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Town Meeting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pPr algn="r"/>
            <a:r>
              <a:rPr lang="en-US" sz="3200" dirty="0"/>
              <a:t>2025 - 2026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264900" cy="6858000"/>
            <a:chOff x="0" y="0"/>
            <a:chExt cx="16897350" cy="10287000"/>
          </a:xfrm>
        </p:grpSpPr>
        <p:pic>
          <p:nvPicPr>
            <p:cNvPr id="3" name="object 3" descr="A group of people taking a selfi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3825" y="4905373"/>
              <a:ext cx="9153398" cy="5381624"/>
            </a:xfrm>
            <a:prstGeom prst="rect">
              <a:avLst/>
            </a:prstGeom>
          </p:spPr>
        </p:pic>
        <p:pic>
          <p:nvPicPr>
            <p:cNvPr id="4" name="object 4" descr="A group of people around a chessboard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915649" cy="5838825"/>
            </a:xfrm>
            <a:prstGeom prst="rect">
              <a:avLst/>
            </a:prstGeom>
          </p:spPr>
        </p:pic>
        <p:pic>
          <p:nvPicPr>
            <p:cNvPr id="5" name="object 5" descr="A group of people standing around a table  AI-generated content may be incorrect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91875" y="0"/>
              <a:ext cx="5705475" cy="4676775"/>
            </a:xfrm>
            <a:prstGeom prst="rect">
              <a:avLst/>
            </a:prstGeom>
          </p:spPr>
        </p:pic>
        <p:pic>
          <p:nvPicPr>
            <p:cNvPr id="6" name="object 6" descr="A group of people at a market  AI-generated content may be incorrect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096023"/>
              <a:ext cx="7505572" cy="41908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Tenured Faculty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r>
              <a:rPr lang="en-US" sz="4400" b="1" dirty="0"/>
              <a:t>GEORGE FREELEN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>
            <a:normAutofit/>
          </a:bodyPr>
          <a:lstStyle/>
          <a:p>
            <a:r>
              <a:rPr lang="en-US" sz="3400" dirty="0"/>
              <a:t>Fire Service Technology</a:t>
            </a:r>
          </a:p>
          <a:p>
            <a:r>
              <a:rPr lang="en-US" dirty="0"/>
              <a:t>Tenured Faculty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r>
              <a:rPr lang="en-US" sz="4400" b="1" dirty="0"/>
              <a:t>KAI BLAISDELL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>
            <a:normAutofit/>
          </a:bodyPr>
          <a:lstStyle/>
          <a:p>
            <a:r>
              <a:rPr lang="en-US" sz="3400" dirty="0"/>
              <a:t>Biology</a:t>
            </a:r>
          </a:p>
          <a:p>
            <a:r>
              <a:rPr lang="en-US" dirty="0"/>
              <a:t>Tenured Faculty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r>
              <a:rPr lang="en-US" sz="4400" b="1" dirty="0"/>
              <a:t>JENNIFER DECKER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>
            <a:normAutofit/>
          </a:bodyPr>
          <a:lstStyle/>
          <a:p>
            <a:r>
              <a:rPr lang="en-US" sz="3400" dirty="0"/>
              <a:t>Engineering</a:t>
            </a:r>
          </a:p>
          <a:p>
            <a:r>
              <a:rPr lang="en-US" dirty="0"/>
              <a:t>Tenured Faculty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r>
              <a:rPr lang="en-US" sz="4400" b="1" dirty="0"/>
              <a:t>DAVID MONTELONGO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>
            <a:normAutofit/>
          </a:bodyPr>
          <a:lstStyle/>
          <a:p>
            <a:r>
              <a:rPr lang="en-US" sz="3400" dirty="0"/>
              <a:t>Chemistry</a:t>
            </a:r>
          </a:p>
          <a:p>
            <a:r>
              <a:rPr lang="en-US" dirty="0"/>
              <a:t>Tenured Faculty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r>
              <a:rPr lang="en-US" sz="4400" b="1" dirty="0"/>
              <a:t>JENNIFER SIDERS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>
            <a:normAutofit/>
          </a:bodyPr>
          <a:lstStyle/>
          <a:p>
            <a:r>
              <a:rPr lang="en-US" sz="3400" dirty="0"/>
              <a:t>Physics/Astronomy</a:t>
            </a:r>
          </a:p>
          <a:p>
            <a:r>
              <a:rPr lang="en-US" dirty="0"/>
              <a:t>Tenured Faculty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r>
              <a:rPr lang="en-US" sz="4400" b="1" dirty="0"/>
              <a:t>JULIE NGUYEN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>
            <a:normAutofit/>
          </a:bodyPr>
          <a:lstStyle/>
          <a:p>
            <a:r>
              <a:rPr lang="en-US" sz="3400" dirty="0"/>
              <a:t>Counseling</a:t>
            </a:r>
          </a:p>
          <a:p>
            <a:r>
              <a:rPr lang="en-US" dirty="0"/>
              <a:t>Tenured Faculty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906" y="762753"/>
            <a:ext cx="1139234" cy="1091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AE27E-F6E5-A9C0-5D27-448B9516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10439399" cy="108093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THANK YOU!</a:t>
            </a:r>
            <a:endParaRPr lang="en-US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633372-5EE3-48D8-F9E5-0AD1685E367A}"/>
              </a:ext>
            </a:extLst>
          </p:cNvPr>
          <p:cNvSpPr txBox="1"/>
          <p:nvPr/>
        </p:nvSpPr>
        <p:spPr>
          <a:xfrm>
            <a:off x="1849380" y="2559469"/>
            <a:ext cx="74580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We appreciate your time today, thank you.</a:t>
            </a:r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Please stay and enjoy some refreshments.</a:t>
            </a:r>
          </a:p>
        </p:txBody>
      </p:sp>
    </p:spTree>
    <p:extLst>
      <p:ext uri="{BB962C8B-B14F-4D97-AF65-F5344CB8AC3E}">
        <p14:creationId xmlns:p14="http://schemas.microsoft.com/office/powerpoint/2010/main" val="12099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group of people standing in front of a door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9750" y="0"/>
            <a:ext cx="6572250" cy="37528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12700"/>
            <a:ext cx="12192000" cy="6889750"/>
            <a:chOff x="0" y="-19050"/>
            <a:chExt cx="18288000" cy="10334625"/>
          </a:xfrm>
        </p:grpSpPr>
        <p:pic>
          <p:nvPicPr>
            <p:cNvPr id="4" name="object 4" descr="A group of people in a room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6974" y="5829298"/>
              <a:ext cx="12010771" cy="4457697"/>
            </a:xfrm>
            <a:prstGeom prst="rect">
              <a:avLst/>
            </a:prstGeom>
          </p:spPr>
        </p:pic>
        <p:pic>
          <p:nvPicPr>
            <p:cNvPr id="5" name="object 5" descr="A group of people sitting at tables in a room  AI-generated content may be incorrect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826876" cy="102869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3599" y="0"/>
              <a:ext cx="4976876" cy="10287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46034" y="9525"/>
              <a:ext cx="4792345" cy="10277475"/>
            </a:xfrm>
            <a:custGeom>
              <a:avLst/>
              <a:gdLst/>
              <a:ahLst/>
              <a:cxnLst/>
              <a:rect l="l" t="t" r="r" b="b"/>
              <a:pathLst>
                <a:path w="4792345" h="10277475">
                  <a:moveTo>
                    <a:pt x="4792145" y="0"/>
                  </a:moveTo>
                  <a:lnTo>
                    <a:pt x="0" y="10277475"/>
                  </a:lnTo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group of people posing for a photo in front of a white building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323850"/>
            <a:ext cx="3079750" cy="3016250"/>
          </a:xfrm>
          <a:prstGeom prst="rect">
            <a:avLst/>
          </a:prstGeom>
        </p:spPr>
      </p:pic>
      <p:pic>
        <p:nvPicPr>
          <p:cNvPr id="3" name="object 3" descr="A person holding a phone and standing in front of a microphone  AI-generated content may be incorrect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850" y="3517900"/>
            <a:ext cx="3079750" cy="2781300"/>
          </a:xfrm>
          <a:prstGeom prst="rect">
            <a:avLst/>
          </a:prstGeom>
        </p:spPr>
      </p:pic>
      <p:pic>
        <p:nvPicPr>
          <p:cNvPr id="4" name="object 4" descr="A group of people on a staircase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00450" y="323850"/>
            <a:ext cx="4038600" cy="5975350"/>
          </a:xfrm>
          <a:prstGeom prst="rect">
            <a:avLst/>
          </a:prstGeom>
        </p:spPr>
      </p:pic>
      <p:pic>
        <p:nvPicPr>
          <p:cNvPr id="5" name="object 5" descr="A group of people posing for a photo  AI-generated content may be incorrect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35900" y="334772"/>
            <a:ext cx="4032250" cy="59580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38697" y="2423584"/>
            <a:ext cx="9153737" cy="1849543"/>
            <a:chOff x="2908045" y="3635375"/>
            <a:chExt cx="13730605" cy="2774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8045" y="3635375"/>
              <a:ext cx="13730223" cy="1506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9320" y="4903469"/>
              <a:ext cx="9120251" cy="15062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40135" y="4903469"/>
              <a:ext cx="1162050" cy="15062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23064" y="4903469"/>
              <a:ext cx="4407661" cy="15062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 descr="A group of people in formal attir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0987" y="384697"/>
              <a:ext cx="8985158" cy="96502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6964388" y="0"/>
                  </a:moveTo>
                  <a:lnTo>
                    <a:pt x="0" y="0"/>
                  </a:lnTo>
                  <a:lnTo>
                    <a:pt x="0" y="5441188"/>
                  </a:lnTo>
                  <a:lnTo>
                    <a:pt x="6964388" y="0"/>
                  </a:lnTo>
                  <a:close/>
                </a:path>
                <a:path w="18288000" h="10287000">
                  <a:moveTo>
                    <a:pt x="18288000" y="5413553"/>
                  </a:moveTo>
                  <a:lnTo>
                    <a:pt x="12050281" y="10287000"/>
                  </a:lnTo>
                  <a:lnTo>
                    <a:pt x="18288000" y="10287000"/>
                  </a:lnTo>
                  <a:lnTo>
                    <a:pt x="18288000" y="5413553"/>
                  </a:lnTo>
                  <a:close/>
                </a:path>
              </a:pathLst>
            </a:custGeom>
            <a:solidFill>
              <a:srgbClr val="938953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6861" y="2423584"/>
            <a:ext cx="9717617" cy="2701713"/>
            <a:chOff x="2455291" y="3635375"/>
            <a:chExt cx="14576425" cy="4052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5291" y="3635375"/>
              <a:ext cx="6140958" cy="1506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7095" y="3635375"/>
              <a:ext cx="9024112" cy="1506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1626" y="4903469"/>
              <a:ext cx="7344156" cy="15062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77575" y="4903469"/>
              <a:ext cx="3532758" cy="15062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22605" y="4903469"/>
              <a:ext cx="1772284" cy="15062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04366" y="4903469"/>
              <a:ext cx="1162684" cy="15062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6066" y="6181344"/>
              <a:ext cx="4407662" cy="15062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A70730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 descr="A person with curly hair smiling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900" y="2146300"/>
            <a:ext cx="2406650" cy="2413000"/>
          </a:xfrm>
          <a:prstGeom prst="rect">
            <a:avLst/>
          </a:prstGeom>
        </p:spPr>
      </p:pic>
      <p:pic>
        <p:nvPicPr>
          <p:cNvPr id="4" name="object 4" descr="A person in a pink shirt  AI-generated content may be incorrect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7750" y="2146301"/>
            <a:ext cx="2406650" cy="24129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7600" y="2146300"/>
            <a:ext cx="2406565" cy="2413000"/>
          </a:xfrm>
          <a:prstGeom prst="rect">
            <a:avLst/>
          </a:prstGeom>
        </p:spPr>
      </p:pic>
      <p:pic>
        <p:nvPicPr>
          <p:cNvPr id="6" name="object 6" descr="A person wearing glasses and a suit smiling  AI-generated content may be incorrect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7450" y="2146300"/>
            <a:ext cx="2406565" cy="2413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69763" y="4576488"/>
            <a:ext cx="2388869" cy="336973"/>
            <a:chOff x="1604644" y="6864731"/>
            <a:chExt cx="3583304" cy="505459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4644" y="6864731"/>
              <a:ext cx="2047620" cy="5054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97249" y="6864731"/>
              <a:ext cx="1555241" cy="5054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92268" y="6864731"/>
              <a:ext cx="495300" cy="50545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43131" y="4576488"/>
            <a:ext cx="2704931" cy="33697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11290" y="4576488"/>
            <a:ext cx="1956731" cy="33697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46134" y="4576488"/>
            <a:ext cx="2305896" cy="33697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03557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3550" y="482600"/>
            <a:ext cx="3441700" cy="2787650"/>
            <a:chOff x="695325" y="723900"/>
            <a:chExt cx="5162550" cy="4181475"/>
          </a:xfrm>
        </p:grpSpPr>
        <p:sp>
          <p:nvSpPr>
            <p:cNvPr id="4" name="object 4"/>
            <p:cNvSpPr/>
            <p:nvPr/>
          </p:nvSpPr>
          <p:spPr>
            <a:xfrm>
              <a:off x="695325" y="723900"/>
              <a:ext cx="5162550" cy="4181475"/>
            </a:xfrm>
            <a:custGeom>
              <a:avLst/>
              <a:gdLst/>
              <a:ahLst/>
              <a:cxnLst/>
              <a:rect l="l" t="t" r="r" b="b"/>
              <a:pathLst>
                <a:path w="5162550" h="4181475">
                  <a:moveTo>
                    <a:pt x="5162550" y="0"/>
                  </a:moveTo>
                  <a:lnTo>
                    <a:pt x="0" y="0"/>
                  </a:lnTo>
                  <a:lnTo>
                    <a:pt x="0" y="4181475"/>
                  </a:lnTo>
                  <a:lnTo>
                    <a:pt x="5162550" y="4181475"/>
                  </a:lnTo>
                  <a:lnTo>
                    <a:pt x="5162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 descr="A person in a graduation gown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8250" y="971550"/>
              <a:ext cx="4076700" cy="370395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4222750" y="488950"/>
            <a:ext cx="3594100" cy="2781300"/>
            <a:chOff x="6334125" y="733425"/>
            <a:chExt cx="5391150" cy="4171950"/>
          </a:xfrm>
        </p:grpSpPr>
        <p:sp>
          <p:nvSpPr>
            <p:cNvPr id="7" name="object 7"/>
            <p:cNvSpPr/>
            <p:nvPr/>
          </p:nvSpPr>
          <p:spPr>
            <a:xfrm>
              <a:off x="6334125" y="733425"/>
              <a:ext cx="5391150" cy="4171950"/>
            </a:xfrm>
            <a:custGeom>
              <a:avLst/>
              <a:gdLst/>
              <a:ahLst/>
              <a:cxnLst/>
              <a:rect l="l" t="t" r="r" b="b"/>
              <a:pathLst>
                <a:path w="5391150" h="4171950">
                  <a:moveTo>
                    <a:pt x="5391150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91150" y="41719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 descr="A person in a graduation gown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4675" y="971550"/>
              <a:ext cx="4181475" cy="370522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134350" y="488950"/>
            <a:ext cx="3587750" cy="2781300"/>
            <a:chOff x="12201525" y="733425"/>
            <a:chExt cx="5381625" cy="4171950"/>
          </a:xfrm>
        </p:grpSpPr>
        <p:sp>
          <p:nvSpPr>
            <p:cNvPr id="10" name="object 10"/>
            <p:cNvSpPr/>
            <p:nvPr/>
          </p:nvSpPr>
          <p:spPr>
            <a:xfrm>
              <a:off x="12201525" y="733425"/>
              <a:ext cx="5381625" cy="4171950"/>
            </a:xfrm>
            <a:custGeom>
              <a:avLst/>
              <a:gdLst/>
              <a:ahLst/>
              <a:cxnLst/>
              <a:rect l="l" t="t" r="r" b="b"/>
              <a:pathLst>
                <a:path w="5381625" h="4171950">
                  <a:moveTo>
                    <a:pt x="5381625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81625" y="4171950"/>
                  </a:lnTo>
                  <a:lnTo>
                    <a:pt x="5381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 descr="A person in a graduation gown  AI-generated content may be incorrect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15875" y="971550"/>
              <a:ext cx="4381500" cy="370522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63550" y="3606800"/>
            <a:ext cx="3441700" cy="2787650"/>
            <a:chOff x="695325" y="5410200"/>
            <a:chExt cx="5162550" cy="4181475"/>
          </a:xfrm>
        </p:grpSpPr>
        <p:sp>
          <p:nvSpPr>
            <p:cNvPr id="13" name="object 13"/>
            <p:cNvSpPr/>
            <p:nvPr/>
          </p:nvSpPr>
          <p:spPr>
            <a:xfrm>
              <a:off x="695325" y="5410200"/>
              <a:ext cx="5162550" cy="4181475"/>
            </a:xfrm>
            <a:custGeom>
              <a:avLst/>
              <a:gdLst/>
              <a:ahLst/>
              <a:cxnLst/>
              <a:rect l="l" t="t" r="r" b="b"/>
              <a:pathLst>
                <a:path w="5162550" h="4181475">
                  <a:moveTo>
                    <a:pt x="5162550" y="0"/>
                  </a:moveTo>
                  <a:lnTo>
                    <a:pt x="0" y="0"/>
                  </a:lnTo>
                  <a:lnTo>
                    <a:pt x="0" y="4181475"/>
                  </a:lnTo>
                  <a:lnTo>
                    <a:pt x="5162550" y="4181475"/>
                  </a:lnTo>
                  <a:lnTo>
                    <a:pt x="5162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 descr="A person in a graduation gown  AI-generated content may be incorrect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7173" y="5724525"/>
              <a:ext cx="4014470" cy="3600526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8128000" y="3606800"/>
            <a:ext cx="3600450" cy="2787650"/>
          </a:xfrm>
          <a:custGeom>
            <a:avLst/>
            <a:gdLst/>
            <a:ahLst/>
            <a:cxnLst/>
            <a:rect l="l" t="t" r="r" b="b"/>
            <a:pathLst>
              <a:path w="5400675" h="4181475">
                <a:moveTo>
                  <a:pt x="5400675" y="0"/>
                </a:moveTo>
                <a:lnTo>
                  <a:pt x="0" y="0"/>
                </a:lnTo>
                <a:lnTo>
                  <a:pt x="0" y="4181475"/>
                </a:lnTo>
                <a:lnTo>
                  <a:pt x="5400675" y="4181475"/>
                </a:lnTo>
                <a:lnTo>
                  <a:pt x="54006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222750" y="3613150"/>
            <a:ext cx="3594100" cy="2781300"/>
            <a:chOff x="6334125" y="5419725"/>
            <a:chExt cx="5391150" cy="4171950"/>
          </a:xfrm>
        </p:grpSpPr>
        <p:sp>
          <p:nvSpPr>
            <p:cNvPr id="17" name="object 17"/>
            <p:cNvSpPr/>
            <p:nvPr/>
          </p:nvSpPr>
          <p:spPr>
            <a:xfrm>
              <a:off x="6334125" y="5419725"/>
              <a:ext cx="5391150" cy="4171950"/>
            </a:xfrm>
            <a:custGeom>
              <a:avLst/>
              <a:gdLst/>
              <a:ahLst/>
              <a:cxnLst/>
              <a:rect l="l" t="t" r="r" b="b"/>
              <a:pathLst>
                <a:path w="5391150" h="4171950">
                  <a:moveTo>
                    <a:pt x="5391150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91150" y="41719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 descr="A person in a graduation cap and gown  AI-generated content may be incorrect.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1800" y="5729643"/>
              <a:ext cx="4457700" cy="3600704"/>
            </a:xfrm>
            <a:prstGeom prst="rect">
              <a:avLst/>
            </a:prstGeom>
          </p:spPr>
        </p:pic>
      </p:grpSp>
      <p:pic>
        <p:nvPicPr>
          <p:cNvPr id="19" name="object 19" descr="A person in a graduation gown  AI-generated content may be incorrect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13750" y="3752850"/>
            <a:ext cx="3054350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C3653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3550" y="482600"/>
            <a:ext cx="3441700" cy="2787650"/>
            <a:chOff x="695325" y="723900"/>
            <a:chExt cx="5162550" cy="4181475"/>
          </a:xfrm>
        </p:grpSpPr>
        <p:sp>
          <p:nvSpPr>
            <p:cNvPr id="4" name="object 4"/>
            <p:cNvSpPr/>
            <p:nvPr/>
          </p:nvSpPr>
          <p:spPr>
            <a:xfrm>
              <a:off x="695325" y="723900"/>
              <a:ext cx="5162550" cy="4181475"/>
            </a:xfrm>
            <a:custGeom>
              <a:avLst/>
              <a:gdLst/>
              <a:ahLst/>
              <a:cxnLst/>
              <a:rect l="l" t="t" r="r" b="b"/>
              <a:pathLst>
                <a:path w="5162550" h="4181475">
                  <a:moveTo>
                    <a:pt x="5162550" y="0"/>
                  </a:moveTo>
                  <a:lnTo>
                    <a:pt x="0" y="0"/>
                  </a:lnTo>
                  <a:lnTo>
                    <a:pt x="0" y="4181475"/>
                  </a:lnTo>
                  <a:lnTo>
                    <a:pt x="5162550" y="4181475"/>
                  </a:lnTo>
                  <a:lnTo>
                    <a:pt x="5162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 descr="A person in a graduation gown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4925" y="962025"/>
              <a:ext cx="3943350" cy="371475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4222750" y="488950"/>
            <a:ext cx="3594100" cy="2781300"/>
            <a:chOff x="6334125" y="733425"/>
            <a:chExt cx="5391150" cy="4171950"/>
          </a:xfrm>
        </p:grpSpPr>
        <p:sp>
          <p:nvSpPr>
            <p:cNvPr id="7" name="object 7"/>
            <p:cNvSpPr/>
            <p:nvPr/>
          </p:nvSpPr>
          <p:spPr>
            <a:xfrm>
              <a:off x="6334125" y="733425"/>
              <a:ext cx="5391150" cy="4171950"/>
            </a:xfrm>
            <a:custGeom>
              <a:avLst/>
              <a:gdLst/>
              <a:ahLst/>
              <a:cxnLst/>
              <a:rect l="l" t="t" r="r" b="b"/>
              <a:pathLst>
                <a:path w="5391150" h="4171950">
                  <a:moveTo>
                    <a:pt x="5391150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91150" y="41719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 descr="A person in a graduation gown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6575" y="971550"/>
              <a:ext cx="4257675" cy="370522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134350" y="488950"/>
            <a:ext cx="3587750" cy="2781300"/>
            <a:chOff x="12201525" y="733425"/>
            <a:chExt cx="5381625" cy="4171950"/>
          </a:xfrm>
        </p:grpSpPr>
        <p:sp>
          <p:nvSpPr>
            <p:cNvPr id="10" name="object 10"/>
            <p:cNvSpPr/>
            <p:nvPr/>
          </p:nvSpPr>
          <p:spPr>
            <a:xfrm>
              <a:off x="12201525" y="733425"/>
              <a:ext cx="5381625" cy="4171950"/>
            </a:xfrm>
            <a:custGeom>
              <a:avLst/>
              <a:gdLst/>
              <a:ahLst/>
              <a:cxnLst/>
              <a:rect l="l" t="t" r="r" b="b"/>
              <a:pathLst>
                <a:path w="5381625" h="4171950">
                  <a:moveTo>
                    <a:pt x="5381625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81625" y="4171950"/>
                  </a:lnTo>
                  <a:lnTo>
                    <a:pt x="5381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 descr="A person wearing a graduation gown and a white sash  AI-generated content may be incorrect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53975" y="971550"/>
              <a:ext cx="4305300" cy="370522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63550" y="3606800"/>
            <a:ext cx="3441700" cy="2787650"/>
            <a:chOff x="695325" y="5410200"/>
            <a:chExt cx="5162550" cy="4181475"/>
          </a:xfrm>
        </p:grpSpPr>
        <p:sp>
          <p:nvSpPr>
            <p:cNvPr id="13" name="object 13"/>
            <p:cNvSpPr/>
            <p:nvPr/>
          </p:nvSpPr>
          <p:spPr>
            <a:xfrm>
              <a:off x="695325" y="5410200"/>
              <a:ext cx="5162550" cy="4181475"/>
            </a:xfrm>
            <a:custGeom>
              <a:avLst/>
              <a:gdLst/>
              <a:ahLst/>
              <a:cxnLst/>
              <a:rect l="l" t="t" r="r" b="b"/>
              <a:pathLst>
                <a:path w="5162550" h="4181475">
                  <a:moveTo>
                    <a:pt x="5162550" y="0"/>
                  </a:moveTo>
                  <a:lnTo>
                    <a:pt x="0" y="0"/>
                  </a:lnTo>
                  <a:lnTo>
                    <a:pt x="0" y="4181475"/>
                  </a:lnTo>
                  <a:lnTo>
                    <a:pt x="5162550" y="4181475"/>
                  </a:lnTo>
                  <a:lnTo>
                    <a:pt x="5162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 descr="A person in a graduation cap and gown  AI-generated content may be incorrect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0650" y="5619750"/>
              <a:ext cx="3743325" cy="3705225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8128000" y="3606800"/>
            <a:ext cx="3600450" cy="2787650"/>
          </a:xfrm>
          <a:custGeom>
            <a:avLst/>
            <a:gdLst/>
            <a:ahLst/>
            <a:cxnLst/>
            <a:rect l="l" t="t" r="r" b="b"/>
            <a:pathLst>
              <a:path w="5400675" h="4181475">
                <a:moveTo>
                  <a:pt x="5400675" y="0"/>
                </a:moveTo>
                <a:lnTo>
                  <a:pt x="0" y="0"/>
                </a:lnTo>
                <a:lnTo>
                  <a:pt x="0" y="4181475"/>
                </a:lnTo>
                <a:lnTo>
                  <a:pt x="5400675" y="4181475"/>
                </a:lnTo>
                <a:lnTo>
                  <a:pt x="54006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222750" y="3613150"/>
            <a:ext cx="3594100" cy="2781300"/>
            <a:chOff x="6334125" y="5419725"/>
            <a:chExt cx="5391150" cy="4171950"/>
          </a:xfrm>
        </p:grpSpPr>
        <p:sp>
          <p:nvSpPr>
            <p:cNvPr id="17" name="object 17"/>
            <p:cNvSpPr/>
            <p:nvPr/>
          </p:nvSpPr>
          <p:spPr>
            <a:xfrm>
              <a:off x="6334125" y="5419725"/>
              <a:ext cx="5391150" cy="4171950"/>
            </a:xfrm>
            <a:custGeom>
              <a:avLst/>
              <a:gdLst/>
              <a:ahLst/>
              <a:cxnLst/>
              <a:rect l="l" t="t" r="r" b="b"/>
              <a:pathLst>
                <a:path w="5391150" h="4171950">
                  <a:moveTo>
                    <a:pt x="5391150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91150" y="41719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 descr="A person in a graduation gown  AI-generated content may be incorrect.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2275" y="5724525"/>
              <a:ext cx="4495800" cy="3609975"/>
            </a:xfrm>
            <a:prstGeom prst="rect">
              <a:avLst/>
            </a:prstGeom>
          </p:spPr>
        </p:pic>
      </p:grpSp>
      <p:pic>
        <p:nvPicPr>
          <p:cNvPr id="19" name="object 19" descr="A person in a graduation gown  AI-generated content may be incorrect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89950" y="3752850"/>
            <a:ext cx="2901950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4E473A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3550" y="482600"/>
            <a:ext cx="3441700" cy="2787650"/>
            <a:chOff x="695325" y="723900"/>
            <a:chExt cx="5162550" cy="4181475"/>
          </a:xfrm>
        </p:grpSpPr>
        <p:sp>
          <p:nvSpPr>
            <p:cNvPr id="4" name="object 4"/>
            <p:cNvSpPr/>
            <p:nvPr/>
          </p:nvSpPr>
          <p:spPr>
            <a:xfrm>
              <a:off x="695325" y="723900"/>
              <a:ext cx="5162550" cy="4181475"/>
            </a:xfrm>
            <a:custGeom>
              <a:avLst/>
              <a:gdLst/>
              <a:ahLst/>
              <a:cxnLst/>
              <a:rect l="l" t="t" r="r" b="b"/>
              <a:pathLst>
                <a:path w="5162550" h="4181475">
                  <a:moveTo>
                    <a:pt x="5162550" y="0"/>
                  </a:moveTo>
                  <a:lnTo>
                    <a:pt x="0" y="0"/>
                  </a:lnTo>
                  <a:lnTo>
                    <a:pt x="0" y="4181475"/>
                  </a:lnTo>
                  <a:lnTo>
                    <a:pt x="5162550" y="4181475"/>
                  </a:lnTo>
                  <a:lnTo>
                    <a:pt x="5162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76337" y="938275"/>
              <a:ext cx="4191000" cy="3752850"/>
            </a:xfrm>
            <a:custGeom>
              <a:avLst/>
              <a:gdLst/>
              <a:ahLst/>
              <a:cxnLst/>
              <a:rect l="l" t="t" r="r" b="b"/>
              <a:pathLst>
                <a:path w="4191000" h="3752850">
                  <a:moveTo>
                    <a:pt x="4191000" y="0"/>
                  </a:moveTo>
                  <a:lnTo>
                    <a:pt x="0" y="0"/>
                  </a:lnTo>
                  <a:lnTo>
                    <a:pt x="0" y="3752850"/>
                  </a:lnTo>
                  <a:lnTo>
                    <a:pt x="4191000" y="3752850"/>
                  </a:lnTo>
                  <a:lnTo>
                    <a:pt x="4191000" y="0"/>
                  </a:lnTo>
                  <a:close/>
                </a:path>
              </a:pathLst>
            </a:custGeom>
            <a:solidFill>
              <a:srgbClr val="184984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176337" y="938275"/>
              <a:ext cx="4191000" cy="3752850"/>
            </a:xfrm>
            <a:custGeom>
              <a:avLst/>
              <a:gdLst/>
              <a:ahLst/>
              <a:cxnLst/>
              <a:rect l="l" t="t" r="r" b="b"/>
              <a:pathLst>
                <a:path w="4191000" h="3752850">
                  <a:moveTo>
                    <a:pt x="0" y="3752850"/>
                  </a:moveTo>
                  <a:lnTo>
                    <a:pt x="4191000" y="3752850"/>
                  </a:lnTo>
                  <a:lnTo>
                    <a:pt x="4191000" y="0"/>
                  </a:lnTo>
                  <a:lnTo>
                    <a:pt x="0" y="0"/>
                  </a:lnTo>
                  <a:lnTo>
                    <a:pt x="0" y="3752850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 descr="A person wearing a graduation cap and gown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0" y="962025"/>
              <a:ext cx="2438400" cy="371475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222750" y="488950"/>
            <a:ext cx="3594100" cy="2781300"/>
            <a:chOff x="6334125" y="733425"/>
            <a:chExt cx="5391150" cy="4171950"/>
          </a:xfrm>
        </p:grpSpPr>
        <p:sp>
          <p:nvSpPr>
            <p:cNvPr id="9" name="object 9"/>
            <p:cNvSpPr/>
            <p:nvPr/>
          </p:nvSpPr>
          <p:spPr>
            <a:xfrm>
              <a:off x="6334125" y="733425"/>
              <a:ext cx="5391150" cy="4171950"/>
            </a:xfrm>
            <a:custGeom>
              <a:avLst/>
              <a:gdLst/>
              <a:ahLst/>
              <a:cxnLst/>
              <a:rect l="l" t="t" r="r" b="b"/>
              <a:pathLst>
                <a:path w="5391150" h="4171950">
                  <a:moveTo>
                    <a:pt x="5391150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91150" y="41719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 descr="A person in a graduation gown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4200" y="971550"/>
              <a:ext cx="4152900" cy="370522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134350" y="488950"/>
            <a:ext cx="3587750" cy="2781300"/>
            <a:chOff x="12201525" y="733425"/>
            <a:chExt cx="5381625" cy="4171950"/>
          </a:xfrm>
        </p:grpSpPr>
        <p:sp>
          <p:nvSpPr>
            <p:cNvPr id="12" name="object 12"/>
            <p:cNvSpPr/>
            <p:nvPr/>
          </p:nvSpPr>
          <p:spPr>
            <a:xfrm>
              <a:off x="12201525" y="733425"/>
              <a:ext cx="5381625" cy="4171950"/>
            </a:xfrm>
            <a:custGeom>
              <a:avLst/>
              <a:gdLst/>
              <a:ahLst/>
              <a:cxnLst/>
              <a:rect l="l" t="t" r="r" b="b"/>
              <a:pathLst>
                <a:path w="5381625" h="4171950">
                  <a:moveTo>
                    <a:pt x="5381625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81625" y="4171950"/>
                  </a:lnTo>
                  <a:lnTo>
                    <a:pt x="5381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 descr="A person in a graduation gown  AI-generated content may be incorrect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58725" y="971550"/>
              <a:ext cx="4505325" cy="3705225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63550" y="3606800"/>
            <a:ext cx="3441700" cy="2787650"/>
            <a:chOff x="695325" y="5410200"/>
            <a:chExt cx="5162550" cy="4181475"/>
          </a:xfrm>
        </p:grpSpPr>
        <p:sp>
          <p:nvSpPr>
            <p:cNvPr id="15" name="object 15"/>
            <p:cNvSpPr/>
            <p:nvPr/>
          </p:nvSpPr>
          <p:spPr>
            <a:xfrm>
              <a:off x="695325" y="5410200"/>
              <a:ext cx="5162550" cy="4181475"/>
            </a:xfrm>
            <a:custGeom>
              <a:avLst/>
              <a:gdLst/>
              <a:ahLst/>
              <a:cxnLst/>
              <a:rect l="l" t="t" r="r" b="b"/>
              <a:pathLst>
                <a:path w="5162550" h="4181475">
                  <a:moveTo>
                    <a:pt x="5162550" y="0"/>
                  </a:moveTo>
                  <a:lnTo>
                    <a:pt x="0" y="0"/>
                  </a:lnTo>
                  <a:lnTo>
                    <a:pt x="0" y="4181475"/>
                  </a:lnTo>
                  <a:lnTo>
                    <a:pt x="5162550" y="4181475"/>
                  </a:lnTo>
                  <a:lnTo>
                    <a:pt x="5162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85862" y="5586412"/>
              <a:ext cx="4191000" cy="3743325"/>
            </a:xfrm>
            <a:custGeom>
              <a:avLst/>
              <a:gdLst/>
              <a:ahLst/>
              <a:cxnLst/>
              <a:rect l="l" t="t" r="r" b="b"/>
              <a:pathLst>
                <a:path w="4191000" h="3743325">
                  <a:moveTo>
                    <a:pt x="4191000" y="0"/>
                  </a:moveTo>
                  <a:lnTo>
                    <a:pt x="0" y="0"/>
                  </a:lnTo>
                  <a:lnTo>
                    <a:pt x="0" y="3743325"/>
                  </a:lnTo>
                  <a:lnTo>
                    <a:pt x="4191000" y="3743325"/>
                  </a:lnTo>
                  <a:lnTo>
                    <a:pt x="4191000" y="0"/>
                  </a:lnTo>
                  <a:close/>
                </a:path>
              </a:pathLst>
            </a:custGeom>
            <a:solidFill>
              <a:srgbClr val="235D70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85862" y="5586412"/>
              <a:ext cx="4191000" cy="3743325"/>
            </a:xfrm>
            <a:custGeom>
              <a:avLst/>
              <a:gdLst/>
              <a:ahLst/>
              <a:cxnLst/>
              <a:rect l="l" t="t" r="r" b="b"/>
              <a:pathLst>
                <a:path w="4191000" h="3743325">
                  <a:moveTo>
                    <a:pt x="0" y="3743325"/>
                  </a:moveTo>
                  <a:lnTo>
                    <a:pt x="4191000" y="3743325"/>
                  </a:lnTo>
                  <a:lnTo>
                    <a:pt x="4191000" y="0"/>
                  </a:lnTo>
                  <a:lnTo>
                    <a:pt x="0" y="0"/>
                  </a:lnTo>
                  <a:lnTo>
                    <a:pt x="0" y="3743325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 descr="A person in a graduation gown  AI-generated content may be incorrect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4525" y="5619750"/>
              <a:ext cx="2695575" cy="3705225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8128000" y="3606800"/>
            <a:ext cx="3600450" cy="2787650"/>
          </a:xfrm>
          <a:custGeom>
            <a:avLst/>
            <a:gdLst/>
            <a:ahLst/>
            <a:cxnLst/>
            <a:rect l="l" t="t" r="r" b="b"/>
            <a:pathLst>
              <a:path w="5400675" h="4181475">
                <a:moveTo>
                  <a:pt x="5400675" y="0"/>
                </a:moveTo>
                <a:lnTo>
                  <a:pt x="0" y="0"/>
                </a:lnTo>
                <a:lnTo>
                  <a:pt x="0" y="4181475"/>
                </a:lnTo>
                <a:lnTo>
                  <a:pt x="5400675" y="4181475"/>
                </a:lnTo>
                <a:lnTo>
                  <a:pt x="54006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22750" y="3613150"/>
            <a:ext cx="3594100" cy="2781300"/>
            <a:chOff x="6334125" y="5419725"/>
            <a:chExt cx="5391150" cy="4171950"/>
          </a:xfrm>
        </p:grpSpPr>
        <p:sp>
          <p:nvSpPr>
            <p:cNvPr id="21" name="object 21"/>
            <p:cNvSpPr/>
            <p:nvPr/>
          </p:nvSpPr>
          <p:spPr>
            <a:xfrm>
              <a:off x="6334125" y="5419725"/>
              <a:ext cx="5391150" cy="4171950"/>
            </a:xfrm>
            <a:custGeom>
              <a:avLst/>
              <a:gdLst/>
              <a:ahLst/>
              <a:cxnLst/>
              <a:rect l="l" t="t" r="r" b="b"/>
              <a:pathLst>
                <a:path w="5391150" h="4171950">
                  <a:moveTo>
                    <a:pt x="5391150" y="0"/>
                  </a:moveTo>
                  <a:lnTo>
                    <a:pt x="0" y="0"/>
                  </a:lnTo>
                  <a:lnTo>
                    <a:pt x="0" y="4171950"/>
                  </a:lnTo>
                  <a:lnTo>
                    <a:pt x="5391150" y="41719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object 22" descr="A person in a graduation gown  AI-generated content may be incorrect.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7025" y="5724525"/>
              <a:ext cx="4686300" cy="3609975"/>
            </a:xfrm>
            <a:prstGeom prst="rect">
              <a:avLst/>
            </a:prstGeom>
          </p:spPr>
        </p:pic>
      </p:grpSp>
      <p:pic>
        <p:nvPicPr>
          <p:cNvPr id="23" name="object 23" descr="A person in a graduation gown and cap  AI-generated content may be incorrect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5650" y="3752850"/>
            <a:ext cx="3130550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35089724"/>
              </p:ext>
            </p:extLst>
          </p:nvPr>
        </p:nvGraphicFramePr>
        <p:xfrm>
          <a:off x="92153" y="65088"/>
          <a:ext cx="8981831" cy="623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2543" y="713738"/>
            <a:ext cx="1133954" cy="1091279"/>
          </a:xfrm>
          <a:prstGeom prst="rect">
            <a:avLst/>
          </a:prstGeom>
        </p:spPr>
      </p:pic>
      <p:sp>
        <p:nvSpPr>
          <p:cNvPr id="2" name="AutoShape 2" descr="https://usc-powerpoint.officeapps.live.com/pods/GetClipboardImage.ashx?Id=9aad63fd-cde5-40f0-87ee-82268b535e51&amp;DC=US1&amp;pkey=2a823dc6-87bb-42af-be71-325a0bb0bc90&amp;wdwaccluster=US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827F0D-1BEA-B6A3-95F7-C5CC26FCB746}"/>
              </a:ext>
            </a:extLst>
          </p:cNvPr>
          <p:cNvGrpSpPr/>
          <p:nvPr/>
        </p:nvGrpSpPr>
        <p:grpSpPr>
          <a:xfrm>
            <a:off x="82628" y="6318044"/>
            <a:ext cx="2335276" cy="471416"/>
            <a:chOff x="0" y="5773707"/>
            <a:chExt cx="2335276" cy="47141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15EF7A46-F5DD-FB77-4A42-C7916B00A8A5}"/>
                </a:ext>
              </a:extLst>
            </p:cNvPr>
            <p:cNvSpPr/>
            <p:nvPr/>
          </p:nvSpPr>
          <p:spPr>
            <a:xfrm>
              <a:off x="0" y="5773707"/>
              <a:ext cx="2335276" cy="458061"/>
            </a:xfrm>
            <a:prstGeom prst="round2SameRect">
              <a:avLst>
                <a:gd name="adj1" fmla="val 16670"/>
                <a:gd name="adj2" fmla="val 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Top Corners Rounded 4">
              <a:extLst>
                <a:ext uri="{FF2B5EF4-FFF2-40B4-BE49-F238E27FC236}">
                  <a16:creationId xmlns:a16="http://schemas.microsoft.com/office/drawing/2014/main" id="{9446A419-094D-34CA-F64C-9E5512AAF19D}"/>
                </a:ext>
              </a:extLst>
            </p:cNvPr>
            <p:cNvSpPr txBox="1"/>
            <p:nvPr/>
          </p:nvSpPr>
          <p:spPr>
            <a:xfrm>
              <a:off x="22365" y="5809427"/>
              <a:ext cx="2290546" cy="435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1400" dirty="0">
                <a:latin typeface="Century Gothic" panose="020B0502020202020204" pitchFamily="34" charset="0"/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400" dirty="0">
                  <a:latin typeface="Century Gothic" panose="020B0502020202020204" pitchFamily="34" charset="0"/>
                </a:rPr>
                <a:t>Tenured Faculty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DB0F43F-CB67-304F-E86E-4A351E0EFC02}"/>
              </a:ext>
            </a:extLst>
          </p:cNvPr>
          <p:cNvSpPr txBox="1"/>
          <p:nvPr/>
        </p:nvSpPr>
        <p:spPr>
          <a:xfrm>
            <a:off x="2373594" y="647627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Century Gothic" panose="020B0502020202020204" pitchFamily="34" charset="0"/>
              </a:rPr>
              <a:t>Dr. Dyrell Foster, College President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83E19-DEEA-7E39-D104-D248ACA1ABBB}"/>
              </a:ext>
            </a:extLst>
          </p:cNvPr>
          <p:cNvSpPr txBox="1"/>
          <p:nvPr/>
        </p:nvSpPr>
        <p:spPr>
          <a:xfrm>
            <a:off x="2373594" y="6013928"/>
            <a:ext cx="3126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latin typeface="Century Gothic" panose="020B0502020202020204" pitchFamily="34" charset="0"/>
              </a:rPr>
              <a:t>Dr. Dyrell Foster, College 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24250"/>
            <a:ext cx="8121650" cy="12700"/>
          </a:xfrm>
          <a:custGeom>
            <a:avLst/>
            <a:gdLst/>
            <a:ahLst/>
            <a:cxnLst/>
            <a:rect l="l" t="t" r="r" b="b"/>
            <a:pathLst>
              <a:path w="12182475" h="19050">
                <a:moveTo>
                  <a:pt x="12182475" y="0"/>
                </a:moveTo>
                <a:lnTo>
                  <a:pt x="0" y="0"/>
                </a:lnTo>
                <a:lnTo>
                  <a:pt x="0" y="19050"/>
                </a:lnTo>
                <a:lnTo>
                  <a:pt x="12182475" y="19050"/>
                </a:lnTo>
                <a:lnTo>
                  <a:pt x="12182475" y="0"/>
                </a:lnTo>
                <a:close/>
              </a:path>
            </a:pathLst>
          </a:custGeom>
          <a:solidFill>
            <a:srgbClr val="A70730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501900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8288000" h="19050">
                <a:moveTo>
                  <a:pt x="18288000" y="0"/>
                </a:moveTo>
                <a:lnTo>
                  <a:pt x="0" y="0"/>
                </a:lnTo>
                <a:lnTo>
                  <a:pt x="0" y="19050"/>
                </a:lnTo>
                <a:lnTo>
                  <a:pt x="18288000" y="19050"/>
                </a:lnTo>
                <a:lnTo>
                  <a:pt x="18288000" y="0"/>
                </a:lnTo>
                <a:close/>
              </a:path>
            </a:pathLst>
          </a:custGeom>
          <a:solidFill>
            <a:srgbClr val="A70730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850" y="2836927"/>
            <a:ext cx="2144268" cy="4068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588" y="300989"/>
            <a:ext cx="10761726" cy="104241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37684" y="3747558"/>
            <a:ext cx="110490" cy="151152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2400" kern="0" spc="-33" dirty="0">
                <a:solidFill>
                  <a:srgbClr val="A70730"/>
                </a:solidFill>
                <a:latin typeface="Calibri"/>
                <a:cs typeface="Calibri"/>
              </a:rPr>
              <a:t>-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609630"/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609630">
              <a:spcBef>
                <a:spcPts val="220"/>
              </a:spcBef>
            </a:pP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7" defTabSz="609630"/>
            <a:r>
              <a:rPr sz="2400" kern="0" spc="-33" dirty="0">
                <a:solidFill>
                  <a:srgbClr val="A70730"/>
                </a:solidFill>
                <a:latin typeface="Calibri"/>
                <a:cs typeface="Calibri"/>
              </a:rPr>
              <a:t>-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7403" y="3762333"/>
            <a:ext cx="5089144" cy="3687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7404" y="4327737"/>
            <a:ext cx="5059849" cy="3687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7403" y="4900084"/>
            <a:ext cx="2291927" cy="3687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01900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8288000" h="19050">
                <a:moveTo>
                  <a:pt x="18288000" y="0"/>
                </a:moveTo>
                <a:lnTo>
                  <a:pt x="0" y="0"/>
                </a:lnTo>
                <a:lnTo>
                  <a:pt x="0" y="19050"/>
                </a:lnTo>
                <a:lnTo>
                  <a:pt x="18288000" y="19050"/>
                </a:lnTo>
                <a:lnTo>
                  <a:pt x="18288000" y="0"/>
                </a:lnTo>
                <a:close/>
              </a:path>
            </a:pathLst>
          </a:custGeom>
          <a:solidFill>
            <a:srgbClr val="A70730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5588" y="300989"/>
            <a:ext cx="10179896" cy="1888067"/>
            <a:chOff x="1028382" y="451484"/>
            <a:chExt cx="15269844" cy="2832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382" y="451484"/>
              <a:ext cx="15269464" cy="1563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382" y="1719706"/>
              <a:ext cx="4345558" cy="15636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0508" y="2400511"/>
            <a:ext cx="3498427" cy="3879267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115152" indent="-112189" defTabSz="609630">
              <a:spcBef>
                <a:spcPts val="1490"/>
              </a:spcBef>
              <a:buClr>
                <a:srgbClr val="A70730"/>
              </a:buClr>
              <a:buSzPct val="97222"/>
              <a:buFont typeface="Arial"/>
              <a:buChar char="•"/>
              <a:tabLst>
                <a:tab pos="115152" algn="l"/>
              </a:tabLst>
            </a:pPr>
            <a:r>
              <a:rPr sz="2400" kern="0" spc="-17" dirty="0">
                <a:solidFill>
                  <a:srgbClr val="A70730"/>
                </a:solidFill>
                <a:latin typeface="Calibri"/>
                <a:cs typeface="Calibri"/>
              </a:rPr>
              <a:t>M&amp;O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52143" lvl="1" indent="-143941" defTabSz="609630">
              <a:spcBef>
                <a:spcPts val="1423"/>
              </a:spcBef>
              <a:buSzPct val="97222"/>
              <a:buFont typeface="Wingdings"/>
              <a:buChar char=""/>
              <a:tabLst>
                <a:tab pos="452143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Allan</a:t>
            </a:r>
            <a:r>
              <a:rPr sz="2400" kern="0" spc="-30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Napago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52" indent="-112189" defTabSz="609630">
              <a:spcBef>
                <a:spcPts val="1473"/>
              </a:spcBef>
              <a:buSzPct val="97222"/>
              <a:buFont typeface="Arial"/>
              <a:buChar char="•"/>
              <a:tabLst>
                <a:tab pos="115152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LPC</a:t>
            </a:r>
            <a:r>
              <a:rPr sz="2400" kern="0" spc="-20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Marketing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52143" lvl="1" indent="-143941" defTabSz="609630">
              <a:spcBef>
                <a:spcPts val="1423"/>
              </a:spcBef>
              <a:buSzPct val="97222"/>
              <a:buFont typeface="Wingdings"/>
              <a:buChar char=""/>
              <a:tabLst>
                <a:tab pos="452143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Chip</a:t>
            </a:r>
            <a:r>
              <a:rPr sz="2400" kern="0" spc="-30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Woerner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52" indent="-112189" defTabSz="609630">
              <a:spcBef>
                <a:spcPts val="1473"/>
              </a:spcBef>
              <a:buSzPct val="97222"/>
              <a:buFont typeface="Arial"/>
              <a:buChar char="•"/>
              <a:tabLst>
                <a:tab pos="115152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Andrea</a:t>
            </a:r>
            <a:r>
              <a:rPr sz="2400" kern="0" spc="-70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Anderson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152" indent="-112189" defTabSz="609630">
              <a:spcBef>
                <a:spcPts val="1427"/>
              </a:spcBef>
              <a:buSzPct val="97222"/>
              <a:buFont typeface="Arial"/>
              <a:buChar char="•"/>
              <a:tabLst>
                <a:tab pos="115152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Cultural</a:t>
            </a:r>
            <a:r>
              <a:rPr sz="2400" kern="0" spc="-63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Community</a:t>
            </a:r>
            <a:r>
              <a:rPr sz="2400" kern="0" spc="-97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Center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52143" lvl="1" indent="-143941" defTabSz="609630">
              <a:spcBef>
                <a:spcPts val="1423"/>
              </a:spcBef>
              <a:buSzPct val="97222"/>
              <a:buFont typeface="Wingdings"/>
              <a:buChar char=""/>
              <a:tabLst>
                <a:tab pos="452143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Rosa</a:t>
            </a:r>
            <a:r>
              <a:rPr sz="2400" kern="0" spc="-80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13" dirty="0">
                <a:solidFill>
                  <a:srgbClr val="A70730"/>
                </a:solidFill>
                <a:latin typeface="Calibri"/>
                <a:cs typeface="Calibri"/>
              </a:rPr>
              <a:t>Lopez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1163" y="2431667"/>
            <a:ext cx="4244763" cy="3878840"/>
          </a:xfrm>
          <a:prstGeom prst="rect">
            <a:avLst/>
          </a:prstGeom>
        </p:spPr>
        <p:txBody>
          <a:bodyPr vert="horz" wrap="square" lIns="0" tIns="188807" rIns="0" bIns="0" rtlCol="0">
            <a:spAutoFit/>
          </a:bodyPr>
          <a:lstStyle/>
          <a:p>
            <a:pPr marL="503792" indent="-190510" defTabSz="609630">
              <a:spcBef>
                <a:spcPts val="1487"/>
              </a:spcBef>
              <a:buFont typeface="Arial"/>
              <a:buChar char="•"/>
              <a:tabLst>
                <a:tab pos="503792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The</a:t>
            </a:r>
            <a:r>
              <a:rPr sz="2400" kern="0" spc="-27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Library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8184" lvl="1" indent="-190086" defTabSz="609630">
              <a:spcBef>
                <a:spcPts val="1423"/>
              </a:spcBef>
              <a:buFont typeface="Wingdings"/>
              <a:buChar char=""/>
              <a:tabLst>
                <a:tab pos="808184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Diana</a:t>
            </a:r>
            <a:r>
              <a:rPr sz="2400" kern="0" spc="-60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Navarro</a:t>
            </a:r>
            <a:r>
              <a:rPr sz="2400" kern="0" spc="-63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Kleinschmidt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082" lvl="1" indent="-151984" defTabSz="609630">
              <a:spcBef>
                <a:spcPts val="1477"/>
              </a:spcBef>
              <a:buFont typeface="Wingdings"/>
              <a:buChar char=""/>
              <a:tabLst>
                <a:tab pos="770082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June</a:t>
            </a:r>
            <a:r>
              <a:rPr sz="2400" kern="0" spc="-40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Harada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082" lvl="1" indent="-151984" defTabSz="609630">
              <a:spcBef>
                <a:spcPts val="1423"/>
              </a:spcBef>
              <a:buFont typeface="Wingdings"/>
              <a:buChar char=""/>
              <a:tabLst>
                <a:tab pos="770082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Frances</a:t>
            </a:r>
            <a:r>
              <a:rPr sz="2400" kern="0" spc="-76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17" dirty="0">
                <a:solidFill>
                  <a:srgbClr val="A70730"/>
                </a:solidFill>
                <a:latin typeface="Calibri"/>
                <a:cs typeface="Calibri"/>
              </a:rPr>
              <a:t>Hui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70082" lvl="1" indent="-151984" defTabSz="609630">
              <a:spcBef>
                <a:spcPts val="1473"/>
              </a:spcBef>
              <a:buFont typeface="Wingdings"/>
              <a:buChar char=""/>
              <a:tabLst>
                <a:tab pos="770082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Loida</a:t>
            </a:r>
            <a:r>
              <a:rPr sz="2400" kern="0" spc="3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Sarcia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875" indent="-152408" defTabSz="609630">
              <a:spcBef>
                <a:spcPts val="1423"/>
              </a:spcBef>
              <a:buFont typeface="Arial"/>
              <a:buChar char="•"/>
              <a:tabLst>
                <a:tab pos="160875" algn="l"/>
              </a:tabLst>
            </a:pP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Outreach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65267" lvl="1" indent="-151984" defTabSz="609630">
              <a:spcBef>
                <a:spcPts val="1427"/>
              </a:spcBef>
              <a:buFont typeface="Wingdings"/>
              <a:buChar char=""/>
              <a:tabLst>
                <a:tab pos="465267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Lilibeth</a:t>
            </a:r>
            <a:r>
              <a:rPr sz="2400" kern="0" spc="-37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Juarez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00396" y="2361140"/>
            <a:ext cx="2524760" cy="4440532"/>
          </a:xfrm>
          <a:prstGeom prst="rect">
            <a:avLst/>
          </a:prstGeom>
        </p:spPr>
        <p:txBody>
          <a:bodyPr vert="horz" wrap="square" lIns="0" tIns="188807" rIns="0" bIns="0" rtlCol="0">
            <a:spAutoFit/>
          </a:bodyPr>
          <a:lstStyle/>
          <a:p>
            <a:pPr marL="160451" indent="-151984" defTabSz="609630">
              <a:spcBef>
                <a:spcPts val="1487"/>
              </a:spcBef>
              <a:buFont typeface="Arial"/>
              <a:buChar char="•"/>
              <a:tabLst>
                <a:tab pos="160451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Financial</a:t>
            </a:r>
            <a:r>
              <a:rPr sz="2400" kern="0" spc="-27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17" dirty="0">
                <a:solidFill>
                  <a:srgbClr val="A70730"/>
                </a:solidFill>
                <a:latin typeface="Calibri"/>
                <a:cs typeface="Calibri"/>
              </a:rPr>
              <a:t>Aid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451" indent="-151984" defTabSz="609630">
              <a:spcBef>
                <a:spcPts val="1423"/>
              </a:spcBef>
              <a:buFont typeface="Arial"/>
              <a:buChar char="•"/>
              <a:tabLst>
                <a:tab pos="160451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Student</a:t>
            </a:r>
            <a:r>
              <a:rPr sz="2400" kern="0" spc="-53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Services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451" indent="-151984" defTabSz="609630">
              <a:spcBef>
                <a:spcPts val="1473"/>
              </a:spcBef>
              <a:buFont typeface="Arial"/>
              <a:buChar char="•"/>
              <a:tabLst>
                <a:tab pos="160451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Academic</a:t>
            </a:r>
            <a:r>
              <a:rPr sz="2400" kern="0" spc="-87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Services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451" indent="-151984" defTabSz="609630">
              <a:spcBef>
                <a:spcPts val="1423"/>
              </a:spcBef>
              <a:buFont typeface="Arial"/>
              <a:buChar char="•"/>
              <a:tabLst>
                <a:tab pos="160451" algn="l"/>
              </a:tabLst>
            </a:pP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President’s</a:t>
            </a:r>
            <a:r>
              <a:rPr sz="2400" kern="0" spc="-113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Office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65267" lvl="1" indent="-151984" defTabSz="609630">
              <a:spcBef>
                <a:spcPts val="1477"/>
              </a:spcBef>
              <a:buFont typeface="Wingdings"/>
              <a:buChar char=""/>
              <a:tabLst>
                <a:tab pos="465267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Angelica</a:t>
            </a:r>
            <a:r>
              <a:rPr sz="2400" kern="0" spc="-83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Cazarez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65267" lvl="1" indent="-151984" defTabSz="609630">
              <a:spcBef>
                <a:spcPts val="1423"/>
              </a:spcBef>
              <a:buFont typeface="Wingdings"/>
              <a:buChar char=""/>
              <a:tabLst>
                <a:tab pos="465267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Nicole</a:t>
            </a:r>
            <a:r>
              <a:rPr sz="2400" kern="0" spc="-47" dirty="0">
                <a:solidFill>
                  <a:srgbClr val="A70730"/>
                </a:solidFill>
                <a:latin typeface="Calibri"/>
                <a:cs typeface="Calibri"/>
              </a:rPr>
              <a:t>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Duffin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0451" indent="-151984" defTabSz="609630">
              <a:spcBef>
                <a:spcPts val="1423"/>
              </a:spcBef>
              <a:buFont typeface="Arial"/>
              <a:buChar char="•"/>
              <a:tabLst>
                <a:tab pos="160451" algn="l"/>
              </a:tabLst>
            </a:pP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Maisha 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Jameson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67560" defTabSz="609630">
              <a:spcBef>
                <a:spcPts val="1473"/>
              </a:spcBef>
              <a:tabLst>
                <a:tab pos="648578" algn="l"/>
              </a:tabLst>
            </a:pPr>
            <a:r>
              <a:rPr sz="2400" kern="0" spc="-33" dirty="0">
                <a:solidFill>
                  <a:srgbClr val="A70730"/>
                </a:solidFill>
                <a:latin typeface="Calibri"/>
                <a:cs typeface="Calibri"/>
              </a:rPr>
              <a:t>-</a:t>
            </a:r>
            <a:r>
              <a:rPr sz="2400" kern="0" dirty="0">
                <a:solidFill>
                  <a:srgbClr val="A70730"/>
                </a:solidFill>
                <a:latin typeface="Calibri"/>
                <a:cs typeface="Calibri"/>
              </a:rPr>
              <a:t>	</a:t>
            </a:r>
            <a:r>
              <a:rPr sz="2400" kern="0" spc="-7" dirty="0">
                <a:solidFill>
                  <a:srgbClr val="A70730"/>
                </a:solidFill>
                <a:latin typeface="Calibri"/>
                <a:cs typeface="Calibri"/>
              </a:rPr>
              <a:t>FACCC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9850" y="685800"/>
            <a:ext cx="12700" cy="6172200"/>
          </a:xfrm>
          <a:custGeom>
            <a:avLst/>
            <a:gdLst/>
            <a:ahLst/>
            <a:cxnLst/>
            <a:rect l="l" t="t" r="r" b="b"/>
            <a:pathLst>
              <a:path w="19050" h="9258300">
                <a:moveTo>
                  <a:pt x="19050" y="0"/>
                </a:moveTo>
                <a:lnTo>
                  <a:pt x="0" y="0"/>
                </a:lnTo>
                <a:lnTo>
                  <a:pt x="0" y="9258300"/>
                </a:lnTo>
                <a:lnTo>
                  <a:pt x="19050" y="9258300"/>
                </a:lnTo>
                <a:lnTo>
                  <a:pt x="19050" y="0"/>
                </a:lnTo>
                <a:close/>
              </a:path>
            </a:pathLst>
          </a:custGeom>
          <a:solidFill>
            <a:srgbClr val="7C131C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050" y="679450"/>
            <a:ext cx="12166600" cy="4260850"/>
            <a:chOff x="28575" y="1019175"/>
            <a:chExt cx="18249900" cy="6391275"/>
          </a:xfrm>
        </p:grpSpPr>
        <p:sp>
          <p:nvSpPr>
            <p:cNvPr id="4" name="object 4"/>
            <p:cNvSpPr/>
            <p:nvPr/>
          </p:nvSpPr>
          <p:spPr>
            <a:xfrm>
              <a:off x="28575" y="1028700"/>
              <a:ext cx="18249900" cy="6372225"/>
            </a:xfrm>
            <a:custGeom>
              <a:avLst/>
              <a:gdLst/>
              <a:ahLst/>
              <a:cxnLst/>
              <a:rect l="l" t="t" r="r" b="b"/>
              <a:pathLst>
                <a:path w="18249900" h="6372225">
                  <a:moveTo>
                    <a:pt x="1009650" y="0"/>
                  </a:moveTo>
                  <a:lnTo>
                    <a:pt x="1000125" y="6372225"/>
                  </a:lnTo>
                </a:path>
                <a:path w="18249900" h="6372225">
                  <a:moveTo>
                    <a:pt x="0" y="9525"/>
                  </a:moveTo>
                  <a:lnTo>
                    <a:pt x="18249900" y="9525"/>
                  </a:lnTo>
                </a:path>
              </a:pathLst>
            </a:custGeom>
            <a:ln w="19050">
              <a:solidFill>
                <a:srgbClr val="7C131C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0651" y="3863594"/>
              <a:ext cx="9890125" cy="1563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6065" y="3111245"/>
              <a:ext cx="11443335" cy="4673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7275" y="7400925"/>
              <a:ext cx="16202025" cy="0"/>
            </a:xfrm>
            <a:custGeom>
              <a:avLst/>
              <a:gdLst/>
              <a:ahLst/>
              <a:cxnLst/>
              <a:rect l="l" t="t" r="r" b="b"/>
              <a:pathLst>
                <a:path w="16202025">
                  <a:moveTo>
                    <a:pt x="0" y="0"/>
                  </a:moveTo>
                  <a:lnTo>
                    <a:pt x="16202025" y="0"/>
                  </a:lnTo>
                </a:path>
              </a:pathLst>
            </a:custGeom>
            <a:ln w="19050">
              <a:solidFill>
                <a:srgbClr val="7C131C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424" y="5568949"/>
            <a:ext cx="989330" cy="119684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8023" y="3539109"/>
            <a:ext cx="2543725" cy="31136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33709"/>
            <a:ext cx="8176438" cy="1373070"/>
          </a:xfrm>
        </p:spPr>
        <p:txBody>
          <a:bodyPr anchor="ctr"/>
          <a:lstStyle/>
          <a:p>
            <a:pPr algn="ctr"/>
            <a:r>
              <a:rPr lang="en-US" sz="5400" dirty="0"/>
              <a:t>What’s Right at LPC?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BB822-7780-6FCF-0F7D-E0252265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328" y="-318977"/>
            <a:ext cx="4994750" cy="783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1803"/>
            <a:ext cx="8181975" cy="108093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5400" dirty="0"/>
              <a:t>Nominations for</a:t>
            </a:r>
            <a:br>
              <a:rPr lang="en-US" sz="5400" dirty="0"/>
            </a:br>
            <a:r>
              <a:rPr lang="en-US" sz="5400" dirty="0"/>
              <a:t>2025-2026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BB822-7780-6FCF-0F7D-E0252265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328" y="-318977"/>
            <a:ext cx="4994750" cy="7836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ABD543-4680-7B9E-23CA-1CC1330B1308}"/>
              </a:ext>
            </a:extLst>
          </p:cNvPr>
          <p:cNvSpPr txBox="1"/>
          <p:nvPr/>
        </p:nvSpPr>
        <p:spPr>
          <a:xfrm>
            <a:off x="1319209" y="2333684"/>
            <a:ext cx="291778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Jennifer Tonn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Trevor Penero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Felipe Ponce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Lilibeth Mata Juarez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Suzanne Kohler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Kat King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Danielle Banuelos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Jin Tsubota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Anne Kennedy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Cristine Sidela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Savannah Richardson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Natalie Kellner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Jackie Hill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Marisa Pascal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Celestine Wright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47C3E-6BE7-30DC-D777-6418B0DE827C}"/>
              </a:ext>
            </a:extLst>
          </p:cNvPr>
          <p:cNvSpPr txBox="1"/>
          <p:nvPr/>
        </p:nvSpPr>
        <p:spPr>
          <a:xfrm>
            <a:off x="4467373" y="2333685"/>
            <a:ext cx="29241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Mike McQuiston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Amy Rel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Mel Brown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Wanda Butterly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Tania Torres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John Napagao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Dan Marschak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Rosa Lopez-Rodriguez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Michael H. Peterson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Diana Kleinschmidt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Sherita Waters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Terrance Thompson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Ellie Hirstein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Traci Peterson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Andrea Anderson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9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809"/>
            <a:ext cx="8124825" cy="1373070"/>
          </a:xfrm>
        </p:spPr>
        <p:txBody>
          <a:bodyPr anchor="ctr"/>
          <a:lstStyle/>
          <a:p>
            <a:pPr algn="ctr"/>
            <a:r>
              <a:rPr lang="en-US" sz="5400" dirty="0"/>
              <a:t>Congratulations</a:t>
            </a:r>
            <a:br>
              <a:rPr lang="en-US" sz="5400" dirty="0"/>
            </a:br>
            <a:r>
              <a:rPr lang="en-US" sz="5400" dirty="0"/>
              <a:t>Terrance Thompson!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BB822-7780-6FCF-0F7D-E0252265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498" y="-323850"/>
            <a:ext cx="5058775" cy="7860536"/>
          </a:xfrm>
          <a:prstGeom prst="rect">
            <a:avLst/>
          </a:prstGeom>
        </p:spPr>
      </p:pic>
      <p:pic>
        <p:nvPicPr>
          <p:cNvPr id="7" name="Picture 6" descr="A person in a white shirt&#10;&#10;AI-generated content may be incorrect.">
            <a:extLst>
              <a:ext uri="{FF2B5EF4-FFF2-40B4-BE49-F238E27FC236}">
                <a16:creationId xmlns:a16="http://schemas.microsoft.com/office/drawing/2014/main" id="{A25412F6-F21D-4F41-2269-BEB22D52A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35" y="2077920"/>
            <a:ext cx="3066353" cy="429427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227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809"/>
            <a:ext cx="8124825" cy="1373070"/>
          </a:xfrm>
        </p:spPr>
        <p:txBody>
          <a:bodyPr anchor="ctr"/>
          <a:lstStyle/>
          <a:p>
            <a:pPr algn="ctr"/>
            <a:r>
              <a:rPr lang="en-US" sz="5400" dirty="0"/>
              <a:t>Congratulations</a:t>
            </a:r>
            <a:br>
              <a:rPr lang="en-US" sz="5400" dirty="0"/>
            </a:br>
            <a:r>
              <a:rPr lang="en-US" sz="5400" dirty="0"/>
              <a:t>Traci Peterson!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BB822-7780-6FCF-0F7D-E0252265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498" y="-323850"/>
            <a:ext cx="5058775" cy="7860536"/>
          </a:xfrm>
          <a:prstGeom prst="rect">
            <a:avLst/>
          </a:prstGeom>
        </p:spPr>
      </p:pic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738C1E4-2F92-E8AB-4759-7504D4EFB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35" y="2077920"/>
            <a:ext cx="3066354" cy="429427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95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Academic Senate Awards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pPr algn="r"/>
            <a:r>
              <a:rPr lang="en-US" dirty="0"/>
              <a:t>Ashley Young| Academic Senate President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B7A8-850B-8BD0-306D-032BAA3F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2523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Academic Senate 10 + 1 Awards</a:t>
            </a:r>
            <a:br>
              <a:rPr lang="en-US" sz="6000" b="1" dirty="0"/>
            </a:br>
            <a:r>
              <a:rPr lang="en-US" sz="6000" b="1" dirty="0"/>
              <a:t>And Thanks </a:t>
            </a:r>
            <a:br>
              <a:rPr lang="en-US" sz="6000" b="1" dirty="0"/>
            </a:br>
            <a:r>
              <a:rPr lang="en-US" sz="6000" b="1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380586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6468A6-08E5-FD55-9CB4-22261E318D07}"/>
              </a:ext>
            </a:extLst>
          </p:cNvPr>
          <p:cNvSpPr txBox="1"/>
          <p:nvPr/>
        </p:nvSpPr>
        <p:spPr>
          <a:xfrm>
            <a:off x="4659230" y="52858"/>
            <a:ext cx="2878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BDB09-D797-F948-CA8E-DB971E269232}"/>
              </a:ext>
            </a:extLst>
          </p:cNvPr>
          <p:cNvSpPr txBox="1"/>
          <p:nvPr/>
        </p:nvSpPr>
        <p:spPr>
          <a:xfrm>
            <a:off x="4179419" y="4250628"/>
            <a:ext cx="3692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Thormoto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Secretary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unofficial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parliamentarian</a:t>
            </a:r>
          </a:p>
        </p:txBody>
      </p:sp>
      <p:pic>
        <p:nvPicPr>
          <p:cNvPr id="2" name="Picture 1" descr="A person holding a sign&#10;&#10;Description automatically generated">
            <a:extLst>
              <a:ext uri="{FF2B5EF4-FFF2-40B4-BE49-F238E27FC236}">
                <a16:creationId xmlns:a16="http://schemas.microsoft.com/office/drawing/2014/main" id="{5CFF7B85-83A0-1A88-82BD-5757D1661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5954" b="36739"/>
          <a:stretch/>
        </p:blipFill>
        <p:spPr>
          <a:xfrm>
            <a:off x="4677295" y="1374422"/>
            <a:ext cx="2601647" cy="2880288"/>
          </a:xfrm>
          <a:prstGeom prst="rect">
            <a:avLst/>
          </a:prstGeom>
        </p:spPr>
      </p:pic>
      <p:pic>
        <p:nvPicPr>
          <p:cNvPr id="1026" name="Picture 2" descr="Woman's face with long brown hair, wearing blue glasses and a purple shirt">
            <a:extLst>
              <a:ext uri="{FF2B5EF4-FFF2-40B4-BE49-F238E27FC236}">
                <a16:creationId xmlns:a16="http://schemas.microsoft.com/office/drawing/2014/main" id="{13C229F3-A092-1541-1E19-35EBDF53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91" y="1374422"/>
            <a:ext cx="2338235" cy="28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1D6CA-3E29-6C0D-3CF4-F0D244E404D5}"/>
              </a:ext>
            </a:extLst>
          </p:cNvPr>
          <p:cNvSpPr txBox="1"/>
          <p:nvPr/>
        </p:nvSpPr>
        <p:spPr>
          <a:xfrm>
            <a:off x="8369776" y="4238933"/>
            <a:ext cx="3793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Ashley McHale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President-elect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captain of our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LPC Games Team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Photo of Catherine (Suárez) Dunbar.">
            <a:extLst>
              <a:ext uri="{FF2B5EF4-FFF2-40B4-BE49-F238E27FC236}">
                <a16:creationId xmlns:a16="http://schemas.microsoft.com/office/drawing/2014/main" id="{FB04C144-B040-1FBF-E2E5-8FA0D05D26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2174" r="70271"/>
          <a:stretch/>
        </p:blipFill>
        <p:spPr bwMode="auto">
          <a:xfrm>
            <a:off x="423981" y="1250525"/>
            <a:ext cx="3071495" cy="3004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0D2E91-7C41-DEB8-172A-2BEAB1A0C763}"/>
              </a:ext>
            </a:extLst>
          </p:cNvPr>
          <p:cNvSpPr txBox="1"/>
          <p:nvPr/>
        </p:nvSpPr>
        <p:spPr>
          <a:xfrm>
            <a:off x="113487" y="4236915"/>
            <a:ext cx="3692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Catherine Suarez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Treasurer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committee</a:t>
            </a:r>
          </a:p>
        </p:txBody>
      </p:sp>
    </p:spTree>
    <p:extLst>
      <p:ext uri="{BB962C8B-B14F-4D97-AF65-F5344CB8AC3E}">
        <p14:creationId xmlns:p14="http://schemas.microsoft.com/office/powerpoint/2010/main" val="63019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Welcome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r>
              <a:rPr lang="en-US" dirty="0"/>
              <a:t>Dr. Dyrell Foster| College President</a:t>
            </a:r>
          </a:p>
          <a:p>
            <a:r>
              <a:rPr lang="en-US" dirty="0"/>
              <a:t>May Town Meeting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621675-D237-8B8A-4D24-FA06194B5D18}"/>
              </a:ext>
            </a:extLst>
          </p:cNvPr>
          <p:cNvSpPr txBox="1"/>
          <p:nvPr/>
        </p:nvSpPr>
        <p:spPr>
          <a:xfrm>
            <a:off x="2549774" y="4320691"/>
            <a:ext cx="6435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Suzanne Kohler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 Assistant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Supreme Organizer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Positive, incredible, and helpful</a:t>
            </a:r>
          </a:p>
        </p:txBody>
      </p:sp>
      <p:pic>
        <p:nvPicPr>
          <p:cNvPr id="6148" name="Picture 4" descr="LPC: Vice President of Student Services">
            <a:extLst>
              <a:ext uri="{FF2B5EF4-FFF2-40B4-BE49-F238E27FC236}">
                <a16:creationId xmlns:a16="http://schemas.microsoft.com/office/drawing/2014/main" id="{C7C016EF-E802-717C-B138-FD706472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8" y="717666"/>
            <a:ext cx="3032613" cy="35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imberly Burks">
            <a:extLst>
              <a:ext uri="{FF2B5EF4-FFF2-40B4-BE49-F238E27FC236}">
                <a16:creationId xmlns:a16="http://schemas.microsoft.com/office/drawing/2014/main" id="{36C044BC-FE7E-2A08-4893-C8BAD237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79" y="1810560"/>
            <a:ext cx="2369387" cy="28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Joanna Joanna">
            <a:extLst>
              <a:ext uri="{FF2B5EF4-FFF2-40B4-BE49-F238E27FC236}">
                <a16:creationId xmlns:a16="http://schemas.microsoft.com/office/drawing/2014/main" id="{EC0A173F-B421-6DD3-D135-BA844282F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12" y="1771650"/>
            <a:ext cx="2369387" cy="27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nitaB">
            <a:extLst>
              <a:ext uri="{FF2B5EF4-FFF2-40B4-BE49-F238E27FC236}">
                <a16:creationId xmlns:a16="http://schemas.microsoft.com/office/drawing/2014/main" id="{54D5B7C3-B46A-72F0-8411-DD01515FA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4462" r="10916" b="15605"/>
          <a:stretch/>
        </p:blipFill>
        <p:spPr bwMode="auto">
          <a:xfrm>
            <a:off x="9175347" y="1771650"/>
            <a:ext cx="2403351" cy="28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BA6C2-9ADB-478B-8531-0D67454408F5}"/>
              </a:ext>
            </a:extLst>
          </p:cNvPr>
          <p:cNvSpPr txBox="1"/>
          <p:nvPr/>
        </p:nvSpPr>
        <p:spPr>
          <a:xfrm>
            <a:off x="222742" y="4549676"/>
            <a:ext cx="33375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Joanna Jen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committee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LPC Games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A6729-77D2-2DB3-4353-A1495BEB3881}"/>
              </a:ext>
            </a:extLst>
          </p:cNvPr>
          <p:cNvSpPr txBox="1"/>
          <p:nvPr/>
        </p:nvSpPr>
        <p:spPr>
          <a:xfrm>
            <a:off x="8264272" y="4546807"/>
            <a:ext cx="41476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Anita Bhatia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committee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Classified Appreciation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9C015-53FE-B371-A3E9-595AC3E28D68}"/>
              </a:ext>
            </a:extLst>
          </p:cNvPr>
          <p:cNvSpPr txBox="1"/>
          <p:nvPr/>
        </p:nvSpPr>
        <p:spPr>
          <a:xfrm>
            <a:off x="3810627" y="4615141"/>
            <a:ext cx="46265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Kimberly Burks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Classified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Appreciation and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Election Committee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186B3-19B7-48F7-12AF-E23D5BE86FFE}"/>
              </a:ext>
            </a:extLst>
          </p:cNvPr>
          <p:cNvSpPr txBox="1"/>
          <p:nvPr/>
        </p:nvSpPr>
        <p:spPr>
          <a:xfrm>
            <a:off x="3326864" y="403048"/>
            <a:ext cx="6490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Fresh faces stepping up</a:t>
            </a:r>
          </a:p>
        </p:txBody>
      </p:sp>
    </p:spTree>
    <p:extLst>
      <p:ext uri="{BB962C8B-B14F-4D97-AF65-F5344CB8AC3E}">
        <p14:creationId xmlns:p14="http://schemas.microsoft.com/office/powerpoint/2010/main" val="2122367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98D8B6-1CC7-4CBA-18ED-13BCB42FA41B}"/>
              </a:ext>
            </a:extLst>
          </p:cNvPr>
          <p:cNvSpPr txBox="1"/>
          <p:nvPr/>
        </p:nvSpPr>
        <p:spPr>
          <a:xfrm>
            <a:off x="0" y="4780083"/>
            <a:ext cx="3839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Aubrie Ross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Classified Senate</a:t>
            </a:r>
          </a:p>
        </p:txBody>
      </p:sp>
      <p:pic>
        <p:nvPicPr>
          <p:cNvPr id="2" name="Picture 1" descr="A person smiling at camera&#10;&#10;Description automatically generated">
            <a:extLst>
              <a:ext uri="{FF2B5EF4-FFF2-40B4-BE49-F238E27FC236}">
                <a16:creationId xmlns:a16="http://schemas.microsoft.com/office/drawing/2014/main" id="{2B47161D-4F2E-5027-435A-B83E9E481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4039" b="7822"/>
          <a:stretch/>
        </p:blipFill>
        <p:spPr>
          <a:xfrm>
            <a:off x="9085634" y="2234365"/>
            <a:ext cx="2204662" cy="2340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9C9A7-0310-49C1-EE38-D517868F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23" t="3164" r="15260" b="20715"/>
          <a:stretch/>
        </p:blipFill>
        <p:spPr>
          <a:xfrm>
            <a:off x="5107158" y="2234365"/>
            <a:ext cx="1977683" cy="2340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2378C1-A7DE-3421-BCB0-6C6AF4A377B8}"/>
              </a:ext>
            </a:extLst>
          </p:cNvPr>
          <p:cNvSpPr txBox="1"/>
          <p:nvPr/>
        </p:nvSpPr>
        <p:spPr>
          <a:xfrm>
            <a:off x="8731401" y="4814954"/>
            <a:ext cx="3014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Heike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Gecox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 Assn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82CCD-DF11-2832-6914-9D45EBE2A33E}"/>
              </a:ext>
            </a:extLst>
          </p:cNvPr>
          <p:cNvSpPr txBox="1"/>
          <p:nvPr/>
        </p:nvSpPr>
        <p:spPr>
          <a:xfrm>
            <a:off x="4380854" y="4783046"/>
            <a:ext cx="350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Naomi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Mangini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Senate</a:t>
            </a:r>
          </a:p>
        </p:txBody>
      </p:sp>
      <p:pic>
        <p:nvPicPr>
          <p:cNvPr id="3076" name="Picture 4" descr="Aubrie Ross">
            <a:extLst>
              <a:ext uri="{FF2B5EF4-FFF2-40B4-BE49-F238E27FC236}">
                <a16:creationId xmlns:a16="http://schemas.microsoft.com/office/drawing/2014/main" id="{80282E5E-291A-E02D-91F6-933F3E47A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4" y="2234365"/>
            <a:ext cx="1977683" cy="23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FAD86-C51E-791A-BC34-6E86E8E0355E}"/>
              </a:ext>
            </a:extLst>
          </p:cNvPr>
          <p:cNvSpPr txBox="1"/>
          <p:nvPr/>
        </p:nvSpPr>
        <p:spPr>
          <a:xfrm>
            <a:off x="619123" y="795624"/>
            <a:ext cx="10953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 of our partner organizations</a:t>
            </a:r>
          </a:p>
        </p:txBody>
      </p:sp>
    </p:spTree>
    <p:extLst>
      <p:ext uri="{BB962C8B-B14F-4D97-AF65-F5344CB8AC3E}">
        <p14:creationId xmlns:p14="http://schemas.microsoft.com/office/powerpoint/2010/main" val="535717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348AD9-FCB7-5F09-63B1-876DD7C9ABAA}"/>
              </a:ext>
            </a:extLst>
          </p:cNvPr>
          <p:cNvSpPr txBox="1"/>
          <p:nvPr/>
        </p:nvSpPr>
        <p:spPr>
          <a:xfrm>
            <a:off x="7126819" y="5624641"/>
            <a:ext cx="337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Powers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 Prof. Dev.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8657A-8E9F-AE8F-BE06-683197AB9A49}"/>
              </a:ext>
            </a:extLst>
          </p:cNvPr>
          <p:cNvSpPr txBox="1"/>
          <p:nvPr/>
        </p:nvSpPr>
        <p:spPr>
          <a:xfrm>
            <a:off x="2040695" y="5607373"/>
            <a:ext cx="3367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 Judd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 Tech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48ACD-7254-B0B1-B409-A9B2F1300D0C}"/>
              </a:ext>
            </a:extLst>
          </p:cNvPr>
          <p:cNvSpPr txBox="1"/>
          <p:nvPr/>
        </p:nvSpPr>
        <p:spPr>
          <a:xfrm>
            <a:off x="4655084" y="3691059"/>
            <a:ext cx="2873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Craig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Kutil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Curriculum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15B1E479-F29B-A26A-61E1-87C2EBA7F67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7"/>
          <a:stretch/>
        </p:blipFill>
        <p:spPr>
          <a:xfrm>
            <a:off x="5088646" y="1430977"/>
            <a:ext cx="1977642" cy="2260082"/>
          </a:xfrm>
          <a:prstGeom prst="rect">
            <a:avLst/>
          </a:prstGeom>
        </p:spPr>
      </p:pic>
      <p:pic>
        <p:nvPicPr>
          <p:cNvPr id="2050" name="Picture 2" descr="Jeffrey Judd - Adjunct Professor at Las ...">
            <a:extLst>
              <a:ext uri="{FF2B5EF4-FFF2-40B4-BE49-F238E27FC236}">
                <a16:creationId xmlns:a16="http://schemas.microsoft.com/office/drawing/2014/main" id="{096BE38F-7D6A-D3DC-25D0-C9E0FF58A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0"/>
          <a:stretch/>
        </p:blipFill>
        <p:spPr bwMode="auto">
          <a:xfrm>
            <a:off x="2684491" y="3363921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 photo description available.">
            <a:extLst>
              <a:ext uri="{FF2B5EF4-FFF2-40B4-BE49-F238E27FC236}">
                <a16:creationId xmlns:a16="http://schemas.microsoft.com/office/drawing/2014/main" id="{BCBECD14-2D2E-E229-F5BF-9C0A3C052E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r="36939" b="27296"/>
          <a:stretch/>
        </p:blipFill>
        <p:spPr bwMode="auto">
          <a:xfrm>
            <a:off x="7430486" y="3185018"/>
            <a:ext cx="2212022" cy="2464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54057-2449-ACDA-1BCF-48BB0957267D}"/>
              </a:ext>
            </a:extLst>
          </p:cNvPr>
          <p:cNvSpPr txBox="1"/>
          <p:nvPr/>
        </p:nvSpPr>
        <p:spPr>
          <a:xfrm>
            <a:off x="1636053" y="306227"/>
            <a:ext cx="859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committee reporting “regulars” </a:t>
            </a:r>
          </a:p>
        </p:txBody>
      </p:sp>
      <p:pic>
        <p:nvPicPr>
          <p:cNvPr id="2056" name="Picture 8" descr="Las Positas College Annual Distance ...">
            <a:extLst>
              <a:ext uri="{FF2B5EF4-FFF2-40B4-BE49-F238E27FC236}">
                <a16:creationId xmlns:a16="http://schemas.microsoft.com/office/drawing/2014/main" id="{B735E737-9FF8-AA17-E015-CE85CDA5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8" y="1286493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2B91D5-866D-7BB6-BF7F-F18362E3D319}"/>
              </a:ext>
            </a:extLst>
          </p:cNvPr>
          <p:cNvSpPr txBox="1"/>
          <p:nvPr/>
        </p:nvSpPr>
        <p:spPr>
          <a:xfrm>
            <a:off x="48041" y="3546977"/>
            <a:ext cx="251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 King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Ed</a:t>
            </a:r>
          </a:p>
        </p:txBody>
      </p:sp>
      <p:pic>
        <p:nvPicPr>
          <p:cNvPr id="13" name="Picture 12" descr="A person and child sitting on a chair with dogs&#10;&#10;Description automatically generated">
            <a:extLst>
              <a:ext uri="{FF2B5EF4-FFF2-40B4-BE49-F238E27FC236}">
                <a16:creationId xmlns:a16="http://schemas.microsoft.com/office/drawing/2014/main" id="{7409AAD3-E5AE-8F3D-A483-EF41F07C1A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1" r="46210" b="67781"/>
          <a:stretch/>
        </p:blipFill>
        <p:spPr>
          <a:xfrm>
            <a:off x="10029233" y="1430977"/>
            <a:ext cx="1962150" cy="2260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2DC8DD-EB38-D7F6-D2C8-75CF9903A14D}"/>
              </a:ext>
            </a:extLst>
          </p:cNvPr>
          <p:cNvSpPr txBox="1"/>
          <p:nvPr/>
        </p:nvSpPr>
        <p:spPr>
          <a:xfrm>
            <a:off x="10014498" y="3690063"/>
            <a:ext cx="2143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Melissa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Korber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CTE</a:t>
            </a:r>
          </a:p>
        </p:txBody>
      </p:sp>
    </p:spTree>
    <p:extLst>
      <p:ext uri="{BB962C8B-B14F-4D97-AF65-F5344CB8AC3E}">
        <p14:creationId xmlns:p14="http://schemas.microsoft.com/office/powerpoint/2010/main" val="288633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D57957-3BC1-C4C8-CF20-B955FEE7E95E}"/>
              </a:ext>
            </a:extLst>
          </p:cNvPr>
          <p:cNvSpPr txBox="1"/>
          <p:nvPr/>
        </p:nvSpPr>
        <p:spPr>
          <a:xfrm>
            <a:off x="7075071" y="6001766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Wanda Butterly</a:t>
            </a:r>
          </a:p>
        </p:txBody>
      </p:sp>
      <p:pic>
        <p:nvPicPr>
          <p:cNvPr id="4098" name="Picture 2" descr="Welcome &amp; Announcements">
            <a:extLst>
              <a:ext uri="{FF2B5EF4-FFF2-40B4-BE49-F238E27FC236}">
                <a16:creationId xmlns:a16="http://schemas.microsoft.com/office/drawing/2014/main" id="{705E5F2A-8652-CA87-F8A3-991E2A48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71" y="437322"/>
            <a:ext cx="4151931" cy="54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C15797-300A-DBAA-49E5-F4B363DBEFF5}"/>
              </a:ext>
            </a:extLst>
          </p:cNvPr>
          <p:cNvSpPr txBox="1"/>
          <p:nvPr/>
        </p:nvSpPr>
        <p:spPr>
          <a:xfrm>
            <a:off x="198780" y="1411357"/>
            <a:ext cx="620226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Bot Wizard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Comply Bot creator</a:t>
            </a:r>
            <a:b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 of next year’s</a:t>
            </a:r>
            <a:b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 Workshops</a:t>
            </a:r>
            <a:b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82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D57957-3BC1-C4C8-CF20-B955FEE7E95E}"/>
              </a:ext>
            </a:extLst>
          </p:cNvPr>
          <p:cNvSpPr txBox="1"/>
          <p:nvPr/>
        </p:nvSpPr>
        <p:spPr>
          <a:xfrm>
            <a:off x="3124732" y="1455006"/>
            <a:ext cx="6640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Distinguished Teaching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 Service Award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be awarded at convocation,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nominations happening now</a:t>
            </a:r>
          </a:p>
        </p:txBody>
      </p:sp>
    </p:spTree>
    <p:extLst>
      <p:ext uri="{BB962C8B-B14F-4D97-AF65-F5344CB8AC3E}">
        <p14:creationId xmlns:p14="http://schemas.microsoft.com/office/powerpoint/2010/main" val="2332629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BCA531-B75B-8524-B791-3C5BD2E58D62}"/>
              </a:ext>
            </a:extLst>
          </p:cNvPr>
          <p:cNvSpPr txBox="1"/>
          <p:nvPr/>
        </p:nvSpPr>
        <p:spPr>
          <a:xfrm>
            <a:off x="619124" y="36867"/>
            <a:ext cx="10953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Thanks to our Classified Professionals Appreciation Event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2AE3-C156-4DFB-4766-812929F03408}"/>
              </a:ext>
            </a:extLst>
          </p:cNvPr>
          <p:cNvSpPr txBox="1"/>
          <p:nvPr/>
        </p:nvSpPr>
        <p:spPr>
          <a:xfrm>
            <a:off x="4077781" y="4692451"/>
            <a:ext cx="358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Kimberly Burks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DF550-3312-DF11-6087-8F55548CE911}"/>
              </a:ext>
            </a:extLst>
          </p:cNvPr>
          <p:cNvSpPr txBox="1"/>
          <p:nvPr/>
        </p:nvSpPr>
        <p:spPr>
          <a:xfrm>
            <a:off x="7818771" y="5780761"/>
            <a:ext cx="358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Catherine Suarez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B69D6-CD73-6C04-3BBC-CA88329A09EF}"/>
              </a:ext>
            </a:extLst>
          </p:cNvPr>
          <p:cNvSpPr txBox="1"/>
          <p:nvPr/>
        </p:nvSpPr>
        <p:spPr>
          <a:xfrm>
            <a:off x="972429" y="5859000"/>
            <a:ext cx="2413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Anita Bhatia</a:t>
            </a:r>
          </a:p>
        </p:txBody>
      </p:sp>
      <p:pic>
        <p:nvPicPr>
          <p:cNvPr id="7170" name="Picture 2" descr="Kimberly Burks">
            <a:extLst>
              <a:ext uri="{FF2B5EF4-FFF2-40B4-BE49-F238E27FC236}">
                <a16:creationId xmlns:a16="http://schemas.microsoft.com/office/drawing/2014/main" id="{BA664596-C0A5-5FF0-C7A0-D143C854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52" y="2565140"/>
            <a:ext cx="1845359" cy="218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ivermore spanish teacher brings more than conjugation to her language  classes. – East Bay Times">
            <a:extLst>
              <a:ext uri="{FF2B5EF4-FFF2-40B4-BE49-F238E27FC236}">
                <a16:creationId xmlns:a16="http://schemas.microsoft.com/office/drawing/2014/main" id="{4FF98763-C110-E4E6-2DD7-399C4FEB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19158" r="50363" b="59359"/>
          <a:stretch/>
        </p:blipFill>
        <p:spPr bwMode="auto">
          <a:xfrm>
            <a:off x="8637155" y="3617019"/>
            <a:ext cx="1915500" cy="2181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2" name="Picture 4" descr="AnitaB">
            <a:extLst>
              <a:ext uri="{FF2B5EF4-FFF2-40B4-BE49-F238E27FC236}">
                <a16:creationId xmlns:a16="http://schemas.microsoft.com/office/drawing/2014/main" id="{1C78AE18-F28F-2CBD-3A19-31F193A58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4462" r="10916" b="15605"/>
          <a:stretch/>
        </p:blipFill>
        <p:spPr bwMode="auto">
          <a:xfrm>
            <a:off x="1143782" y="3629602"/>
            <a:ext cx="1936526" cy="22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48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BCA531-B75B-8524-B791-3C5BD2E58D62}"/>
              </a:ext>
            </a:extLst>
          </p:cNvPr>
          <p:cNvSpPr txBox="1"/>
          <p:nvPr/>
        </p:nvSpPr>
        <p:spPr>
          <a:xfrm>
            <a:off x="619124" y="51627"/>
            <a:ext cx="10953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to our Classified Professional Appreciation Event Volunteers and major gift donors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68FB45-E4BE-E4DB-CC81-D9BDD41E8FFA}"/>
              </a:ext>
            </a:extLst>
          </p:cNvPr>
          <p:cNvSpPr txBox="1"/>
          <p:nvPr/>
        </p:nvSpPr>
        <p:spPr>
          <a:xfrm>
            <a:off x="7760393" y="6211749"/>
            <a:ext cx="2004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Wilson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6569C2-B5E7-BE87-521F-C32086D32BCC}"/>
              </a:ext>
            </a:extLst>
          </p:cNvPr>
          <p:cNvSpPr txBox="1"/>
          <p:nvPr/>
        </p:nvSpPr>
        <p:spPr>
          <a:xfrm>
            <a:off x="-90194" y="4788941"/>
            <a:ext cx="2004946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Sherman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Lindsey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D665CD-527B-30D2-0C6F-EBBC7C409521}"/>
              </a:ext>
            </a:extLst>
          </p:cNvPr>
          <p:cNvSpPr txBox="1"/>
          <p:nvPr/>
        </p:nvSpPr>
        <p:spPr>
          <a:xfrm>
            <a:off x="1950007" y="6253606"/>
            <a:ext cx="1915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Jim Ott</a:t>
            </a:r>
          </a:p>
        </p:txBody>
      </p:sp>
      <p:pic>
        <p:nvPicPr>
          <p:cNvPr id="5122" name="Picture 2" descr="Holiday Cheer at Las Positas College ...">
            <a:extLst>
              <a:ext uri="{FF2B5EF4-FFF2-40B4-BE49-F238E27FC236}">
                <a16:creationId xmlns:a16="http://schemas.microsoft.com/office/drawing/2014/main" id="{2F74B58A-E620-1BFA-B0F1-6791762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15" y="439413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mica Ward">
            <a:extLst>
              <a:ext uri="{FF2B5EF4-FFF2-40B4-BE49-F238E27FC236}">
                <a16:creationId xmlns:a16="http://schemas.microsoft.com/office/drawing/2014/main" id="{84E0B2B7-43C5-5A74-DC28-703AB96AA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7072" r="21543" b="33627"/>
          <a:stretch/>
        </p:blipFill>
        <p:spPr bwMode="auto">
          <a:xfrm>
            <a:off x="6398648" y="1525953"/>
            <a:ext cx="1670685" cy="19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IU Calls Out Library Staff Cuts">
            <a:extLst>
              <a:ext uri="{FF2B5EF4-FFF2-40B4-BE49-F238E27FC236}">
                <a16:creationId xmlns:a16="http://schemas.microsoft.com/office/drawing/2014/main" id="{EAF5F61B-B0FB-6FFC-4655-7B9EE2312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14379" r="13158" b="9306"/>
          <a:stretch/>
        </p:blipFill>
        <p:spPr bwMode="auto">
          <a:xfrm>
            <a:off x="9283546" y="1549380"/>
            <a:ext cx="1374937" cy="18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94A53F-E8B9-75E5-D477-06CC6EF34E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4" t="20094" r="69957" b="59205"/>
          <a:stretch/>
        </p:blipFill>
        <p:spPr bwMode="auto">
          <a:xfrm>
            <a:off x="3467517" y="1559962"/>
            <a:ext cx="1658555" cy="1910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person holding a book&#10;&#10;Description automatically generated">
            <a:extLst>
              <a:ext uri="{FF2B5EF4-FFF2-40B4-BE49-F238E27FC236}">
                <a16:creationId xmlns:a16="http://schemas.microsoft.com/office/drawing/2014/main" id="{A744E753-6288-872C-D1F4-2B2F48932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"/>
          <a:stretch/>
        </p:blipFill>
        <p:spPr>
          <a:xfrm>
            <a:off x="482112" y="1514526"/>
            <a:ext cx="1694012" cy="1910007"/>
          </a:xfrm>
          <a:prstGeom prst="rect">
            <a:avLst/>
          </a:prstGeom>
        </p:spPr>
      </p:pic>
      <p:pic>
        <p:nvPicPr>
          <p:cNvPr id="5130" name="Picture 10" descr="Las Positas College Foundation Board ...">
            <a:extLst>
              <a:ext uri="{FF2B5EF4-FFF2-40B4-BE49-F238E27FC236}">
                <a16:creationId xmlns:a16="http://schemas.microsoft.com/office/drawing/2014/main" id="{AA8F35D9-6DE7-8F8A-A986-122F1F707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/>
          <a:stretch/>
        </p:blipFill>
        <p:spPr bwMode="auto">
          <a:xfrm>
            <a:off x="1948790" y="4394138"/>
            <a:ext cx="1761077" cy="19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Julie Nguyen">
            <a:extLst>
              <a:ext uri="{FF2B5EF4-FFF2-40B4-BE49-F238E27FC236}">
                <a16:creationId xmlns:a16="http://schemas.microsoft.com/office/drawing/2014/main" id="{47971858-162F-A332-2D64-BAF792D21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r="13268" b="24490"/>
          <a:stretch/>
        </p:blipFill>
        <p:spPr bwMode="auto">
          <a:xfrm>
            <a:off x="4971020" y="4406307"/>
            <a:ext cx="1645609" cy="194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6">
            <a:extLst>
              <a:ext uri="{FF2B5EF4-FFF2-40B4-BE49-F238E27FC236}">
                <a16:creationId xmlns:a16="http://schemas.microsoft.com/office/drawing/2014/main" id="{33638611-82E2-DE1D-760B-F8BCBA23FB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6738" y="1385888"/>
            <a:ext cx="34385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4E11D-49A6-CA71-4B26-94BB606E408C}"/>
              </a:ext>
            </a:extLst>
          </p:cNvPr>
          <p:cNvSpPr txBox="1"/>
          <p:nvPr/>
        </p:nvSpPr>
        <p:spPr>
          <a:xfrm>
            <a:off x="359252" y="3393132"/>
            <a:ext cx="2018532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Valerie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9FA8D-D1B1-5651-AECC-A72B6EC6D625}"/>
              </a:ext>
            </a:extLst>
          </p:cNvPr>
          <p:cNvSpPr txBox="1"/>
          <p:nvPr/>
        </p:nvSpPr>
        <p:spPr>
          <a:xfrm>
            <a:off x="3270653" y="3408184"/>
            <a:ext cx="2018532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Julia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Gurk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99F4A-1B6E-0EB9-3234-20081AB44C67}"/>
              </a:ext>
            </a:extLst>
          </p:cNvPr>
          <p:cNvSpPr txBox="1"/>
          <p:nvPr/>
        </p:nvSpPr>
        <p:spPr>
          <a:xfrm>
            <a:off x="6218032" y="3410125"/>
            <a:ext cx="2018532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Tamika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6A7A4-4CA3-FDAB-7257-67AD10CC02E0}"/>
              </a:ext>
            </a:extLst>
          </p:cNvPr>
          <p:cNvSpPr txBox="1"/>
          <p:nvPr/>
        </p:nvSpPr>
        <p:spPr>
          <a:xfrm>
            <a:off x="9060281" y="3389127"/>
            <a:ext cx="2018532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Thormoto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EC7FC-52DD-6DAF-F9B0-9358CBC5C29C}"/>
              </a:ext>
            </a:extLst>
          </p:cNvPr>
          <p:cNvSpPr txBox="1"/>
          <p:nvPr/>
        </p:nvSpPr>
        <p:spPr>
          <a:xfrm>
            <a:off x="4497787" y="6238391"/>
            <a:ext cx="2708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Julie Nguyen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80BF25-1427-BF03-984A-386DCB96347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323" t="3164" r="15260" b="20715"/>
          <a:stretch/>
        </p:blipFill>
        <p:spPr>
          <a:xfrm>
            <a:off x="10521420" y="4286716"/>
            <a:ext cx="1532944" cy="1814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B2D950-0F67-BA47-E15B-D6362AEAA22E}"/>
              </a:ext>
            </a:extLst>
          </p:cNvPr>
          <p:cNvSpPr txBox="1"/>
          <p:nvPr/>
        </p:nvSpPr>
        <p:spPr>
          <a:xfrm>
            <a:off x="10314060" y="6044715"/>
            <a:ext cx="2004946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Naomi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Mangini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55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BCA531-B75B-8524-B791-3C5BD2E58D62}"/>
              </a:ext>
            </a:extLst>
          </p:cNvPr>
          <p:cNvSpPr txBox="1"/>
          <p:nvPr/>
        </p:nvSpPr>
        <p:spPr>
          <a:xfrm>
            <a:off x="619124" y="179154"/>
            <a:ext cx="10953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to two other members who have </a:t>
            </a:r>
            <a:b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helped get things done this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92AE3-C156-4DFB-4766-812929F03408}"/>
              </a:ext>
            </a:extLst>
          </p:cNvPr>
          <p:cNvSpPr txBox="1"/>
          <p:nvPr/>
        </p:nvSpPr>
        <p:spPr>
          <a:xfrm>
            <a:off x="7444754" y="5338725"/>
            <a:ext cx="358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Garoupa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B69D6-CD73-6C04-3BBC-CA88329A09EF}"/>
              </a:ext>
            </a:extLst>
          </p:cNvPr>
          <p:cNvSpPr txBox="1"/>
          <p:nvPr/>
        </p:nvSpPr>
        <p:spPr>
          <a:xfrm>
            <a:off x="1680142" y="5262505"/>
            <a:ext cx="2413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Katie Eagan</a:t>
            </a:r>
          </a:p>
        </p:txBody>
      </p:sp>
      <p:pic>
        <p:nvPicPr>
          <p:cNvPr id="1026" name="Picture 2" descr="Catherine Eagan">
            <a:extLst>
              <a:ext uri="{FF2B5EF4-FFF2-40B4-BE49-F238E27FC236}">
                <a16:creationId xmlns:a16="http://schemas.microsoft.com/office/drawing/2014/main" id="{CFA2D38A-42BB-7E9E-A8B9-AE445D67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88" y="2303664"/>
            <a:ext cx="2436042" cy="28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image">
            <a:extLst>
              <a:ext uri="{FF2B5EF4-FFF2-40B4-BE49-F238E27FC236}">
                <a16:creationId xmlns:a16="http://schemas.microsoft.com/office/drawing/2014/main" id="{B7FB07BB-93A0-8D39-2E0E-6AFD73C81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r="21772" b="36586"/>
          <a:stretch/>
        </p:blipFill>
        <p:spPr bwMode="auto">
          <a:xfrm>
            <a:off x="7841850" y="2303664"/>
            <a:ext cx="2664362" cy="29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84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stage&#10;&#10;AI-generated content may be incorrect.">
            <a:extLst>
              <a:ext uri="{FF2B5EF4-FFF2-40B4-BE49-F238E27FC236}">
                <a16:creationId xmlns:a16="http://schemas.microsoft.com/office/drawing/2014/main" id="{D6DC80CD-0729-3A18-8D4B-EFCC71030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0" y="936818"/>
            <a:ext cx="5283318" cy="4574148"/>
          </a:xfrm>
          <a:prstGeom prst="rect">
            <a:avLst/>
          </a:prstGeom>
        </p:spPr>
      </p:pic>
      <p:pic>
        <p:nvPicPr>
          <p:cNvPr id="9220" name="Picture 4" descr="Michelle Gonzales">
            <a:extLst>
              <a:ext uri="{FF2B5EF4-FFF2-40B4-BE49-F238E27FC236}">
                <a16:creationId xmlns:a16="http://schemas.microsoft.com/office/drawing/2014/main" id="{5B574924-E7A2-929A-0646-CD7169FA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13" y="3853616"/>
            <a:ext cx="1413518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ric Bell">
            <a:extLst>
              <a:ext uri="{FF2B5EF4-FFF2-40B4-BE49-F238E27FC236}">
                <a16:creationId xmlns:a16="http://schemas.microsoft.com/office/drawing/2014/main" id="{15ADEECC-D7EE-4943-F348-0431AD210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419" y="3853616"/>
            <a:ext cx="14001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D3BD2-6387-50FC-9012-C028EA335C62}"/>
              </a:ext>
            </a:extLst>
          </p:cNvPr>
          <p:cNvSpPr txBox="1"/>
          <p:nvPr/>
        </p:nvSpPr>
        <p:spPr>
          <a:xfrm>
            <a:off x="180411" y="5496851"/>
            <a:ext cx="66247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Joanna, Ashley, Sarah, Kai, Peter, Christina, Felipe, plus David and Karin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0098D-5556-3710-BBE8-9EED0E5471BF}"/>
              </a:ext>
            </a:extLst>
          </p:cNvPr>
          <p:cNvSpPr txBox="1"/>
          <p:nvPr/>
        </p:nvSpPr>
        <p:spPr>
          <a:xfrm>
            <a:off x="619124" y="36867"/>
            <a:ext cx="10953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Awesome LPC Games Team</a:t>
            </a:r>
          </a:p>
        </p:txBody>
      </p:sp>
      <p:pic>
        <p:nvPicPr>
          <p:cNvPr id="8" name="Picture 7" descr="A group of people wearing matching shirts&#10;&#10;AI-generated content may be incorrect.">
            <a:extLst>
              <a:ext uri="{FF2B5EF4-FFF2-40B4-BE49-F238E27FC236}">
                <a16:creationId xmlns:a16="http://schemas.microsoft.com/office/drawing/2014/main" id="{46E5BC25-097A-8F0D-5C85-4AF5430BC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17161" r="11614" b="18767"/>
          <a:stretch/>
        </p:blipFill>
        <p:spPr>
          <a:xfrm>
            <a:off x="6803653" y="936818"/>
            <a:ext cx="4769223" cy="2510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79778-6897-B61A-9D23-ECE0203DBFF5}"/>
              </a:ext>
            </a:extLst>
          </p:cNvPr>
          <p:cNvSpPr txBox="1"/>
          <p:nvPr/>
        </p:nvSpPr>
        <p:spPr>
          <a:xfrm>
            <a:off x="7272106" y="5494083"/>
            <a:ext cx="2018532" cy="13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Judge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Michelle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Gonzales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7FB46-2C59-5C38-F11D-3F9B746E7485}"/>
              </a:ext>
            </a:extLst>
          </p:cNvPr>
          <p:cNvSpPr txBox="1"/>
          <p:nvPr/>
        </p:nvSpPr>
        <p:spPr>
          <a:xfrm>
            <a:off x="9935240" y="5513089"/>
            <a:ext cx="2018532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Erick Bell</a:t>
            </a:r>
          </a:p>
        </p:txBody>
      </p:sp>
    </p:spTree>
    <p:extLst>
      <p:ext uri="{BB962C8B-B14F-4D97-AF65-F5344CB8AC3E}">
        <p14:creationId xmlns:p14="http://schemas.microsoft.com/office/powerpoint/2010/main" val="340837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LPCSG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r>
              <a:rPr lang="en-US" dirty="0"/>
              <a:t>Naomi </a:t>
            </a:r>
            <a:r>
              <a:rPr lang="en-US" dirty="0" err="1"/>
              <a:t>Mangini</a:t>
            </a:r>
            <a:r>
              <a:rPr lang="en-US" dirty="0"/>
              <a:t> | LPCSG President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D57957-3BC1-C4C8-CF20-B955FEE7E95E}"/>
              </a:ext>
            </a:extLst>
          </p:cNvPr>
          <p:cNvSpPr txBox="1"/>
          <p:nvPr/>
        </p:nvSpPr>
        <p:spPr>
          <a:xfrm>
            <a:off x="7112168" y="5759908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Foster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447B4-D1CE-4519-C499-98AB4DFE1B29}"/>
              </a:ext>
            </a:extLst>
          </p:cNvPr>
          <p:cNvSpPr txBox="1"/>
          <p:nvPr/>
        </p:nvSpPr>
        <p:spPr>
          <a:xfrm>
            <a:off x="666490" y="5735775"/>
            <a:ext cx="443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Chancellor Gerhard</a:t>
            </a:r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B7065E30-1E4D-0CAB-E29F-F72B53DB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27" y="1522143"/>
            <a:ext cx="3462332" cy="4098270"/>
          </a:xfrm>
          <a:prstGeom prst="rect">
            <a:avLst/>
          </a:prstGeom>
        </p:spPr>
      </p:pic>
      <p:pic>
        <p:nvPicPr>
          <p:cNvPr id="10242" name="Picture 2" descr="Chancellor's Office">
            <a:extLst>
              <a:ext uri="{FF2B5EF4-FFF2-40B4-BE49-F238E27FC236}">
                <a16:creationId xmlns:a16="http://schemas.microsoft.com/office/drawing/2014/main" id="{742A27F4-D1D5-8BAD-FA3A-89B97B79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73" y="1530194"/>
            <a:ext cx="2970463" cy="40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BFD4C-530D-ACF3-5CED-40568866C35E}"/>
              </a:ext>
            </a:extLst>
          </p:cNvPr>
          <p:cNvSpPr txBox="1"/>
          <p:nvPr/>
        </p:nvSpPr>
        <p:spPr>
          <a:xfrm>
            <a:off x="3092496" y="444930"/>
            <a:ext cx="555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Supportive Leadership</a:t>
            </a:r>
          </a:p>
        </p:txBody>
      </p:sp>
    </p:spTree>
    <p:extLst>
      <p:ext uri="{BB962C8B-B14F-4D97-AF65-F5344CB8AC3E}">
        <p14:creationId xmlns:p14="http://schemas.microsoft.com/office/powerpoint/2010/main" val="735832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Classified Senate Awards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pPr algn="r"/>
            <a:r>
              <a:rPr lang="en-US" dirty="0"/>
              <a:t>Aubrie Ross | Classified Senate President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90F788-9981-64E5-57A8-2BBFDFE7F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2A367-6839-413F-D4C4-8C8E8323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02CBC-CB99-F9A5-7F93-14C79941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3CD35-3ACE-73F2-A923-F7A8D73A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C727C9-EA16-474D-719A-5E5A658B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3489F-43A4-AADE-76E5-C6B004C58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F1CF5-D9FE-B1BA-9F78-D5642225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32FD7-857D-CA6F-853B-E86FB5BD9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908" y="2085594"/>
            <a:ext cx="7495540" cy="1634067"/>
            <a:chOff x="296862" y="3128391"/>
            <a:chExt cx="11243310" cy="2451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862" y="3128391"/>
              <a:ext cx="3735959" cy="13538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862" y="4225290"/>
              <a:ext cx="11242929" cy="135381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9050" y="5454650"/>
            <a:ext cx="8001000" cy="0"/>
          </a:xfrm>
          <a:custGeom>
            <a:avLst/>
            <a:gdLst/>
            <a:ahLst/>
            <a:cxnLst/>
            <a:rect l="l" t="t" r="r" b="b"/>
            <a:pathLst>
              <a:path w="12001500">
                <a:moveTo>
                  <a:pt x="0" y="0"/>
                </a:moveTo>
                <a:lnTo>
                  <a:pt x="12001500" y="0"/>
                </a:lnTo>
              </a:path>
            </a:pathLst>
          </a:custGeom>
          <a:ln w="19050">
            <a:solidFill>
              <a:srgbClr val="7C131C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050" y="0"/>
            <a:ext cx="12166600" cy="6858000"/>
            <a:chOff x="28575" y="0"/>
            <a:chExt cx="18249900" cy="10287000"/>
          </a:xfrm>
        </p:grpSpPr>
        <p:sp>
          <p:nvSpPr>
            <p:cNvPr id="7" name="object 7"/>
            <p:cNvSpPr/>
            <p:nvPr/>
          </p:nvSpPr>
          <p:spPr>
            <a:xfrm>
              <a:off x="28575" y="9248775"/>
              <a:ext cx="11982450" cy="0"/>
            </a:xfrm>
            <a:custGeom>
              <a:avLst/>
              <a:gdLst/>
              <a:ahLst/>
              <a:cxnLst/>
              <a:rect l="l" t="t" r="r" b="b"/>
              <a:pathLst>
                <a:path w="11982450">
                  <a:moveTo>
                    <a:pt x="0" y="0"/>
                  </a:moveTo>
                  <a:lnTo>
                    <a:pt x="11982450" y="0"/>
                  </a:lnTo>
                </a:path>
              </a:pathLst>
            </a:custGeom>
            <a:ln w="19050">
              <a:solidFill>
                <a:srgbClr val="7C131C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3275" y="0"/>
              <a:ext cx="7315200" cy="102869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2658" y="219075"/>
              <a:ext cx="1319974" cy="16062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0539" y="8376666"/>
              <a:ext cx="1453388" cy="6292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862" y="2218372"/>
              <a:ext cx="2881884" cy="7629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6862" y="5826125"/>
              <a:ext cx="5771261" cy="7626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FC42C6-D487-1CA7-855F-1C78963B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3BCC5-E6C8-5A7D-AC38-007E0B590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70719D-EF66-C170-51ED-F761F473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E6A1B-D9A2-DF1C-5F4F-C9AEC959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E0770-20D3-5201-C33A-60569ADD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44F70-F63A-FF9F-D049-8725A4F5B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DF146-716A-33A5-F3DA-768A5EBCF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4BA10-C5C7-D922-10CA-CF0FE442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94D7D-7577-A648-65E0-9186455AA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16B0C-3BAD-FD9F-89DD-AFBFA6A9B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01900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8288000" h="19050">
                <a:moveTo>
                  <a:pt x="18288000" y="0"/>
                </a:moveTo>
                <a:lnTo>
                  <a:pt x="0" y="0"/>
                </a:lnTo>
                <a:lnTo>
                  <a:pt x="0" y="19050"/>
                </a:lnTo>
                <a:lnTo>
                  <a:pt x="18288000" y="19050"/>
                </a:lnTo>
                <a:lnTo>
                  <a:pt x="18288000" y="0"/>
                </a:lnTo>
                <a:close/>
              </a:path>
            </a:pathLst>
          </a:custGeom>
          <a:solidFill>
            <a:srgbClr val="A70730"/>
          </a:solidFill>
        </p:spPr>
        <p:txBody>
          <a:bodyPr wrap="square" lIns="0" tIns="0" rIns="0" bIns="0" rtlCol="0"/>
          <a:lstStyle/>
          <a:p>
            <a:pPr defTabSz="609630"/>
            <a:endParaRPr sz="12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0720" y="0"/>
            <a:ext cx="11511280" cy="5391150"/>
            <a:chOff x="1021080" y="0"/>
            <a:chExt cx="17266920" cy="80867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080" y="903986"/>
              <a:ext cx="10878947" cy="14109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080" y="2047875"/>
              <a:ext cx="4133850" cy="14109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0064" y="2047875"/>
              <a:ext cx="1086485" cy="14109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6164" y="2047875"/>
              <a:ext cx="4133469" cy="1410970"/>
            </a:xfrm>
            <a:prstGeom prst="rect">
              <a:avLst/>
            </a:prstGeom>
          </p:spPr>
        </p:pic>
        <p:pic>
          <p:nvPicPr>
            <p:cNvPr id="8" name="object 8" descr="A bird in a circle  AI-generated content may be incorrect.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34749" y="0"/>
              <a:ext cx="6953250" cy="80867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72874" y="6982142"/>
              <a:ext cx="4526152" cy="8201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74015" y="2631609"/>
            <a:ext cx="177377" cy="127470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8467" defTabSz="609630">
              <a:spcBef>
                <a:spcPts val="700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633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0559" y="2732828"/>
            <a:ext cx="4233164" cy="54673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0559" y="3362155"/>
            <a:ext cx="6564207" cy="54673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0559" y="3985091"/>
            <a:ext cx="3279479" cy="54652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74015" y="4593167"/>
            <a:ext cx="177377" cy="5629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defTabSz="609630">
              <a:spcBef>
                <a:spcPts val="70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0559" y="4614334"/>
            <a:ext cx="5967984" cy="5465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5614" y="5243661"/>
            <a:ext cx="5128937" cy="54652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79027" y="5148791"/>
            <a:ext cx="226483" cy="1268296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8467" defTabSz="609630">
              <a:spcBef>
                <a:spcPts val="650"/>
              </a:spcBef>
            </a:pPr>
            <a:r>
              <a:rPr sz="3600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3600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8467" defTabSz="609630">
              <a:spcBef>
                <a:spcPts val="583"/>
              </a:spcBef>
            </a:pPr>
            <a:r>
              <a:rPr sz="3600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3600" kern="0">
              <a:solidFill>
                <a:sysClr val="windowText" lastClr="000000"/>
              </a:solidFill>
              <a:latin typeface="Wingdings"/>
              <a:cs typeface="Wingding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5614" y="5866341"/>
            <a:ext cx="5830062" cy="54673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926657" y="6407996"/>
            <a:ext cx="1015407" cy="31157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418662" y="4633638"/>
            <a:ext cx="177377" cy="111184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defTabSz="609630">
              <a:lnSpc>
                <a:spcPts val="4314"/>
              </a:lnSpc>
              <a:spcBef>
                <a:spcPts val="70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467" defTabSz="609630">
              <a:lnSpc>
                <a:spcPts val="4314"/>
              </a:lnSpc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15251" y="5201496"/>
            <a:ext cx="2901103" cy="546523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C7677-81BD-2C0D-6728-C227CA572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6133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21639" y="4352475"/>
            <a:ext cx="8144134" cy="11176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A636A-A537-5627-1A70-F20044E62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Don Milanese Award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867527"/>
            <a:ext cx="10433538" cy="108094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</a:rPr>
              <a:t>Don Milanese Award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5045634" y="3232631"/>
            <a:ext cx="4381573" cy="3364527"/>
          </a:xfrm>
          <a:ln w="76200" cmpd="thickThin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Consistently Demonstrating the Utmost Integrity, Consummate Professionalism, Unfailing Commitment to Students, and Unwavering Dedication to Educational Excellence</a:t>
            </a:r>
            <a:r>
              <a:rPr lang="en-US" sz="2500" i="1" dirty="0">
                <a:solidFill>
                  <a:prstClr val="white">
                    <a:lumMod val="95000"/>
                  </a:prstClr>
                </a:solidFill>
                <a:cs typeface="Calibri Light" panose="020F0302020204030204" pitchFamily="34" charset="0"/>
              </a:rPr>
              <a:t>.</a:t>
            </a:r>
            <a:endParaRPr kumimoji="0" lang="en-US" sz="25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806" y="753227"/>
            <a:ext cx="1139234" cy="1091683"/>
          </a:xfrm>
          <a:prstGeom prst="rect">
            <a:avLst/>
          </a:prstGeom>
        </p:spPr>
      </p:pic>
      <p:pic>
        <p:nvPicPr>
          <p:cNvPr id="7" name="Picture 6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36F22BDB-E33D-0AD3-3A89-3FE9380E2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46" y="3261941"/>
            <a:ext cx="3268680" cy="3335217"/>
          </a:xfrm>
          <a:prstGeom prst="rect">
            <a:avLst/>
          </a:prstGeom>
          <a:ln w="76200" cmpd="thickThin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71082-9472-E4A3-29F8-E33299758519}"/>
              </a:ext>
            </a:extLst>
          </p:cNvPr>
          <p:cNvSpPr txBox="1"/>
          <p:nvPr/>
        </p:nvSpPr>
        <p:spPr>
          <a:xfrm>
            <a:off x="29278" y="2062115"/>
            <a:ext cx="10448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Congratulations </a:t>
            </a:r>
            <a:r>
              <a:rPr lang="en-US" sz="4400" b="1" dirty="0"/>
              <a:t>Heike </a:t>
            </a:r>
            <a:r>
              <a:rPr lang="en-US" sz="4400" b="1" dirty="0" err="1"/>
              <a:t>Gecox</a:t>
            </a:r>
            <a:r>
              <a:rPr lang="en-US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14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Break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81803"/>
            <a:ext cx="10437963" cy="1080938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/>
              <a:t>Classified Professionals Who </a:t>
            </a:r>
            <a:br>
              <a:rPr lang="en-US" sz="4400" dirty="0"/>
            </a:br>
            <a:r>
              <a:rPr lang="en-US" sz="4400" dirty="0"/>
              <a:t>Passed Probation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BD543-4680-7B9E-23CA-1CC1330B1308}"/>
              </a:ext>
            </a:extLst>
          </p:cNvPr>
          <p:cNvSpPr txBox="1"/>
          <p:nvPr/>
        </p:nvSpPr>
        <p:spPr>
          <a:xfrm>
            <a:off x="1363895" y="2442417"/>
            <a:ext cx="428194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Andrea Anderson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Jason Maxwell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Alaina </a:t>
            </a:r>
            <a:r>
              <a:rPr lang="en-US" sz="2400" dirty="0" err="1">
                <a:effectLst/>
              </a:rPr>
              <a:t>Osuka</a:t>
            </a:r>
            <a:endParaRPr lang="en-US" sz="2400" dirty="0">
              <a:effectLst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Charlotte Kenny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John Hendricks </a:t>
            </a:r>
            <a:r>
              <a:rPr lang="en-US" sz="2400" dirty="0" err="1">
                <a:effectLst/>
              </a:rPr>
              <a:t>Napagao</a:t>
            </a:r>
            <a:endParaRPr lang="en-US" sz="2400" dirty="0">
              <a:effectLst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Cheryl </a:t>
            </a:r>
            <a:r>
              <a:rPr lang="en-US" sz="2400" dirty="0" err="1"/>
              <a:t>Goldbeck</a:t>
            </a:r>
            <a:endParaRPr lang="en-US" sz="24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Tania Torres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Ashley Hart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Abbie O’Hara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47C3E-6BE7-30DC-D777-6418B0DE827C}"/>
              </a:ext>
            </a:extLst>
          </p:cNvPr>
          <p:cNvSpPr txBox="1"/>
          <p:nvPr/>
        </p:nvSpPr>
        <p:spPr>
          <a:xfrm>
            <a:off x="6096000" y="2442417"/>
            <a:ext cx="374814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Rosa Lopez-Rodriguez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Bianca Hernandez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Anthony Smith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Sabrina Tom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Savannah Cyrus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Sandra Echeverria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Refugio Franco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400" dirty="0"/>
              <a:t>Elizabeth Mayo</a:t>
            </a:r>
            <a:endParaRPr lang="en-US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Retirements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TERI ANN BENGIVENO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13AF4E3C-A650-6A30-E116-938B17FA3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05" y="156590"/>
            <a:ext cx="3989736" cy="23514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694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HENRY SMITH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89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JONATHAN BRICKMAN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person sitting on a rock holding a glass&#10;&#10;AI-generated content may be incorrect.">
            <a:extLst>
              <a:ext uri="{FF2B5EF4-FFF2-40B4-BE49-F238E27FC236}">
                <a16:creationId xmlns:a16="http://schemas.microsoft.com/office/drawing/2014/main" id="{8A4E0B0A-831B-1D5D-8EE2-01323CE6B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06" y="76200"/>
            <a:ext cx="2051125" cy="27241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634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880" y="103293"/>
            <a:ext cx="2853690" cy="451273"/>
            <a:chOff x="1036319" y="154939"/>
            <a:chExt cx="4280535" cy="676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19" y="154939"/>
              <a:ext cx="3541013" cy="6769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0219" y="154939"/>
              <a:ext cx="1016419" cy="67690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90880" y="611548"/>
            <a:ext cx="4123690" cy="5383953"/>
            <a:chOff x="1036319" y="917321"/>
            <a:chExt cx="6185535" cy="807593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6319" y="917321"/>
              <a:ext cx="3303778" cy="6769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3519" y="1584706"/>
              <a:ext cx="4176395" cy="6769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3519" y="2271013"/>
              <a:ext cx="4644898" cy="6769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3519" y="2929000"/>
              <a:ext cx="3788282" cy="6769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3519" y="3605784"/>
              <a:ext cx="4576699" cy="6769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3519" y="4273549"/>
              <a:ext cx="5727954" cy="6769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3519" y="4940935"/>
              <a:ext cx="2869819" cy="6769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7900" y="5626988"/>
              <a:ext cx="3252089" cy="6769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3519" y="6303899"/>
              <a:ext cx="3334638" cy="6769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93519" y="6971665"/>
              <a:ext cx="1949577" cy="6769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3519" y="7648575"/>
              <a:ext cx="3676014" cy="6769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3519" y="8315960"/>
              <a:ext cx="3935222" cy="67690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94335" y="23654"/>
            <a:ext cx="493607" cy="6478867"/>
          </a:xfrm>
          <a:prstGeom prst="rect">
            <a:avLst/>
          </a:prstGeom>
        </p:spPr>
        <p:txBody>
          <a:bodyPr vert="horz" wrap="square" lIns="0" tIns="69003" rIns="0" bIns="0" rtlCol="0">
            <a:spAutoFit/>
          </a:bodyPr>
          <a:lstStyle/>
          <a:p>
            <a:pPr marL="8467" defTabSz="609630">
              <a:spcBef>
                <a:spcPts val="543"/>
              </a:spcBef>
            </a:pPr>
            <a:r>
              <a:rPr sz="2933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29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467" defTabSz="609630">
              <a:lnSpc>
                <a:spcPts val="3510"/>
              </a:lnSpc>
              <a:spcBef>
                <a:spcPts val="483"/>
              </a:spcBef>
            </a:pPr>
            <a:r>
              <a:rPr sz="2933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29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13282" defTabSz="609630">
              <a:lnSpc>
                <a:spcPts val="3510"/>
              </a:lnSpc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spcBef>
                <a:spcPts val="83"/>
              </a:spcBef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defTabSz="609630">
              <a:spcBef>
                <a:spcPts val="230"/>
              </a:spcBef>
            </a:pP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510"/>
              </a:lnSpc>
              <a:spcBef>
                <a:spcPts val="3"/>
              </a:spcBef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504"/>
              </a:lnSpc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514"/>
              </a:lnSpc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spcBef>
                <a:spcPts val="80"/>
              </a:spcBef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510"/>
              </a:lnSpc>
              <a:spcBef>
                <a:spcPts val="33"/>
              </a:spcBef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510"/>
              </a:lnSpc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510"/>
              </a:lnSpc>
              <a:spcBef>
                <a:spcPts val="33"/>
              </a:spcBef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480"/>
              </a:lnSpc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lnSpc>
                <a:spcPts val="3487"/>
              </a:lnSpc>
            </a:pPr>
            <a:r>
              <a:rPr sz="2933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2933" kern="0">
              <a:solidFill>
                <a:sysClr val="windowText" lastClr="000000"/>
              </a:solidFill>
              <a:latin typeface="Wingdings"/>
              <a:cs typeface="Wingding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95680" y="5982546"/>
            <a:ext cx="1343321" cy="451273"/>
          </a:xfrm>
          <a:prstGeom prst="rect">
            <a:avLst/>
          </a:prstGeom>
        </p:spPr>
      </p:pic>
      <p:pic>
        <p:nvPicPr>
          <p:cNvPr id="20" name="object 20" descr="A graph with numbers and a bar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766079" y="1426675"/>
            <a:ext cx="4018727" cy="397823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225112" y="5649806"/>
            <a:ext cx="1177459" cy="54673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CATHERINE EAGAN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788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ANGELLA VENJOHN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60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TERRANCE THOMPSON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22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PAULA ROSE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1146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037" y="2615609"/>
            <a:ext cx="3989736" cy="1626782"/>
          </a:xfrm>
        </p:spPr>
        <p:txBody>
          <a:bodyPr anchor="ctr">
            <a:no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CAROLYN SCOTT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522AA-E647-F02F-D083-070314E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1560413"/>
            <a:ext cx="4346825" cy="3737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8FC13-B9CE-8C10-670E-17765748B8BF}"/>
              </a:ext>
            </a:extLst>
          </p:cNvPr>
          <p:cNvSpPr txBox="1"/>
          <p:nvPr/>
        </p:nvSpPr>
        <p:spPr>
          <a:xfrm>
            <a:off x="0" y="5682683"/>
            <a:ext cx="93379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</a:rPr>
              <a:t>20 Years of Service Award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F5E5E-E1AA-27CE-812A-66711843F622}"/>
              </a:ext>
            </a:extLst>
          </p:cNvPr>
          <p:cNvSpPr txBox="1"/>
          <p:nvPr/>
        </p:nvSpPr>
        <p:spPr>
          <a:xfrm>
            <a:off x="4976037" y="4333831"/>
            <a:ext cx="3989736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 algn="ctr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2400" dirty="0">
                <a:latin typeface="Century Gothic" panose="020B0502020202020204" pitchFamily="34" charset="0"/>
                <a:cs typeface="Century Gothic"/>
              </a:rPr>
              <a:t>Executive Assistant,</a:t>
            </a:r>
          </a:p>
          <a:p>
            <a:pPr marL="12065" marR="5080" algn="ctr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2400" dirty="0">
                <a:latin typeface="Century Gothic" panose="020B0502020202020204" pitchFamily="34" charset="0"/>
                <a:cs typeface="Century Gothic"/>
              </a:rPr>
              <a:t>VP Academic Services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10" name="Picture 6" descr="https://s3.eu-west-2.amazonaws.com/uploads-7e3kk3/45476/service_awards_year_laurels_20.28e5588c2588.png">
            <a:extLst>
              <a:ext uri="{FF2B5EF4-FFF2-40B4-BE49-F238E27FC236}">
                <a16:creationId xmlns:a16="http://schemas.microsoft.com/office/drawing/2014/main" id="{DF417D3D-C61E-9A42-0B96-5B6AF054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58" y="4508159"/>
            <a:ext cx="2623980" cy="196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4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30 Years of Service Awards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30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636391" y="3612661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NAN HO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</a:rPr>
              <a:t>VP Academic Services 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3" descr="A gold number and a ribbon with leaves&#10;&#10;AI-generated content may be incorrect.">
            <a:extLst>
              <a:ext uri="{FF2B5EF4-FFF2-40B4-BE49-F238E27FC236}">
                <a16:creationId xmlns:a16="http://schemas.microsoft.com/office/drawing/2014/main" id="{2B8EA1C9-5CD3-6156-2C56-306255CC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56" y="2969074"/>
            <a:ext cx="4455674" cy="30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595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30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636391" y="3612661"/>
            <a:ext cx="5346065" cy="164032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TIM HEISLER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Communications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Studies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3" descr="A gold number and a ribbon with leaves&#10;&#10;AI-generated content may be incorrect.">
            <a:extLst>
              <a:ext uri="{FF2B5EF4-FFF2-40B4-BE49-F238E27FC236}">
                <a16:creationId xmlns:a16="http://schemas.microsoft.com/office/drawing/2014/main" id="{2B8EA1C9-5CD3-6156-2C56-306255CC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56" y="2969074"/>
            <a:ext cx="4455674" cy="30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27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20 Years of Service Awards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20 Years of Service Award</a:t>
            </a:r>
            <a:endParaRPr sz="44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1030" name="Picture 6" descr="https://s3.eu-west-2.amazonaws.com/uploads-7e3kk3/45476/service_awards_year_laurels_20.28e5588c25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9" y="2969074"/>
            <a:ext cx="4249981" cy="31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310181-C5BA-A147-A1E5-C15E0A36AE2E}"/>
              </a:ext>
            </a:extLst>
          </p:cNvPr>
          <p:cNvSpPr txBox="1"/>
          <p:nvPr/>
        </p:nvSpPr>
        <p:spPr>
          <a:xfrm>
            <a:off x="677824" y="3452311"/>
            <a:ext cx="6097772" cy="111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MICHELLE GONZALES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English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95411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3384" y="381635"/>
            <a:ext cx="4246710" cy="54673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384" y="1010877"/>
            <a:ext cx="1905931" cy="54673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8353" y="1633897"/>
            <a:ext cx="4352883" cy="5465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8353" y="2263139"/>
            <a:ext cx="4803563" cy="5465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3383" y="2892383"/>
            <a:ext cx="3329940" cy="5465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3384" y="3515148"/>
            <a:ext cx="4664879" cy="54673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3384" y="4144475"/>
            <a:ext cx="4009389" cy="54673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26838" y="360215"/>
            <a:ext cx="531707" cy="500521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 defTabSz="609630">
              <a:spcBef>
                <a:spcPts val="70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09630">
              <a:spcBef>
                <a:spcPts val="1400"/>
              </a:spcBef>
            </a:pP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13282" defTabSz="609630">
              <a:spcBef>
                <a:spcPts val="3"/>
              </a:spcBef>
            </a:pPr>
            <a:r>
              <a:rPr sz="3600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3600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313282" defTabSz="609630">
              <a:spcBef>
                <a:spcPts val="633"/>
              </a:spcBef>
            </a:pPr>
            <a:r>
              <a:rPr sz="3600" kern="0" spc="-33" dirty="0">
                <a:solidFill>
                  <a:srgbClr val="A70730"/>
                </a:solidFill>
                <a:latin typeface="Wingdings"/>
                <a:cs typeface="Wingdings"/>
              </a:rPr>
              <a:t></a:t>
            </a:r>
            <a:endParaRPr sz="3600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8467" defTabSz="609630">
              <a:spcBef>
                <a:spcPts val="633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587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633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467" defTabSz="609630">
              <a:spcBef>
                <a:spcPts val="633"/>
              </a:spcBef>
            </a:pPr>
            <a:r>
              <a:rPr sz="3600" kern="0" spc="-33" dirty="0">
                <a:solidFill>
                  <a:srgbClr val="A70730"/>
                </a:solidFill>
                <a:latin typeface="Arial"/>
                <a:cs typeface="Arial"/>
              </a:rPr>
              <a:t>•</a:t>
            </a:r>
            <a:endParaRPr sz="3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3384" y="4773677"/>
            <a:ext cx="5540502" cy="5465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3384" y="5396654"/>
            <a:ext cx="1691894" cy="546523"/>
          </a:xfrm>
          <a:prstGeom prst="rect">
            <a:avLst/>
          </a:prstGeom>
        </p:spPr>
      </p:pic>
      <p:pic>
        <p:nvPicPr>
          <p:cNvPr id="12" name="object 12" descr="A group of people around a table with laptops  AI-generated content may be incorrect.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10350" y="1384300"/>
            <a:ext cx="5486400" cy="40894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20 Years of Service Award</a:t>
            </a:r>
            <a:endParaRPr sz="44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1030" name="Picture 6" descr="https://s3.eu-west-2.amazonaws.com/uploads-7e3kk3/45476/service_awards_year_laurels_20.28e5588c25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9" y="2969074"/>
            <a:ext cx="4249981" cy="31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310181-C5BA-A147-A1E5-C15E0A36AE2E}"/>
              </a:ext>
            </a:extLst>
          </p:cNvPr>
          <p:cNvSpPr txBox="1"/>
          <p:nvPr/>
        </p:nvSpPr>
        <p:spPr>
          <a:xfrm>
            <a:off x="677824" y="3452311"/>
            <a:ext cx="6097772" cy="111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KARIN SPIRN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English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23937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20 Years of Service Award</a:t>
            </a:r>
            <a:endParaRPr sz="44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1030" name="Picture 6" descr="https://s3.eu-west-2.amazonaws.com/uploads-7e3kk3/45476/service_awards_year_laurels_20.28e5588c25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9" y="2969074"/>
            <a:ext cx="4249981" cy="31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310181-C5BA-A147-A1E5-C15E0A36AE2E}"/>
              </a:ext>
            </a:extLst>
          </p:cNvPr>
          <p:cNvSpPr txBox="1"/>
          <p:nvPr/>
        </p:nvSpPr>
        <p:spPr>
          <a:xfrm>
            <a:off x="677824" y="3452311"/>
            <a:ext cx="6097772" cy="111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BRIAN HAGOPIAN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Automotive Technology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700770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10 Years of Service Awards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ANGELO BUMMER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English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315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64032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PETER KUO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Graphic Design &amp; 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Digital Media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63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DANIEL MARSCHAK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Music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0620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56337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MEGHAN SWANSON-GAROUPA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English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68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JAMES GIACOMAZZI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Athletic Director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379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MICHAEL PETERSON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Math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457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BHAIRAV SINGH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Math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4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group of people in a room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171476"/>
            <a:ext cx="5816600" cy="6127665"/>
          </a:xfrm>
          <a:prstGeom prst="rect">
            <a:avLst/>
          </a:prstGeom>
        </p:spPr>
      </p:pic>
      <p:pic>
        <p:nvPicPr>
          <p:cNvPr id="3" name="object 3" descr="A group of people posing for a photo  AI-generated content may be incorrect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7600" y="171450"/>
            <a:ext cx="5803900" cy="3168650"/>
          </a:xfrm>
          <a:prstGeom prst="rect">
            <a:avLst/>
          </a:prstGeom>
        </p:spPr>
      </p:pic>
      <p:pic>
        <p:nvPicPr>
          <p:cNvPr id="4" name="object 4" descr="A group of people posing for a photo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7600" y="3517900"/>
            <a:ext cx="578485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ELIZABETH OWENS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Math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839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62812" y="5155947"/>
            <a:ext cx="3594193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ROBIN REHAGEN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Physics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C0F3468-CA8C-FE80-9588-F5C34749E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72" y="1857368"/>
            <a:ext cx="2301318" cy="3143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12080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56337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ERICK BELL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Business/Accounting Instructor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774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64032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KENNETH COOPER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Executive Director, 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LPC Foundation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1706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TIMOTHY DRULEY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Webmaster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511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0924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LYDIA PENAFLOR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Financial Aid Advisor III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207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56337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CHRISTINE DAVIS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Instructional Systems Technician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555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10 Years of Service Award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36629" y="4005790"/>
            <a:ext cx="5346065" cy="156337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LEE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Computer/Network Support Specialist II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4" name="Picture 4" descr="https://s3.eu-west-2.amazonaws.com/uploads-7e3kk3/45476/service_awards_year_laurels_10.1a65e0472494.png">
            <a:extLst>
              <a:ext uri="{FF2B5EF4-FFF2-40B4-BE49-F238E27FC236}">
                <a16:creationId xmlns:a16="http://schemas.microsoft.com/office/drawing/2014/main" id="{842DCE9D-79C6-3A5B-E72C-ABF2B49D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5" y="3213623"/>
            <a:ext cx="4257455" cy="26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104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2615609"/>
            <a:ext cx="8965772" cy="162678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latin typeface="Century Gothic" panose="020B0502020202020204" pitchFamily="34" charset="0"/>
              </a:rPr>
              <a:t>5 Years of Service Awards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331" y="2883158"/>
            <a:ext cx="1139234" cy="1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09587"/>
            <a:ext cx="10438130" cy="1052211"/>
          </a:xfrm>
          <a:prstGeom prst="rect">
            <a:avLst/>
          </a:prstGeom>
          <a:solidFill>
            <a:srgbClr val="25252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760095" algn="l">
              <a:lnSpc>
                <a:spcPct val="100000"/>
              </a:lnSpc>
              <a:spcBef>
                <a:spcPts val="2925"/>
              </a:spcBef>
            </a:pPr>
            <a:r>
              <a:rPr lang="en-US" sz="4400" dirty="0">
                <a:latin typeface="Century Gothic" panose="020B0502020202020204" pitchFamily="34" charset="0"/>
              </a:rPr>
              <a:t>5 Years of Service Award</a:t>
            </a:r>
            <a:endParaRPr sz="44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893" y="706582"/>
            <a:ext cx="1308247" cy="1198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62079-E620-1F4B-B3F8-181708243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543" y="3242931"/>
            <a:ext cx="4066588" cy="25925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25246-6C51-FD5B-52FF-60449438E9FF}"/>
              </a:ext>
            </a:extLst>
          </p:cNvPr>
          <p:cNvSpPr txBox="1"/>
          <p:nvPr/>
        </p:nvSpPr>
        <p:spPr>
          <a:xfrm>
            <a:off x="654605" y="4727764"/>
            <a:ext cx="5820458" cy="165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LAURA CORNETT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Laboratory Technician,</a:t>
            </a:r>
          </a:p>
          <a:p>
            <a:pPr marL="12065" marR="5080">
              <a:lnSpc>
                <a:spcPct val="90000"/>
              </a:lnSpc>
              <a:spcBef>
                <a:spcPts val="575"/>
              </a:spcBef>
              <a:tabLst>
                <a:tab pos="299720" algn="l"/>
              </a:tabLst>
            </a:pPr>
            <a:r>
              <a:rPr lang="en-US" sz="3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Horticulture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A person smiling in front of a bush&#10;&#10;AI-generated content may be incorrect.">
            <a:extLst>
              <a:ext uri="{FF2B5EF4-FFF2-40B4-BE49-F238E27FC236}">
                <a16:creationId xmlns:a16="http://schemas.microsoft.com/office/drawing/2014/main" id="{0EA86BC7-F15A-F1BA-F45C-26A8DC4C4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23" y="1848215"/>
            <a:ext cx="2635089" cy="28014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199520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Custom 3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A40000"/>
      </a:accent1>
      <a:accent2>
        <a:srgbClr val="C00000"/>
      </a:accent2>
      <a:accent3>
        <a:srgbClr val="C00000"/>
      </a:accent3>
      <a:accent4>
        <a:srgbClr val="A2A2A2"/>
      </a:accent4>
      <a:accent5>
        <a:srgbClr val="7F7F7F"/>
      </a:accent5>
      <a:accent6>
        <a:srgbClr val="C00000"/>
      </a:accent6>
      <a:hlink>
        <a:srgbClr val="EA5A0C"/>
      </a:hlink>
      <a:folHlink>
        <a:srgbClr val="C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13844</TotalTime>
  <Words>1022</Words>
  <Application>Microsoft Office PowerPoint</Application>
  <PresentationFormat>Widescreen</PresentationFormat>
  <Paragraphs>364</Paragraphs>
  <Slides>107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107</vt:i4>
      </vt:variant>
    </vt:vector>
  </HeadingPairs>
  <TitlesOfParts>
    <vt:vector size="116" baseType="lpstr">
      <vt:lpstr>Arial</vt:lpstr>
      <vt:lpstr>Calibri</vt:lpstr>
      <vt:lpstr>Calibri Light</vt:lpstr>
      <vt:lpstr>Century Gothic</vt:lpstr>
      <vt:lpstr>Wingdings</vt:lpstr>
      <vt:lpstr>Berlin</vt:lpstr>
      <vt:lpstr>Office Theme</vt:lpstr>
      <vt:lpstr>1_Office Theme</vt:lpstr>
      <vt:lpstr>2_Office Theme</vt:lpstr>
      <vt:lpstr>May 2026 Awards Town Meeting</vt:lpstr>
      <vt:lpstr>PowerPoint Presentation</vt:lpstr>
      <vt:lpstr>Welcome</vt:lpstr>
      <vt:lpstr>LPCSG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Right at LPC? </vt:lpstr>
      <vt:lpstr>Nominations for 2025-2026</vt:lpstr>
      <vt:lpstr>Congratulations Terrance Thompson!</vt:lpstr>
      <vt:lpstr>Congratulations Traci Peterson!</vt:lpstr>
      <vt:lpstr>Academic Senate Awards</vt:lpstr>
      <vt:lpstr>Academic Senate 10 + 1 Awards And Thanks 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Classified Senate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 Milanese Award</vt:lpstr>
      <vt:lpstr>Don Milanese Award</vt:lpstr>
      <vt:lpstr>Break</vt:lpstr>
      <vt:lpstr>Classified Professionals Who  Passed Probation </vt:lpstr>
      <vt:lpstr>Retirements</vt:lpstr>
      <vt:lpstr>TERI ANN BENGIVENO</vt:lpstr>
      <vt:lpstr>HENRY SMITH</vt:lpstr>
      <vt:lpstr>JONATHAN BRICKMAN</vt:lpstr>
      <vt:lpstr>CATHERINE EAGAN</vt:lpstr>
      <vt:lpstr>ANGELLA VENJOHN</vt:lpstr>
      <vt:lpstr>TERRANCE THOMPSON</vt:lpstr>
      <vt:lpstr>PAULA ROSE</vt:lpstr>
      <vt:lpstr>CAROLYN SCOTT</vt:lpstr>
      <vt:lpstr>30 Years of Service Awards</vt:lpstr>
      <vt:lpstr>30 Years of Service Award</vt:lpstr>
      <vt:lpstr>30 Years of Service Award</vt:lpstr>
      <vt:lpstr>20 Years of Service Awards</vt:lpstr>
      <vt:lpstr>20 Years of Service Award</vt:lpstr>
      <vt:lpstr>20 Years of Service Award</vt:lpstr>
      <vt:lpstr>20 Years of Service Award</vt:lpstr>
      <vt:lpstr>10 Years of Service Awards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10 Years of Service Award</vt:lpstr>
      <vt:lpstr>5 Years of Service Awards</vt:lpstr>
      <vt:lpstr>5 Years of Service Award</vt:lpstr>
      <vt:lpstr>Tenured Faculty</vt:lpstr>
      <vt:lpstr>GEORGE FREELEN</vt:lpstr>
      <vt:lpstr>KAI BLAISDELL</vt:lpstr>
      <vt:lpstr>JENNIFER DECKER</vt:lpstr>
      <vt:lpstr>DAVID MONTELONGO</vt:lpstr>
      <vt:lpstr>JENNIFER SIDERS</vt:lpstr>
      <vt:lpstr>JULIE NGUYEN</vt:lpstr>
      <vt:lpstr>THANK YOU!</vt:lpstr>
    </vt:vector>
  </TitlesOfParts>
  <Company>Las Positas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Cazarez</dc:creator>
  <cp:lastModifiedBy>Nicole Duffin</cp:lastModifiedBy>
  <cp:revision>291</cp:revision>
  <cp:lastPrinted>2024-04-26T21:59:21Z</cp:lastPrinted>
  <dcterms:created xsi:type="dcterms:W3CDTF">2022-04-27T16:02:27Z</dcterms:created>
  <dcterms:modified xsi:type="dcterms:W3CDTF">2026-05-06T18:31:29Z</dcterms:modified>
</cp:coreProperties>
</file>