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4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436" r:id="rId1"/>
    <p:sldMasterId id="2147484455" r:id="rId2"/>
    <p:sldMasterId id="2147484461" r:id="rId3"/>
    <p:sldMasterId id="2147484467" r:id="rId4"/>
    <p:sldMasterId id="2147484479" r:id="rId5"/>
    <p:sldMasterId id="2147484492" r:id="rId6"/>
  </p:sldMasterIdLst>
  <p:notesMasterIdLst>
    <p:notesMasterId r:id="rId25"/>
  </p:notesMasterIdLst>
  <p:sldIdLst>
    <p:sldId id="2053843041" r:id="rId7"/>
    <p:sldId id="256" r:id="rId8"/>
    <p:sldId id="2053843038" r:id="rId9"/>
    <p:sldId id="2053843035" r:id="rId10"/>
    <p:sldId id="2053843036" r:id="rId11"/>
    <p:sldId id="2053843037" r:id="rId12"/>
    <p:sldId id="2053843039" r:id="rId13"/>
    <p:sldId id="257" r:id="rId14"/>
    <p:sldId id="2053843040" r:id="rId15"/>
    <p:sldId id="2053843042" r:id="rId16"/>
    <p:sldId id="2053843043" r:id="rId17"/>
    <p:sldId id="272" r:id="rId18"/>
    <p:sldId id="273" r:id="rId19"/>
    <p:sldId id="268" r:id="rId20"/>
    <p:sldId id="271" r:id="rId21"/>
    <p:sldId id="2053843044" r:id="rId22"/>
    <p:sldId id="2053843045" r:id="rId23"/>
    <p:sldId id="2053843046" r:id="rId2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A0A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0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10F8F-276E-40A5-8ACB-A2943EA0AA31}" type="doc">
      <dgm:prSet loTypeId="urn:microsoft.com/office/officeart/2011/layout/Tab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8C86E8-4A1B-4E08-91A6-9211AF5EBBDB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Welcome </a:t>
          </a:r>
        </a:p>
      </dgm:t>
    </dgm:pt>
    <dgm:pt modelId="{CDE1007E-551B-48A3-951E-DDAAA6543F5F}" type="parTrans" cxnId="{F9CE4E48-6744-4D71-B59C-B4D42736F539}">
      <dgm:prSet/>
      <dgm:spPr/>
      <dgm:t>
        <a:bodyPr/>
        <a:lstStyle/>
        <a:p>
          <a:endParaRPr lang="en-US"/>
        </a:p>
      </dgm:t>
    </dgm:pt>
    <dgm:pt modelId="{4B722084-56BC-4CE5-9416-AF3EBCAF9321}" type="sibTrans" cxnId="{F9CE4E48-6744-4D71-B59C-B4D42736F539}">
      <dgm:prSet/>
      <dgm:spPr/>
      <dgm:t>
        <a:bodyPr/>
        <a:lstStyle/>
        <a:p>
          <a:endParaRPr lang="en-US"/>
        </a:p>
      </dgm:t>
    </dgm:pt>
    <dgm:pt modelId="{A30E710D-4F48-4C3A-8173-485FFDDF4E19}">
      <dgm:prSet phldrT="[Text]"/>
      <dgm:spPr/>
      <dgm:t>
        <a:bodyPr/>
        <a:lstStyle/>
        <a:p>
          <a:r>
            <a:rPr lang="en-US" dirty="0">
              <a:effectLst/>
              <a:latin typeface="Century Gothic" panose="020B0502020202020204" pitchFamily="34" charset="0"/>
            </a:rPr>
            <a:t>Dr. Dyrell Foster, College President</a:t>
          </a:r>
        </a:p>
      </dgm:t>
    </dgm:pt>
    <dgm:pt modelId="{C890B865-F5A6-4965-883C-6C389CE208DC}" type="parTrans" cxnId="{67ACBCF9-16E2-4AED-A0D6-6DF7BDBD9EEB}">
      <dgm:prSet/>
      <dgm:spPr/>
      <dgm:t>
        <a:bodyPr/>
        <a:lstStyle/>
        <a:p>
          <a:endParaRPr lang="en-US"/>
        </a:p>
      </dgm:t>
    </dgm:pt>
    <dgm:pt modelId="{DD9D2A47-8A00-4F29-AB0E-89C6845C97AB}" type="sibTrans" cxnId="{67ACBCF9-16E2-4AED-A0D6-6DF7BDBD9EEB}">
      <dgm:prSet/>
      <dgm:spPr/>
      <dgm:t>
        <a:bodyPr/>
        <a:lstStyle/>
        <a:p>
          <a:endParaRPr lang="en-US"/>
        </a:p>
      </dgm:t>
    </dgm:pt>
    <dgm:pt modelId="{13AB7C1E-88AC-40DE-BEE6-F803C7E4813A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LPCSG</a:t>
          </a:r>
        </a:p>
      </dgm:t>
    </dgm:pt>
    <dgm:pt modelId="{C94D53D7-0B31-4528-98B8-AE2CF4ED5F95}" type="parTrans" cxnId="{75B78314-4D24-4679-AE20-E0F804C18827}">
      <dgm:prSet/>
      <dgm:spPr/>
      <dgm:t>
        <a:bodyPr/>
        <a:lstStyle/>
        <a:p>
          <a:endParaRPr lang="en-US"/>
        </a:p>
      </dgm:t>
    </dgm:pt>
    <dgm:pt modelId="{33F6D44E-4A7F-4167-887B-3993EBD4D504}" type="sibTrans" cxnId="{75B78314-4D24-4679-AE20-E0F804C18827}">
      <dgm:prSet/>
      <dgm:spPr/>
      <dgm:t>
        <a:bodyPr/>
        <a:lstStyle/>
        <a:p>
          <a:endParaRPr lang="en-US"/>
        </a:p>
      </dgm:t>
    </dgm:pt>
    <dgm:pt modelId="{EADCC549-EB1A-4314-B6BD-AC4FE5FBE843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Naomi </a:t>
          </a:r>
          <a:r>
            <a:rPr lang="en-US" dirty="0" err="1">
              <a:latin typeface="Century Gothic" panose="020B0502020202020204" pitchFamily="34" charset="0"/>
            </a:rPr>
            <a:t>Mangini</a:t>
          </a:r>
          <a:r>
            <a:rPr lang="en-US" dirty="0">
              <a:latin typeface="Century Gothic" panose="020B0502020202020204" pitchFamily="34" charset="0"/>
            </a:rPr>
            <a:t>, LPCSG President</a:t>
          </a:r>
        </a:p>
      </dgm:t>
    </dgm:pt>
    <dgm:pt modelId="{ADCAE3DC-F0F9-477F-ABB3-D2036B2D3C15}" type="parTrans" cxnId="{E574E238-B86B-4494-AA6A-E4D52770E597}">
      <dgm:prSet/>
      <dgm:spPr/>
      <dgm:t>
        <a:bodyPr/>
        <a:lstStyle/>
        <a:p>
          <a:endParaRPr lang="en-US"/>
        </a:p>
      </dgm:t>
    </dgm:pt>
    <dgm:pt modelId="{4BEC7E13-40D4-4BD1-B639-D75F2227B706}" type="sibTrans" cxnId="{E574E238-B86B-4494-AA6A-E4D52770E597}">
      <dgm:prSet/>
      <dgm:spPr/>
      <dgm:t>
        <a:bodyPr/>
        <a:lstStyle/>
        <a:p>
          <a:endParaRPr lang="en-US"/>
        </a:p>
      </dgm:t>
    </dgm:pt>
    <dgm:pt modelId="{D180AD36-83B0-4163-974B-A071B44EC77B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What’s Right at LPC</a:t>
          </a:r>
        </a:p>
      </dgm:t>
    </dgm:pt>
    <dgm:pt modelId="{DC8F5F9D-4EC4-42C2-BEF1-A48A5DFD4F8E}" type="parTrans" cxnId="{B03432F6-5E9E-4916-9F67-6335D58F81A2}">
      <dgm:prSet/>
      <dgm:spPr/>
      <dgm:t>
        <a:bodyPr/>
        <a:lstStyle/>
        <a:p>
          <a:endParaRPr lang="en-US"/>
        </a:p>
      </dgm:t>
    </dgm:pt>
    <dgm:pt modelId="{8AF521A4-CA35-414B-A34B-A59A5704FF4B}" type="sibTrans" cxnId="{B03432F6-5E9E-4916-9F67-6335D58F81A2}">
      <dgm:prSet/>
      <dgm:spPr/>
      <dgm:t>
        <a:bodyPr/>
        <a:lstStyle/>
        <a:p>
          <a:endParaRPr lang="en-US"/>
        </a:p>
      </dgm:t>
    </dgm:pt>
    <dgm:pt modelId="{7651A0C0-4CA0-478B-A4AB-241C2B4FE4E1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Dr. Dyrell Foster, College President</a:t>
          </a:r>
        </a:p>
      </dgm:t>
    </dgm:pt>
    <dgm:pt modelId="{1AF8ADD1-9171-4F8C-8EDD-1661D544CE4F}" type="parTrans" cxnId="{B4715B7C-7037-4288-8DBD-7C12A67F54E4}">
      <dgm:prSet/>
      <dgm:spPr/>
      <dgm:t>
        <a:bodyPr/>
        <a:lstStyle/>
        <a:p>
          <a:endParaRPr lang="en-US"/>
        </a:p>
      </dgm:t>
    </dgm:pt>
    <dgm:pt modelId="{5DC00984-9EC3-40FC-9390-29D969DC43A2}" type="sibTrans" cxnId="{B4715B7C-7037-4288-8DBD-7C12A67F54E4}">
      <dgm:prSet/>
      <dgm:spPr/>
      <dgm:t>
        <a:bodyPr/>
        <a:lstStyle/>
        <a:p>
          <a:endParaRPr lang="en-US"/>
        </a:p>
      </dgm:t>
    </dgm:pt>
    <dgm:pt modelId="{232EE892-FCCD-4ED0-89F4-D38DC8993FB2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Academic Senate Awards</a:t>
          </a:r>
        </a:p>
      </dgm:t>
    </dgm:pt>
    <dgm:pt modelId="{783AE40C-4110-4B6A-B706-8DD93266352A}" type="parTrans" cxnId="{9B78FE66-36B8-4308-AEF0-C4C694E03E4C}">
      <dgm:prSet/>
      <dgm:spPr/>
      <dgm:t>
        <a:bodyPr/>
        <a:lstStyle/>
        <a:p>
          <a:endParaRPr lang="en-US"/>
        </a:p>
      </dgm:t>
    </dgm:pt>
    <dgm:pt modelId="{512F1318-A388-401D-97D3-103521127F49}" type="sibTrans" cxnId="{9B78FE66-36B8-4308-AEF0-C4C694E03E4C}">
      <dgm:prSet/>
      <dgm:spPr/>
      <dgm:t>
        <a:bodyPr/>
        <a:lstStyle/>
        <a:p>
          <a:endParaRPr lang="en-US"/>
        </a:p>
      </dgm:t>
    </dgm:pt>
    <dgm:pt modelId="{ED5AED0C-3874-4BA2-B4A6-0760A6737295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Classified Senate Awards</a:t>
          </a:r>
        </a:p>
      </dgm:t>
    </dgm:pt>
    <dgm:pt modelId="{59CC6836-09A1-4C42-B563-CC6FFD1CE5B0}" type="parTrans" cxnId="{5BC82004-19AB-4AB6-B1C6-D123A07CC09E}">
      <dgm:prSet/>
      <dgm:spPr/>
      <dgm:t>
        <a:bodyPr/>
        <a:lstStyle/>
        <a:p>
          <a:endParaRPr lang="en-US"/>
        </a:p>
      </dgm:t>
    </dgm:pt>
    <dgm:pt modelId="{4105037F-AB78-445E-8D9D-58FF6EA5E327}" type="sibTrans" cxnId="{5BC82004-19AB-4AB6-B1C6-D123A07CC09E}">
      <dgm:prSet/>
      <dgm:spPr/>
      <dgm:t>
        <a:bodyPr/>
        <a:lstStyle/>
        <a:p>
          <a:endParaRPr lang="en-US"/>
        </a:p>
      </dgm:t>
    </dgm:pt>
    <dgm:pt modelId="{EB50C7E0-297D-4BF2-9EE9-88F975675AD0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Don Milanese Award</a:t>
          </a:r>
        </a:p>
      </dgm:t>
    </dgm:pt>
    <dgm:pt modelId="{175E66FD-BAC1-4411-86ED-B9A481465683}" type="parTrans" cxnId="{F9EE3831-18B0-4432-B96D-7416A8E731E0}">
      <dgm:prSet/>
      <dgm:spPr/>
      <dgm:t>
        <a:bodyPr/>
        <a:lstStyle/>
        <a:p>
          <a:endParaRPr lang="en-US"/>
        </a:p>
      </dgm:t>
    </dgm:pt>
    <dgm:pt modelId="{95AB355B-1C8E-4634-A181-203D44C1F079}" type="sibTrans" cxnId="{F9EE3831-18B0-4432-B96D-7416A8E731E0}">
      <dgm:prSet/>
      <dgm:spPr/>
      <dgm:t>
        <a:bodyPr/>
        <a:lstStyle/>
        <a:p>
          <a:endParaRPr lang="en-US"/>
        </a:p>
      </dgm:t>
    </dgm:pt>
    <dgm:pt modelId="{7F8F6ECC-5BE8-4CEF-8919-A17FD8F551DB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Break	</a:t>
          </a:r>
        </a:p>
      </dgm:t>
    </dgm:pt>
    <dgm:pt modelId="{FE2FC22C-AB04-40B3-95D5-AD877806007B}" type="parTrans" cxnId="{AD7D1247-4E1B-44C0-B801-39C1CBED1280}">
      <dgm:prSet/>
      <dgm:spPr/>
      <dgm:t>
        <a:bodyPr/>
        <a:lstStyle/>
        <a:p>
          <a:endParaRPr lang="en-US"/>
        </a:p>
      </dgm:t>
    </dgm:pt>
    <dgm:pt modelId="{F2981848-E1FD-4108-808C-38E0A9F9572F}" type="sibTrans" cxnId="{AD7D1247-4E1B-44C0-B801-39C1CBED1280}">
      <dgm:prSet/>
      <dgm:spPr/>
      <dgm:t>
        <a:bodyPr/>
        <a:lstStyle/>
        <a:p>
          <a:endParaRPr lang="en-US"/>
        </a:p>
      </dgm:t>
    </dgm:pt>
    <dgm:pt modelId="{1EFD6260-E1B0-4B2F-8044-B12A5DD3A375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Retirements</a:t>
          </a:r>
        </a:p>
      </dgm:t>
    </dgm:pt>
    <dgm:pt modelId="{93E4455E-E351-4634-BB62-7477FB245B9F}" type="parTrans" cxnId="{7D9EFB57-4015-46B4-96F6-466198E9F2B2}">
      <dgm:prSet/>
      <dgm:spPr/>
      <dgm:t>
        <a:bodyPr/>
        <a:lstStyle/>
        <a:p>
          <a:endParaRPr lang="en-US"/>
        </a:p>
      </dgm:t>
    </dgm:pt>
    <dgm:pt modelId="{0B4D2D97-3C8E-4C45-A866-7A25B64FD7C1}" type="sibTrans" cxnId="{7D9EFB57-4015-46B4-96F6-466198E9F2B2}">
      <dgm:prSet/>
      <dgm:spPr/>
      <dgm:t>
        <a:bodyPr/>
        <a:lstStyle/>
        <a:p>
          <a:endParaRPr lang="en-US"/>
        </a:p>
      </dgm:t>
    </dgm:pt>
    <dgm:pt modelId="{C996E315-2E4A-495B-8F39-F666479EABD1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30-Years of Service Awards</a:t>
          </a:r>
        </a:p>
      </dgm:t>
    </dgm:pt>
    <dgm:pt modelId="{EAEE186C-5E16-43BC-81CD-C5D565EEAE00}" type="parTrans" cxnId="{4E007324-0FCE-45C3-8996-98BF7A078901}">
      <dgm:prSet/>
      <dgm:spPr/>
      <dgm:t>
        <a:bodyPr/>
        <a:lstStyle/>
        <a:p>
          <a:endParaRPr lang="en-US"/>
        </a:p>
      </dgm:t>
    </dgm:pt>
    <dgm:pt modelId="{2F383EAA-5156-450E-9048-2A33BB608174}" type="sibTrans" cxnId="{4E007324-0FCE-45C3-8996-98BF7A078901}">
      <dgm:prSet/>
      <dgm:spPr/>
      <dgm:t>
        <a:bodyPr/>
        <a:lstStyle/>
        <a:p>
          <a:endParaRPr lang="en-US"/>
        </a:p>
      </dgm:t>
    </dgm:pt>
    <dgm:pt modelId="{ACE637E7-4BA1-4F14-B4E9-451189E8BD3E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20-Years of Service Awards</a:t>
          </a:r>
        </a:p>
      </dgm:t>
    </dgm:pt>
    <dgm:pt modelId="{09509773-C2DD-4616-AB7E-FF283A0C9B2A}" type="parTrans" cxnId="{5F20EA1F-5B92-419C-9650-4DEFD429E9CB}">
      <dgm:prSet/>
      <dgm:spPr/>
      <dgm:t>
        <a:bodyPr/>
        <a:lstStyle/>
        <a:p>
          <a:endParaRPr lang="en-US"/>
        </a:p>
      </dgm:t>
    </dgm:pt>
    <dgm:pt modelId="{523A3141-0337-4077-8A59-CC9AFC479D76}" type="sibTrans" cxnId="{5F20EA1F-5B92-419C-9650-4DEFD429E9CB}">
      <dgm:prSet/>
      <dgm:spPr/>
      <dgm:t>
        <a:bodyPr/>
        <a:lstStyle/>
        <a:p>
          <a:endParaRPr lang="en-US"/>
        </a:p>
      </dgm:t>
    </dgm:pt>
    <dgm:pt modelId="{15D7301B-0444-4623-B999-0C4378812D99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Various Presenters</a:t>
          </a:r>
        </a:p>
      </dgm:t>
    </dgm:pt>
    <dgm:pt modelId="{8E030208-78EB-43D0-B357-8D327FD99399}" type="parTrans" cxnId="{05420EE3-48A2-4DEF-986F-F5F6F176FCC6}">
      <dgm:prSet/>
      <dgm:spPr/>
      <dgm:t>
        <a:bodyPr/>
        <a:lstStyle/>
        <a:p>
          <a:endParaRPr lang="en-US"/>
        </a:p>
      </dgm:t>
    </dgm:pt>
    <dgm:pt modelId="{70772829-9CCD-4FED-AD57-F9D5AF3FE517}" type="sibTrans" cxnId="{05420EE3-48A2-4DEF-986F-F5F6F176FCC6}">
      <dgm:prSet/>
      <dgm:spPr/>
      <dgm:t>
        <a:bodyPr/>
        <a:lstStyle/>
        <a:p>
          <a:endParaRPr lang="en-US"/>
        </a:p>
      </dgm:t>
    </dgm:pt>
    <dgm:pt modelId="{AF8B7EAF-D096-41E8-885C-E4D6CA770D6C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Various Presenters</a:t>
          </a:r>
        </a:p>
      </dgm:t>
    </dgm:pt>
    <dgm:pt modelId="{E513ABFD-D644-490E-B68A-8D3AE4A7F29D}" type="parTrans" cxnId="{8128474D-2C85-4003-9F56-804005C8A950}">
      <dgm:prSet/>
      <dgm:spPr/>
      <dgm:t>
        <a:bodyPr/>
        <a:lstStyle/>
        <a:p>
          <a:endParaRPr lang="en-US"/>
        </a:p>
      </dgm:t>
    </dgm:pt>
    <dgm:pt modelId="{CABDB6D4-256F-49DE-AEC2-2D4BAF20842C}" type="sibTrans" cxnId="{8128474D-2C85-4003-9F56-804005C8A950}">
      <dgm:prSet/>
      <dgm:spPr/>
      <dgm:t>
        <a:bodyPr/>
        <a:lstStyle/>
        <a:p>
          <a:endParaRPr lang="en-US"/>
        </a:p>
      </dgm:t>
    </dgm:pt>
    <dgm:pt modelId="{3FB316D5-EFA3-4FEF-9709-1AF61FB687EB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Various Presenters</a:t>
          </a:r>
        </a:p>
      </dgm:t>
    </dgm:pt>
    <dgm:pt modelId="{BE75F51F-A77B-4AAD-B894-59435F4F824A}" type="parTrans" cxnId="{13CF1016-9BF1-494C-8EB9-2F8F8FC79669}">
      <dgm:prSet/>
      <dgm:spPr/>
      <dgm:t>
        <a:bodyPr/>
        <a:lstStyle/>
        <a:p>
          <a:endParaRPr lang="en-US"/>
        </a:p>
      </dgm:t>
    </dgm:pt>
    <dgm:pt modelId="{CBF112B6-675E-4609-8784-4AFDF8262F86}" type="sibTrans" cxnId="{13CF1016-9BF1-494C-8EB9-2F8F8FC79669}">
      <dgm:prSet/>
      <dgm:spPr/>
      <dgm:t>
        <a:bodyPr/>
        <a:lstStyle/>
        <a:p>
          <a:endParaRPr lang="en-US"/>
        </a:p>
      </dgm:t>
    </dgm:pt>
    <dgm:pt modelId="{1D1990ED-6B24-42D7-AB6F-A890C7FB1A6D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Aubrie Ross, Classified Senate President</a:t>
          </a:r>
        </a:p>
      </dgm:t>
    </dgm:pt>
    <dgm:pt modelId="{4D1ABED9-F992-4E9E-84DD-9AD6578B8479}" type="parTrans" cxnId="{8E719AF2-7150-4603-8511-A58B5FC6239F}">
      <dgm:prSet/>
      <dgm:spPr/>
      <dgm:t>
        <a:bodyPr/>
        <a:lstStyle/>
        <a:p>
          <a:endParaRPr lang="en-US"/>
        </a:p>
      </dgm:t>
    </dgm:pt>
    <dgm:pt modelId="{1B488AD7-8823-4E1F-85E4-43364CAAAB84}" type="sibTrans" cxnId="{8E719AF2-7150-4603-8511-A58B5FC6239F}">
      <dgm:prSet/>
      <dgm:spPr/>
      <dgm:t>
        <a:bodyPr/>
        <a:lstStyle/>
        <a:p>
          <a:endParaRPr lang="en-US"/>
        </a:p>
      </dgm:t>
    </dgm:pt>
    <dgm:pt modelId="{C73E4B91-66B3-46FB-AA2D-CBCC4D20905A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Dr. Dyrell Foster, College President</a:t>
          </a:r>
        </a:p>
      </dgm:t>
    </dgm:pt>
    <dgm:pt modelId="{62C7DC97-251C-441A-BDC9-41FFE9905E78}" type="parTrans" cxnId="{6D64366B-CFC8-4956-98E9-C6C30087C58C}">
      <dgm:prSet/>
      <dgm:spPr/>
      <dgm:t>
        <a:bodyPr/>
        <a:lstStyle/>
        <a:p>
          <a:endParaRPr lang="en-US"/>
        </a:p>
      </dgm:t>
    </dgm:pt>
    <dgm:pt modelId="{823C4DB8-7282-41FC-9C41-A0D0531D7E40}" type="sibTrans" cxnId="{6D64366B-CFC8-4956-98E9-C6C30087C58C}">
      <dgm:prSet/>
      <dgm:spPr/>
      <dgm:t>
        <a:bodyPr/>
        <a:lstStyle/>
        <a:p>
          <a:endParaRPr lang="en-US"/>
        </a:p>
      </dgm:t>
    </dgm:pt>
    <dgm:pt modelId="{5C0BB0C5-E6EE-4512-9760-F2676E4E6E00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All Attendees </a:t>
          </a:r>
        </a:p>
      </dgm:t>
    </dgm:pt>
    <dgm:pt modelId="{1B6E3370-EE38-4868-BC67-4A0020017E05}" type="parTrans" cxnId="{26CFE12D-6AC0-4861-8367-C38726E3548C}">
      <dgm:prSet/>
      <dgm:spPr/>
      <dgm:t>
        <a:bodyPr/>
        <a:lstStyle/>
        <a:p>
          <a:endParaRPr lang="en-US"/>
        </a:p>
      </dgm:t>
    </dgm:pt>
    <dgm:pt modelId="{CECFBF2F-B0F9-4178-A7B8-8183F3F30CC7}" type="sibTrans" cxnId="{26CFE12D-6AC0-4861-8367-C38726E3548C}">
      <dgm:prSet/>
      <dgm:spPr/>
      <dgm:t>
        <a:bodyPr/>
        <a:lstStyle/>
        <a:p>
          <a:endParaRPr lang="en-US"/>
        </a:p>
      </dgm:t>
    </dgm:pt>
    <dgm:pt modelId="{1000763E-B5A6-420C-ACB3-8326DAE8F754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Ashley Young, Academic Senate President</a:t>
          </a:r>
        </a:p>
      </dgm:t>
    </dgm:pt>
    <dgm:pt modelId="{BC5DAC99-7A43-43C9-AA15-49B715190AB8}" type="parTrans" cxnId="{7EC96BAB-5C11-4F08-AB79-996344B6186F}">
      <dgm:prSet/>
      <dgm:spPr/>
      <dgm:t>
        <a:bodyPr/>
        <a:lstStyle/>
        <a:p>
          <a:endParaRPr lang="en-US"/>
        </a:p>
      </dgm:t>
    </dgm:pt>
    <dgm:pt modelId="{9FC1B010-8813-450A-A701-D36CBD6A4B2C}" type="sibTrans" cxnId="{7EC96BAB-5C11-4F08-AB79-996344B6186F}">
      <dgm:prSet/>
      <dgm:spPr/>
      <dgm:t>
        <a:bodyPr/>
        <a:lstStyle/>
        <a:p>
          <a:endParaRPr lang="en-US"/>
        </a:p>
      </dgm:t>
    </dgm:pt>
    <dgm:pt modelId="{CFF59C31-589E-405E-9A66-EF5767308179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5-Years of Service Awards </a:t>
          </a:r>
        </a:p>
      </dgm:t>
    </dgm:pt>
    <dgm:pt modelId="{91FF221C-F681-415B-9793-B1EED02A73DD}" type="parTrans" cxnId="{3FA9A728-6556-456A-BDAC-04321AE2C5CD}">
      <dgm:prSet/>
      <dgm:spPr/>
      <dgm:t>
        <a:bodyPr/>
        <a:lstStyle/>
        <a:p>
          <a:endParaRPr lang="en-US"/>
        </a:p>
      </dgm:t>
    </dgm:pt>
    <dgm:pt modelId="{80976FBB-57EF-437E-A90E-77B9F5CE56D5}" type="sibTrans" cxnId="{3FA9A728-6556-456A-BDAC-04321AE2C5CD}">
      <dgm:prSet/>
      <dgm:spPr/>
      <dgm:t>
        <a:bodyPr/>
        <a:lstStyle/>
        <a:p>
          <a:endParaRPr lang="en-US"/>
        </a:p>
      </dgm:t>
    </dgm:pt>
    <dgm:pt modelId="{942F2E5F-206E-41AC-B5E2-2E5366D423B9}">
      <dgm:prSet phldrT="[Text]"/>
      <dgm:spPr/>
      <dgm:t>
        <a:bodyPr/>
        <a:lstStyle/>
        <a:p>
          <a:endParaRPr lang="en-US" dirty="0">
            <a:latin typeface="Century Gothic" panose="020B0502020202020204" pitchFamily="34" charset="0"/>
          </a:endParaRPr>
        </a:p>
      </dgm:t>
    </dgm:pt>
    <dgm:pt modelId="{43F12BFE-2B24-4730-A075-940FB551AC30}" type="parTrans" cxnId="{B885DCCB-941F-40D8-AA63-9DDEA065B5CF}">
      <dgm:prSet/>
      <dgm:spPr/>
      <dgm:t>
        <a:bodyPr/>
        <a:lstStyle/>
        <a:p>
          <a:endParaRPr lang="en-US"/>
        </a:p>
      </dgm:t>
    </dgm:pt>
    <dgm:pt modelId="{EDB1E0F6-34DA-4AA8-995D-2169FA21F922}" type="sibTrans" cxnId="{B885DCCB-941F-40D8-AA63-9DDEA065B5CF}">
      <dgm:prSet/>
      <dgm:spPr/>
      <dgm:t>
        <a:bodyPr/>
        <a:lstStyle/>
        <a:p>
          <a:endParaRPr lang="en-US"/>
        </a:p>
      </dgm:t>
    </dgm:pt>
    <dgm:pt modelId="{C82C8CA0-3BEA-4C51-BA27-1698CB2C0949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10-Years of Service Awards</a:t>
          </a:r>
        </a:p>
      </dgm:t>
    </dgm:pt>
    <dgm:pt modelId="{07334F24-8964-442F-8663-1871051D482B}" type="parTrans" cxnId="{36889770-2A52-4D80-9BDC-DCF2931D9A62}">
      <dgm:prSet/>
      <dgm:spPr/>
      <dgm:t>
        <a:bodyPr/>
        <a:lstStyle/>
        <a:p>
          <a:endParaRPr lang="en-US"/>
        </a:p>
      </dgm:t>
    </dgm:pt>
    <dgm:pt modelId="{0FC10BEF-438F-4649-915C-E61487B8B749}" type="sibTrans" cxnId="{36889770-2A52-4D80-9BDC-DCF2931D9A62}">
      <dgm:prSet/>
      <dgm:spPr/>
      <dgm:t>
        <a:bodyPr/>
        <a:lstStyle/>
        <a:p>
          <a:endParaRPr lang="en-US"/>
        </a:p>
      </dgm:t>
    </dgm:pt>
    <dgm:pt modelId="{71A597A4-0647-412C-BF17-DEB55D83E51E}">
      <dgm:prSet phldrT="[Text]"/>
      <dgm:spPr/>
      <dgm:t>
        <a:bodyPr/>
        <a:lstStyle/>
        <a:p>
          <a:r>
            <a:rPr lang="en-US" dirty="0">
              <a:latin typeface="Century Gothic" panose="020B0502020202020204" pitchFamily="34" charset="0"/>
            </a:rPr>
            <a:t>Various Presenters</a:t>
          </a:r>
        </a:p>
      </dgm:t>
    </dgm:pt>
    <dgm:pt modelId="{6E44D94F-C043-4820-88DE-3D945B25ED3C}" type="parTrans" cxnId="{84884619-CECE-45D7-B3DB-CBCA45CC3857}">
      <dgm:prSet/>
      <dgm:spPr/>
      <dgm:t>
        <a:bodyPr/>
        <a:lstStyle/>
        <a:p>
          <a:endParaRPr lang="en-US"/>
        </a:p>
      </dgm:t>
    </dgm:pt>
    <dgm:pt modelId="{58C8C421-29AE-4390-9D11-0B2291477C5D}" type="sibTrans" cxnId="{84884619-CECE-45D7-B3DB-CBCA45CC3857}">
      <dgm:prSet/>
      <dgm:spPr/>
      <dgm:t>
        <a:bodyPr/>
        <a:lstStyle/>
        <a:p>
          <a:endParaRPr lang="en-US"/>
        </a:p>
      </dgm:t>
    </dgm:pt>
    <dgm:pt modelId="{CEA07AA8-FFBA-48E6-A4C7-41122F7B60E3}" type="pres">
      <dgm:prSet presAssocID="{34D10F8F-276E-40A5-8ACB-A2943EA0AA31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574E0809-8C7D-4A43-86A3-CB606D076DE2}" type="pres">
      <dgm:prSet presAssocID="{A78C86E8-4A1B-4E08-91A6-9211AF5EBBDB}" presName="composite" presStyleCnt="0"/>
      <dgm:spPr/>
    </dgm:pt>
    <dgm:pt modelId="{54EF624B-7143-452E-A9FF-67D1CB4857FA}" type="pres">
      <dgm:prSet presAssocID="{A78C86E8-4A1B-4E08-91A6-9211AF5EBBDB}" presName="FirstChild" presStyleLbl="revTx" presStyleIdx="0" presStyleCnt="12" custLinFactNeighborX="143" custLinFactNeighborY="1613">
        <dgm:presLayoutVars>
          <dgm:chMax val="0"/>
          <dgm:chPref val="0"/>
          <dgm:bulletEnabled val="1"/>
        </dgm:presLayoutVars>
      </dgm:prSet>
      <dgm:spPr/>
    </dgm:pt>
    <dgm:pt modelId="{7579D22B-0E31-4ECF-AE33-215D38E6FBD2}" type="pres">
      <dgm:prSet presAssocID="{A78C86E8-4A1B-4E08-91A6-9211AF5EBBDB}" presName="Parent" presStyleLbl="alignNode1" presStyleIdx="0" presStyleCnt="12" custLinFactNeighborY="-2079">
        <dgm:presLayoutVars>
          <dgm:chMax val="3"/>
          <dgm:chPref val="3"/>
          <dgm:bulletEnabled val="1"/>
        </dgm:presLayoutVars>
      </dgm:prSet>
      <dgm:spPr/>
    </dgm:pt>
    <dgm:pt modelId="{A9755440-3F6C-499C-A869-C76A64CA1C16}" type="pres">
      <dgm:prSet presAssocID="{A78C86E8-4A1B-4E08-91A6-9211AF5EBBDB}" presName="Accent" presStyleLbl="parChTrans1D1" presStyleIdx="0" presStyleCnt="12"/>
      <dgm:spPr/>
    </dgm:pt>
    <dgm:pt modelId="{9B729A09-5BAD-4FE5-89BE-0EB084FE7A0C}" type="pres">
      <dgm:prSet presAssocID="{4B722084-56BC-4CE5-9416-AF3EBCAF9321}" presName="sibTrans" presStyleCnt="0"/>
      <dgm:spPr/>
    </dgm:pt>
    <dgm:pt modelId="{A39C12F5-90AD-4598-B087-37C329B375BB}" type="pres">
      <dgm:prSet presAssocID="{13AB7C1E-88AC-40DE-BEE6-F803C7E4813A}" presName="composite" presStyleCnt="0"/>
      <dgm:spPr/>
    </dgm:pt>
    <dgm:pt modelId="{B247A342-2DDE-417F-BA4F-D216BA45C7BD}" type="pres">
      <dgm:prSet presAssocID="{13AB7C1E-88AC-40DE-BEE6-F803C7E4813A}" presName="FirstChild" presStyleLbl="revTx" presStyleIdx="1" presStyleCnt="12">
        <dgm:presLayoutVars>
          <dgm:chMax val="0"/>
          <dgm:chPref val="0"/>
          <dgm:bulletEnabled val="1"/>
        </dgm:presLayoutVars>
      </dgm:prSet>
      <dgm:spPr/>
    </dgm:pt>
    <dgm:pt modelId="{F517C495-D2B0-4E11-90DD-C28823592EF6}" type="pres">
      <dgm:prSet presAssocID="{13AB7C1E-88AC-40DE-BEE6-F803C7E4813A}" presName="Parent" presStyleLbl="alignNode1" presStyleIdx="1" presStyleCnt="12">
        <dgm:presLayoutVars>
          <dgm:chMax val="3"/>
          <dgm:chPref val="3"/>
          <dgm:bulletEnabled val="1"/>
        </dgm:presLayoutVars>
      </dgm:prSet>
      <dgm:spPr/>
    </dgm:pt>
    <dgm:pt modelId="{7BECE748-3767-4105-988A-29C7AC42525D}" type="pres">
      <dgm:prSet presAssocID="{13AB7C1E-88AC-40DE-BEE6-F803C7E4813A}" presName="Accent" presStyleLbl="parChTrans1D1" presStyleIdx="1" presStyleCnt="12"/>
      <dgm:spPr/>
    </dgm:pt>
    <dgm:pt modelId="{92232668-5C50-4803-81C7-FF180056B9C9}" type="pres">
      <dgm:prSet presAssocID="{33F6D44E-4A7F-4167-887B-3993EBD4D504}" presName="sibTrans" presStyleCnt="0"/>
      <dgm:spPr/>
    </dgm:pt>
    <dgm:pt modelId="{49747D26-390A-45B4-8FD7-FA7857C88335}" type="pres">
      <dgm:prSet presAssocID="{D180AD36-83B0-4163-974B-A071B44EC77B}" presName="composite" presStyleCnt="0"/>
      <dgm:spPr/>
    </dgm:pt>
    <dgm:pt modelId="{AD9CDA31-0FD7-4D79-B634-EBBA57E22564}" type="pres">
      <dgm:prSet presAssocID="{D180AD36-83B0-4163-974B-A071B44EC77B}" presName="FirstChild" presStyleLbl="revTx" presStyleIdx="2" presStyleCnt="12">
        <dgm:presLayoutVars>
          <dgm:chMax val="0"/>
          <dgm:chPref val="0"/>
          <dgm:bulletEnabled val="1"/>
        </dgm:presLayoutVars>
      </dgm:prSet>
      <dgm:spPr/>
    </dgm:pt>
    <dgm:pt modelId="{54729B9D-FC2B-4FAA-87A0-215144F1285B}" type="pres">
      <dgm:prSet presAssocID="{D180AD36-83B0-4163-974B-A071B44EC77B}" presName="Parent" presStyleLbl="alignNode1" presStyleIdx="2" presStyleCnt="12">
        <dgm:presLayoutVars>
          <dgm:chMax val="3"/>
          <dgm:chPref val="3"/>
          <dgm:bulletEnabled val="1"/>
        </dgm:presLayoutVars>
      </dgm:prSet>
      <dgm:spPr/>
    </dgm:pt>
    <dgm:pt modelId="{87E10D74-9F88-4DE5-9EB3-CA33065B2755}" type="pres">
      <dgm:prSet presAssocID="{D180AD36-83B0-4163-974B-A071B44EC77B}" presName="Accent" presStyleLbl="parChTrans1D1" presStyleIdx="2" presStyleCnt="12"/>
      <dgm:spPr/>
    </dgm:pt>
    <dgm:pt modelId="{DFE90F1B-FB66-4C7F-A556-9B7639D36CD2}" type="pres">
      <dgm:prSet presAssocID="{8AF521A4-CA35-414B-A34B-A59A5704FF4B}" presName="sibTrans" presStyleCnt="0"/>
      <dgm:spPr/>
    </dgm:pt>
    <dgm:pt modelId="{90E7DEBE-0B2F-4416-9065-11BF96954A93}" type="pres">
      <dgm:prSet presAssocID="{232EE892-FCCD-4ED0-89F4-D38DC8993FB2}" presName="composite" presStyleCnt="0"/>
      <dgm:spPr/>
    </dgm:pt>
    <dgm:pt modelId="{EB4CCEFA-13CC-444D-83D0-79E441E40050}" type="pres">
      <dgm:prSet presAssocID="{232EE892-FCCD-4ED0-89F4-D38DC8993FB2}" presName="FirstChild" presStyleLbl="revTx" presStyleIdx="3" presStyleCnt="12">
        <dgm:presLayoutVars>
          <dgm:chMax val="0"/>
          <dgm:chPref val="0"/>
          <dgm:bulletEnabled val="1"/>
        </dgm:presLayoutVars>
      </dgm:prSet>
      <dgm:spPr/>
    </dgm:pt>
    <dgm:pt modelId="{73EF84A3-058B-47B3-8428-71DC7E9F5B6B}" type="pres">
      <dgm:prSet presAssocID="{232EE892-FCCD-4ED0-89F4-D38DC8993FB2}" presName="Parent" presStyleLbl="alignNode1" presStyleIdx="3" presStyleCnt="12">
        <dgm:presLayoutVars>
          <dgm:chMax val="3"/>
          <dgm:chPref val="3"/>
          <dgm:bulletEnabled val="1"/>
        </dgm:presLayoutVars>
      </dgm:prSet>
      <dgm:spPr/>
    </dgm:pt>
    <dgm:pt modelId="{10A92F5A-06D1-4C04-BEC0-270C9DA5F3EE}" type="pres">
      <dgm:prSet presAssocID="{232EE892-FCCD-4ED0-89F4-D38DC8993FB2}" presName="Accent" presStyleLbl="parChTrans1D1" presStyleIdx="3" presStyleCnt="12"/>
      <dgm:spPr/>
    </dgm:pt>
    <dgm:pt modelId="{B88F23B3-2987-4ED3-B9A4-A1802384AD7E}" type="pres">
      <dgm:prSet presAssocID="{512F1318-A388-401D-97D3-103521127F49}" presName="sibTrans" presStyleCnt="0"/>
      <dgm:spPr/>
    </dgm:pt>
    <dgm:pt modelId="{FD49A6EE-12DC-48B4-B63F-81AE8658F020}" type="pres">
      <dgm:prSet presAssocID="{ED5AED0C-3874-4BA2-B4A6-0760A6737295}" presName="composite" presStyleCnt="0"/>
      <dgm:spPr/>
    </dgm:pt>
    <dgm:pt modelId="{57D028A4-0348-4044-A795-F6BBB66F4CD4}" type="pres">
      <dgm:prSet presAssocID="{ED5AED0C-3874-4BA2-B4A6-0760A6737295}" presName="FirstChild" presStyleLbl="revTx" presStyleIdx="4" presStyleCnt="12">
        <dgm:presLayoutVars>
          <dgm:chMax val="0"/>
          <dgm:chPref val="0"/>
          <dgm:bulletEnabled val="1"/>
        </dgm:presLayoutVars>
      </dgm:prSet>
      <dgm:spPr/>
    </dgm:pt>
    <dgm:pt modelId="{BB414776-5122-4907-8A99-6D5CD19F0473}" type="pres">
      <dgm:prSet presAssocID="{ED5AED0C-3874-4BA2-B4A6-0760A6737295}" presName="Parent" presStyleLbl="alignNode1" presStyleIdx="4" presStyleCnt="12">
        <dgm:presLayoutVars>
          <dgm:chMax val="3"/>
          <dgm:chPref val="3"/>
          <dgm:bulletEnabled val="1"/>
        </dgm:presLayoutVars>
      </dgm:prSet>
      <dgm:spPr/>
    </dgm:pt>
    <dgm:pt modelId="{64D5A983-6479-4847-9623-49A4D93BED5E}" type="pres">
      <dgm:prSet presAssocID="{ED5AED0C-3874-4BA2-B4A6-0760A6737295}" presName="Accent" presStyleLbl="parChTrans1D1" presStyleIdx="4" presStyleCnt="12"/>
      <dgm:spPr/>
    </dgm:pt>
    <dgm:pt modelId="{30964ADC-8D5F-4509-9C7D-E6C80C908A05}" type="pres">
      <dgm:prSet presAssocID="{4105037F-AB78-445E-8D9D-58FF6EA5E327}" presName="sibTrans" presStyleCnt="0"/>
      <dgm:spPr/>
    </dgm:pt>
    <dgm:pt modelId="{D142F398-99E6-490A-A974-9C15C21C056E}" type="pres">
      <dgm:prSet presAssocID="{EB50C7E0-297D-4BF2-9EE9-88F975675AD0}" presName="composite" presStyleCnt="0"/>
      <dgm:spPr/>
    </dgm:pt>
    <dgm:pt modelId="{9E978353-56A0-40ED-8A7A-A1767F14F7BF}" type="pres">
      <dgm:prSet presAssocID="{EB50C7E0-297D-4BF2-9EE9-88F975675AD0}" presName="FirstChild" presStyleLbl="revTx" presStyleIdx="5" presStyleCnt="12">
        <dgm:presLayoutVars>
          <dgm:chMax val="0"/>
          <dgm:chPref val="0"/>
          <dgm:bulletEnabled val="1"/>
        </dgm:presLayoutVars>
      </dgm:prSet>
      <dgm:spPr/>
    </dgm:pt>
    <dgm:pt modelId="{089C37BC-99B3-457D-A011-932D72633D52}" type="pres">
      <dgm:prSet presAssocID="{EB50C7E0-297D-4BF2-9EE9-88F975675AD0}" presName="Parent" presStyleLbl="alignNode1" presStyleIdx="5" presStyleCnt="12">
        <dgm:presLayoutVars>
          <dgm:chMax val="3"/>
          <dgm:chPref val="3"/>
          <dgm:bulletEnabled val="1"/>
        </dgm:presLayoutVars>
      </dgm:prSet>
      <dgm:spPr/>
    </dgm:pt>
    <dgm:pt modelId="{EA58D279-090A-4790-9BEB-991D48FDE7DE}" type="pres">
      <dgm:prSet presAssocID="{EB50C7E0-297D-4BF2-9EE9-88F975675AD0}" presName="Accent" presStyleLbl="parChTrans1D1" presStyleIdx="5" presStyleCnt="12"/>
      <dgm:spPr/>
    </dgm:pt>
    <dgm:pt modelId="{8F3B014D-39F3-40EA-AB22-DE05C0DCF5ED}" type="pres">
      <dgm:prSet presAssocID="{95AB355B-1C8E-4634-A181-203D44C1F079}" presName="sibTrans" presStyleCnt="0"/>
      <dgm:spPr/>
    </dgm:pt>
    <dgm:pt modelId="{DDBCD819-9700-41F6-99DC-0F119CBEBD01}" type="pres">
      <dgm:prSet presAssocID="{7F8F6ECC-5BE8-4CEF-8919-A17FD8F551DB}" presName="composite" presStyleCnt="0"/>
      <dgm:spPr/>
    </dgm:pt>
    <dgm:pt modelId="{6F429522-A9D4-424D-8B7E-8C6A38600D3E}" type="pres">
      <dgm:prSet presAssocID="{7F8F6ECC-5BE8-4CEF-8919-A17FD8F551DB}" presName="FirstChild" presStyleLbl="revTx" presStyleIdx="6" presStyleCnt="12">
        <dgm:presLayoutVars>
          <dgm:chMax val="0"/>
          <dgm:chPref val="0"/>
          <dgm:bulletEnabled val="1"/>
        </dgm:presLayoutVars>
      </dgm:prSet>
      <dgm:spPr/>
    </dgm:pt>
    <dgm:pt modelId="{4EA586DC-F522-4D47-86DD-8491C84BDCF9}" type="pres">
      <dgm:prSet presAssocID="{7F8F6ECC-5BE8-4CEF-8919-A17FD8F551DB}" presName="Parent" presStyleLbl="alignNode1" presStyleIdx="6" presStyleCnt="12">
        <dgm:presLayoutVars>
          <dgm:chMax val="3"/>
          <dgm:chPref val="3"/>
          <dgm:bulletEnabled val="1"/>
        </dgm:presLayoutVars>
      </dgm:prSet>
      <dgm:spPr/>
    </dgm:pt>
    <dgm:pt modelId="{5B0AFF87-BA3A-4D94-8FCB-942983FA38E1}" type="pres">
      <dgm:prSet presAssocID="{7F8F6ECC-5BE8-4CEF-8919-A17FD8F551DB}" presName="Accent" presStyleLbl="parChTrans1D1" presStyleIdx="6" presStyleCnt="12"/>
      <dgm:spPr/>
    </dgm:pt>
    <dgm:pt modelId="{F4BD84CA-87B2-499A-9C04-BBB17B15D1C5}" type="pres">
      <dgm:prSet presAssocID="{F2981848-E1FD-4108-808C-38E0A9F9572F}" presName="sibTrans" presStyleCnt="0"/>
      <dgm:spPr/>
    </dgm:pt>
    <dgm:pt modelId="{5B7DB82C-70B6-46E5-B109-CFAA6F33A60E}" type="pres">
      <dgm:prSet presAssocID="{1EFD6260-E1B0-4B2F-8044-B12A5DD3A375}" presName="composite" presStyleCnt="0"/>
      <dgm:spPr/>
    </dgm:pt>
    <dgm:pt modelId="{A6A61137-2185-42F7-9BA1-379AF96BC64D}" type="pres">
      <dgm:prSet presAssocID="{1EFD6260-E1B0-4B2F-8044-B12A5DD3A375}" presName="FirstChild" presStyleLbl="revTx" presStyleIdx="7" presStyleCnt="12">
        <dgm:presLayoutVars>
          <dgm:chMax val="0"/>
          <dgm:chPref val="0"/>
          <dgm:bulletEnabled val="1"/>
        </dgm:presLayoutVars>
      </dgm:prSet>
      <dgm:spPr/>
    </dgm:pt>
    <dgm:pt modelId="{0F4F4E0F-D90E-4C9B-B9AE-481FAF85F873}" type="pres">
      <dgm:prSet presAssocID="{1EFD6260-E1B0-4B2F-8044-B12A5DD3A375}" presName="Parent" presStyleLbl="alignNode1" presStyleIdx="7" presStyleCnt="12">
        <dgm:presLayoutVars>
          <dgm:chMax val="3"/>
          <dgm:chPref val="3"/>
          <dgm:bulletEnabled val="1"/>
        </dgm:presLayoutVars>
      </dgm:prSet>
      <dgm:spPr/>
    </dgm:pt>
    <dgm:pt modelId="{90E798C5-05C5-45C3-95A6-5339363765BE}" type="pres">
      <dgm:prSet presAssocID="{1EFD6260-E1B0-4B2F-8044-B12A5DD3A375}" presName="Accent" presStyleLbl="parChTrans1D1" presStyleIdx="7" presStyleCnt="12"/>
      <dgm:spPr/>
    </dgm:pt>
    <dgm:pt modelId="{4929C40C-1F44-4FE2-82AF-991A86E6E6B8}" type="pres">
      <dgm:prSet presAssocID="{0B4D2D97-3C8E-4C45-A866-7A25B64FD7C1}" presName="sibTrans" presStyleCnt="0"/>
      <dgm:spPr/>
    </dgm:pt>
    <dgm:pt modelId="{A95297FB-B3BE-4E1D-BA89-35B7B0D4F7BF}" type="pres">
      <dgm:prSet presAssocID="{C996E315-2E4A-495B-8F39-F666479EABD1}" presName="composite" presStyleCnt="0"/>
      <dgm:spPr/>
    </dgm:pt>
    <dgm:pt modelId="{AC7F0F4A-53D3-4E96-BFDD-4071FC969DE5}" type="pres">
      <dgm:prSet presAssocID="{C996E315-2E4A-495B-8F39-F666479EABD1}" presName="FirstChild" presStyleLbl="revTx" presStyleIdx="8" presStyleCnt="12">
        <dgm:presLayoutVars>
          <dgm:chMax val="0"/>
          <dgm:chPref val="0"/>
          <dgm:bulletEnabled val="1"/>
        </dgm:presLayoutVars>
      </dgm:prSet>
      <dgm:spPr/>
    </dgm:pt>
    <dgm:pt modelId="{51EFA978-640D-4A3D-8E21-1F7BE234024C}" type="pres">
      <dgm:prSet presAssocID="{C996E315-2E4A-495B-8F39-F666479EABD1}" presName="Parent" presStyleLbl="alignNode1" presStyleIdx="8" presStyleCnt="12">
        <dgm:presLayoutVars>
          <dgm:chMax val="3"/>
          <dgm:chPref val="3"/>
          <dgm:bulletEnabled val="1"/>
        </dgm:presLayoutVars>
      </dgm:prSet>
      <dgm:spPr/>
    </dgm:pt>
    <dgm:pt modelId="{B9F4822D-0B30-4BDF-A1FD-95DA230F0745}" type="pres">
      <dgm:prSet presAssocID="{C996E315-2E4A-495B-8F39-F666479EABD1}" presName="Accent" presStyleLbl="parChTrans1D1" presStyleIdx="8" presStyleCnt="12"/>
      <dgm:spPr/>
    </dgm:pt>
    <dgm:pt modelId="{1113BFFC-58D8-43A7-B685-6691FB3C9B96}" type="pres">
      <dgm:prSet presAssocID="{2F383EAA-5156-450E-9048-2A33BB608174}" presName="sibTrans" presStyleCnt="0"/>
      <dgm:spPr/>
    </dgm:pt>
    <dgm:pt modelId="{024EF267-05BD-4B03-82E6-92ED37957A96}" type="pres">
      <dgm:prSet presAssocID="{ACE637E7-4BA1-4F14-B4E9-451189E8BD3E}" presName="composite" presStyleCnt="0"/>
      <dgm:spPr/>
    </dgm:pt>
    <dgm:pt modelId="{F71E2AE0-168D-44D2-A1ED-8F6B98E9E2C8}" type="pres">
      <dgm:prSet presAssocID="{ACE637E7-4BA1-4F14-B4E9-451189E8BD3E}" presName="FirstChild" presStyleLbl="revTx" presStyleIdx="9" presStyleCnt="12">
        <dgm:presLayoutVars>
          <dgm:chMax val="0"/>
          <dgm:chPref val="0"/>
          <dgm:bulletEnabled val="1"/>
        </dgm:presLayoutVars>
      </dgm:prSet>
      <dgm:spPr/>
    </dgm:pt>
    <dgm:pt modelId="{D836851C-7CC7-4294-91C3-1CE84FFF937E}" type="pres">
      <dgm:prSet presAssocID="{ACE637E7-4BA1-4F14-B4E9-451189E8BD3E}" presName="Parent" presStyleLbl="alignNode1" presStyleIdx="9" presStyleCnt="12">
        <dgm:presLayoutVars>
          <dgm:chMax val="3"/>
          <dgm:chPref val="3"/>
          <dgm:bulletEnabled val="1"/>
        </dgm:presLayoutVars>
      </dgm:prSet>
      <dgm:spPr/>
    </dgm:pt>
    <dgm:pt modelId="{B4C184E9-B38E-4F27-83D6-157633B96CF6}" type="pres">
      <dgm:prSet presAssocID="{ACE637E7-4BA1-4F14-B4E9-451189E8BD3E}" presName="Accent" presStyleLbl="parChTrans1D1" presStyleIdx="9" presStyleCnt="12"/>
      <dgm:spPr/>
    </dgm:pt>
    <dgm:pt modelId="{7B8E29AF-2D60-4F3C-8A4B-1890ECD4CCE2}" type="pres">
      <dgm:prSet presAssocID="{523A3141-0337-4077-8A59-CC9AFC479D76}" presName="sibTrans" presStyleCnt="0"/>
      <dgm:spPr/>
    </dgm:pt>
    <dgm:pt modelId="{3084FFFB-5525-4B48-9C92-078ED190632B}" type="pres">
      <dgm:prSet presAssocID="{C82C8CA0-3BEA-4C51-BA27-1698CB2C0949}" presName="composite" presStyleCnt="0"/>
      <dgm:spPr/>
    </dgm:pt>
    <dgm:pt modelId="{70B7A94F-D552-4594-8726-A1C8CDF9C7DA}" type="pres">
      <dgm:prSet presAssocID="{C82C8CA0-3BEA-4C51-BA27-1698CB2C0949}" presName="FirstChild" presStyleLbl="revTx" presStyleIdx="10" presStyleCnt="12">
        <dgm:presLayoutVars>
          <dgm:chMax val="0"/>
          <dgm:chPref val="0"/>
          <dgm:bulletEnabled val="1"/>
        </dgm:presLayoutVars>
      </dgm:prSet>
      <dgm:spPr/>
    </dgm:pt>
    <dgm:pt modelId="{E9BD888D-463A-4BFF-90CD-622AD0A92672}" type="pres">
      <dgm:prSet presAssocID="{C82C8CA0-3BEA-4C51-BA27-1698CB2C0949}" presName="Parent" presStyleLbl="alignNode1" presStyleIdx="10" presStyleCnt="12">
        <dgm:presLayoutVars>
          <dgm:chMax val="3"/>
          <dgm:chPref val="3"/>
          <dgm:bulletEnabled val="1"/>
        </dgm:presLayoutVars>
      </dgm:prSet>
      <dgm:spPr/>
    </dgm:pt>
    <dgm:pt modelId="{2E2E6E89-54AC-4966-8E43-2716AD56E042}" type="pres">
      <dgm:prSet presAssocID="{C82C8CA0-3BEA-4C51-BA27-1698CB2C0949}" presName="Accent" presStyleLbl="parChTrans1D1" presStyleIdx="10" presStyleCnt="12"/>
      <dgm:spPr/>
    </dgm:pt>
    <dgm:pt modelId="{81942D03-90CE-4924-A394-49AEA6A6217A}" type="pres">
      <dgm:prSet presAssocID="{0FC10BEF-438F-4649-915C-E61487B8B749}" presName="sibTrans" presStyleCnt="0"/>
      <dgm:spPr/>
    </dgm:pt>
    <dgm:pt modelId="{9FA63455-BD75-4850-A189-844217139320}" type="pres">
      <dgm:prSet presAssocID="{CFF59C31-589E-405E-9A66-EF5767308179}" presName="composite" presStyleCnt="0"/>
      <dgm:spPr/>
    </dgm:pt>
    <dgm:pt modelId="{63930980-42EF-4AFA-A0BC-B68F765C26C1}" type="pres">
      <dgm:prSet presAssocID="{CFF59C31-589E-405E-9A66-EF5767308179}" presName="FirstChild" presStyleLbl="revTx" presStyleIdx="11" presStyleCnt="12" custLinFactY="467" custLinFactNeighborY="100000">
        <dgm:presLayoutVars>
          <dgm:chMax val="0"/>
          <dgm:chPref val="0"/>
          <dgm:bulletEnabled val="1"/>
        </dgm:presLayoutVars>
      </dgm:prSet>
      <dgm:spPr/>
    </dgm:pt>
    <dgm:pt modelId="{4D866002-3445-404F-B1F2-A2468A854DB5}" type="pres">
      <dgm:prSet presAssocID="{CFF59C31-589E-405E-9A66-EF5767308179}" presName="Parent" presStyleLbl="alignNode1" presStyleIdx="11" presStyleCnt="12" custLinFactNeighborX="-408" custLinFactNeighborY="-1613">
        <dgm:presLayoutVars>
          <dgm:chMax val="3"/>
          <dgm:chPref val="3"/>
          <dgm:bulletEnabled val="1"/>
        </dgm:presLayoutVars>
      </dgm:prSet>
      <dgm:spPr/>
    </dgm:pt>
    <dgm:pt modelId="{B258CF6C-FD7F-4092-9ADC-467B490506E7}" type="pres">
      <dgm:prSet presAssocID="{CFF59C31-589E-405E-9A66-EF5767308179}" presName="Accent" presStyleLbl="parChTrans1D1" presStyleIdx="11" presStyleCnt="12"/>
      <dgm:spPr/>
    </dgm:pt>
  </dgm:ptLst>
  <dgm:cxnLst>
    <dgm:cxn modelId="{95A3BF02-3101-45F2-8CF1-A1AC0639D612}" type="presOf" srcId="{34D10F8F-276E-40A5-8ACB-A2943EA0AA31}" destId="{CEA07AA8-FFBA-48E6-A4C7-41122F7B60E3}" srcOrd="0" destOrd="0" presId="urn:microsoft.com/office/officeart/2011/layout/TabList"/>
    <dgm:cxn modelId="{5BC82004-19AB-4AB6-B1C6-D123A07CC09E}" srcId="{34D10F8F-276E-40A5-8ACB-A2943EA0AA31}" destId="{ED5AED0C-3874-4BA2-B4A6-0760A6737295}" srcOrd="4" destOrd="0" parTransId="{59CC6836-09A1-4C42-B563-CC6FFD1CE5B0}" sibTransId="{4105037F-AB78-445E-8D9D-58FF6EA5E327}"/>
    <dgm:cxn modelId="{EAD6AE0C-F220-4600-B42F-41064B1BC27B}" type="presOf" srcId="{13AB7C1E-88AC-40DE-BEE6-F803C7E4813A}" destId="{F517C495-D2B0-4E11-90DD-C28823592EF6}" srcOrd="0" destOrd="0" presId="urn:microsoft.com/office/officeart/2011/layout/TabList"/>
    <dgm:cxn modelId="{75B78314-4D24-4679-AE20-E0F804C18827}" srcId="{34D10F8F-276E-40A5-8ACB-A2943EA0AA31}" destId="{13AB7C1E-88AC-40DE-BEE6-F803C7E4813A}" srcOrd="1" destOrd="0" parTransId="{C94D53D7-0B31-4528-98B8-AE2CF4ED5F95}" sibTransId="{33F6D44E-4A7F-4167-887B-3993EBD4D504}"/>
    <dgm:cxn modelId="{A6859714-C52F-4E72-A7F6-701112850DAE}" type="presOf" srcId="{3FB316D5-EFA3-4FEF-9709-1AF61FB687EB}" destId="{A6A61137-2185-42F7-9BA1-379AF96BC64D}" srcOrd="0" destOrd="0" presId="urn:microsoft.com/office/officeart/2011/layout/TabList"/>
    <dgm:cxn modelId="{13CF1016-9BF1-494C-8EB9-2F8F8FC79669}" srcId="{1EFD6260-E1B0-4B2F-8044-B12A5DD3A375}" destId="{3FB316D5-EFA3-4FEF-9709-1AF61FB687EB}" srcOrd="0" destOrd="0" parTransId="{BE75F51F-A77B-4AAD-B894-59435F4F824A}" sibTransId="{CBF112B6-675E-4609-8784-4AFDF8262F86}"/>
    <dgm:cxn modelId="{84884619-CECE-45D7-B3DB-CBCA45CC3857}" srcId="{C82C8CA0-3BEA-4C51-BA27-1698CB2C0949}" destId="{71A597A4-0647-412C-BF17-DEB55D83E51E}" srcOrd="0" destOrd="0" parTransId="{6E44D94F-C043-4820-88DE-3D945B25ED3C}" sibTransId="{58C8C421-29AE-4390-9D11-0B2291477C5D}"/>
    <dgm:cxn modelId="{C8398819-C1AB-493B-A653-CB501DAA186A}" type="presOf" srcId="{1D1990ED-6B24-42D7-AB6F-A890C7FB1A6D}" destId="{57D028A4-0348-4044-A795-F6BBB66F4CD4}" srcOrd="0" destOrd="0" presId="urn:microsoft.com/office/officeart/2011/layout/TabList"/>
    <dgm:cxn modelId="{5F20EA1F-5B92-419C-9650-4DEFD429E9CB}" srcId="{34D10F8F-276E-40A5-8ACB-A2943EA0AA31}" destId="{ACE637E7-4BA1-4F14-B4E9-451189E8BD3E}" srcOrd="9" destOrd="0" parTransId="{09509773-C2DD-4616-AB7E-FF283A0C9B2A}" sibTransId="{523A3141-0337-4077-8A59-CC9AFC479D76}"/>
    <dgm:cxn modelId="{47F07220-BFCA-4B2A-9176-8ADA93A20331}" type="presOf" srcId="{CFF59C31-589E-405E-9A66-EF5767308179}" destId="{4D866002-3445-404F-B1F2-A2468A854DB5}" srcOrd="0" destOrd="0" presId="urn:microsoft.com/office/officeart/2011/layout/TabList"/>
    <dgm:cxn modelId="{0D560922-8126-446F-8AA5-77377F6A5130}" type="presOf" srcId="{7F8F6ECC-5BE8-4CEF-8919-A17FD8F551DB}" destId="{4EA586DC-F522-4D47-86DD-8491C84BDCF9}" srcOrd="0" destOrd="0" presId="urn:microsoft.com/office/officeart/2011/layout/TabList"/>
    <dgm:cxn modelId="{4E007324-0FCE-45C3-8996-98BF7A078901}" srcId="{34D10F8F-276E-40A5-8ACB-A2943EA0AA31}" destId="{C996E315-2E4A-495B-8F39-F666479EABD1}" srcOrd="8" destOrd="0" parTransId="{EAEE186C-5E16-43BC-81CD-C5D565EEAE00}" sibTransId="{2F383EAA-5156-450E-9048-2A33BB608174}"/>
    <dgm:cxn modelId="{3FA9A728-6556-456A-BDAC-04321AE2C5CD}" srcId="{34D10F8F-276E-40A5-8ACB-A2943EA0AA31}" destId="{CFF59C31-589E-405E-9A66-EF5767308179}" srcOrd="11" destOrd="0" parTransId="{91FF221C-F681-415B-9793-B1EED02A73DD}" sibTransId="{80976FBB-57EF-437E-A90E-77B9F5CE56D5}"/>
    <dgm:cxn modelId="{26CFE12D-6AC0-4861-8367-C38726E3548C}" srcId="{7F8F6ECC-5BE8-4CEF-8919-A17FD8F551DB}" destId="{5C0BB0C5-E6EE-4512-9760-F2676E4E6E00}" srcOrd="0" destOrd="0" parTransId="{1B6E3370-EE38-4868-BC67-4A0020017E05}" sibTransId="{CECFBF2F-B0F9-4178-A7B8-8183F3F30CC7}"/>
    <dgm:cxn modelId="{FAFB212E-6979-4DDF-90CE-277D93236E1B}" type="presOf" srcId="{ACE637E7-4BA1-4F14-B4E9-451189E8BD3E}" destId="{D836851C-7CC7-4294-91C3-1CE84FFF937E}" srcOrd="0" destOrd="0" presId="urn:microsoft.com/office/officeart/2011/layout/TabList"/>
    <dgm:cxn modelId="{102DD72F-C5E7-4CD7-BF90-E5A08C18D9EC}" type="presOf" srcId="{C73E4B91-66B3-46FB-AA2D-CBCC4D20905A}" destId="{9E978353-56A0-40ED-8A7A-A1767F14F7BF}" srcOrd="0" destOrd="0" presId="urn:microsoft.com/office/officeart/2011/layout/TabList"/>
    <dgm:cxn modelId="{4FAA5730-5905-46AD-BA6E-C98317FFA1B9}" type="presOf" srcId="{1EFD6260-E1B0-4B2F-8044-B12A5DD3A375}" destId="{0F4F4E0F-D90E-4C9B-B9AE-481FAF85F873}" srcOrd="0" destOrd="0" presId="urn:microsoft.com/office/officeart/2011/layout/TabList"/>
    <dgm:cxn modelId="{F9EE3831-18B0-4432-B96D-7416A8E731E0}" srcId="{34D10F8F-276E-40A5-8ACB-A2943EA0AA31}" destId="{EB50C7E0-297D-4BF2-9EE9-88F975675AD0}" srcOrd="5" destOrd="0" parTransId="{175E66FD-BAC1-4411-86ED-B9A481465683}" sibTransId="{95AB355B-1C8E-4634-A181-203D44C1F079}"/>
    <dgm:cxn modelId="{F7F2D931-6C01-4E9B-A0D3-A897ED83AB49}" type="presOf" srcId="{7651A0C0-4CA0-478B-A4AB-241C2B4FE4E1}" destId="{AD9CDA31-0FD7-4D79-B634-EBBA57E22564}" srcOrd="0" destOrd="0" presId="urn:microsoft.com/office/officeart/2011/layout/TabList"/>
    <dgm:cxn modelId="{E574E238-B86B-4494-AA6A-E4D52770E597}" srcId="{13AB7C1E-88AC-40DE-BEE6-F803C7E4813A}" destId="{EADCC549-EB1A-4314-B6BD-AC4FE5FBE843}" srcOrd="0" destOrd="0" parTransId="{ADCAE3DC-F0F9-477F-ABB3-D2036B2D3C15}" sibTransId="{4BEC7E13-40D4-4BD1-B639-D75F2227B706}"/>
    <dgm:cxn modelId="{57C8B062-BB75-4BE5-9269-CDD42093D06D}" type="presOf" srcId="{A30E710D-4F48-4C3A-8173-485FFDDF4E19}" destId="{54EF624B-7143-452E-A9FF-67D1CB4857FA}" srcOrd="0" destOrd="0" presId="urn:microsoft.com/office/officeart/2011/layout/TabList"/>
    <dgm:cxn modelId="{1B42F743-5D52-4B8E-A010-8579280CEBAC}" type="presOf" srcId="{15D7301B-0444-4623-B999-0C4378812D99}" destId="{F71E2AE0-168D-44D2-A1ED-8F6B98E9E2C8}" srcOrd="0" destOrd="0" presId="urn:microsoft.com/office/officeart/2011/layout/TabList"/>
    <dgm:cxn modelId="{09D53444-4453-4C33-AFD4-4B66DF7B696D}" type="presOf" srcId="{D180AD36-83B0-4163-974B-A071B44EC77B}" destId="{54729B9D-FC2B-4FAA-87A0-215144F1285B}" srcOrd="0" destOrd="0" presId="urn:microsoft.com/office/officeart/2011/layout/TabList"/>
    <dgm:cxn modelId="{40529644-344F-4B23-8A6E-76389A47FD41}" type="presOf" srcId="{C996E315-2E4A-495B-8F39-F666479EABD1}" destId="{51EFA978-640D-4A3D-8E21-1F7BE234024C}" srcOrd="0" destOrd="0" presId="urn:microsoft.com/office/officeart/2011/layout/TabList"/>
    <dgm:cxn modelId="{9B78FE66-36B8-4308-AEF0-C4C694E03E4C}" srcId="{34D10F8F-276E-40A5-8ACB-A2943EA0AA31}" destId="{232EE892-FCCD-4ED0-89F4-D38DC8993FB2}" srcOrd="3" destOrd="0" parTransId="{783AE40C-4110-4B6A-B706-8DD93266352A}" sibTransId="{512F1318-A388-401D-97D3-103521127F49}"/>
    <dgm:cxn modelId="{AD7D1247-4E1B-44C0-B801-39C1CBED1280}" srcId="{34D10F8F-276E-40A5-8ACB-A2943EA0AA31}" destId="{7F8F6ECC-5BE8-4CEF-8919-A17FD8F551DB}" srcOrd="6" destOrd="0" parTransId="{FE2FC22C-AB04-40B3-95D5-AD877806007B}" sibTransId="{F2981848-E1FD-4108-808C-38E0A9F9572F}"/>
    <dgm:cxn modelId="{0C1C1647-06D9-4708-9A1B-9701F86BDAFC}" type="presOf" srcId="{942F2E5F-206E-41AC-B5E2-2E5366D423B9}" destId="{63930980-42EF-4AFA-A0BC-B68F765C26C1}" srcOrd="0" destOrd="0" presId="urn:microsoft.com/office/officeart/2011/layout/TabList"/>
    <dgm:cxn modelId="{F9CE4E48-6744-4D71-B59C-B4D42736F539}" srcId="{34D10F8F-276E-40A5-8ACB-A2943EA0AA31}" destId="{A78C86E8-4A1B-4E08-91A6-9211AF5EBBDB}" srcOrd="0" destOrd="0" parTransId="{CDE1007E-551B-48A3-951E-DDAAA6543F5F}" sibTransId="{4B722084-56BC-4CE5-9416-AF3EBCAF9321}"/>
    <dgm:cxn modelId="{7929E46A-66D0-4CFC-9E55-4E694F7781DA}" type="presOf" srcId="{ED5AED0C-3874-4BA2-B4A6-0760A6737295}" destId="{BB414776-5122-4907-8A99-6D5CD19F0473}" srcOrd="0" destOrd="0" presId="urn:microsoft.com/office/officeart/2011/layout/TabList"/>
    <dgm:cxn modelId="{6D64366B-CFC8-4956-98E9-C6C30087C58C}" srcId="{EB50C7E0-297D-4BF2-9EE9-88F975675AD0}" destId="{C73E4B91-66B3-46FB-AA2D-CBCC4D20905A}" srcOrd="0" destOrd="0" parTransId="{62C7DC97-251C-441A-BDC9-41FFE9905E78}" sibTransId="{823C4DB8-7282-41FC-9C41-A0D0531D7E40}"/>
    <dgm:cxn modelId="{A5702F6C-FBA9-42B9-82BB-7ED63F3AB8A1}" type="presOf" srcId="{5C0BB0C5-E6EE-4512-9760-F2676E4E6E00}" destId="{6F429522-A9D4-424D-8B7E-8C6A38600D3E}" srcOrd="0" destOrd="0" presId="urn:microsoft.com/office/officeart/2011/layout/TabList"/>
    <dgm:cxn modelId="{8128474D-2C85-4003-9F56-804005C8A950}" srcId="{C996E315-2E4A-495B-8F39-F666479EABD1}" destId="{AF8B7EAF-D096-41E8-885C-E4D6CA770D6C}" srcOrd="0" destOrd="0" parTransId="{E513ABFD-D644-490E-B68A-8D3AE4A7F29D}" sibTransId="{CABDB6D4-256F-49DE-AEC2-2D4BAF20842C}"/>
    <dgm:cxn modelId="{36889770-2A52-4D80-9BDC-DCF2931D9A62}" srcId="{34D10F8F-276E-40A5-8ACB-A2943EA0AA31}" destId="{C82C8CA0-3BEA-4C51-BA27-1698CB2C0949}" srcOrd="10" destOrd="0" parTransId="{07334F24-8964-442F-8663-1871051D482B}" sibTransId="{0FC10BEF-438F-4649-915C-E61487B8B749}"/>
    <dgm:cxn modelId="{1E2F8354-5E51-4BFD-A40A-DE1821C83885}" type="presOf" srcId="{C82C8CA0-3BEA-4C51-BA27-1698CB2C0949}" destId="{E9BD888D-463A-4BFF-90CD-622AD0A92672}" srcOrd="0" destOrd="0" presId="urn:microsoft.com/office/officeart/2011/layout/TabList"/>
    <dgm:cxn modelId="{7D9EFB57-4015-46B4-96F6-466198E9F2B2}" srcId="{34D10F8F-276E-40A5-8ACB-A2943EA0AA31}" destId="{1EFD6260-E1B0-4B2F-8044-B12A5DD3A375}" srcOrd="7" destOrd="0" parTransId="{93E4455E-E351-4634-BB62-7477FB245B9F}" sibTransId="{0B4D2D97-3C8E-4C45-A866-7A25B64FD7C1}"/>
    <dgm:cxn modelId="{B4715B7C-7037-4288-8DBD-7C12A67F54E4}" srcId="{D180AD36-83B0-4163-974B-A071B44EC77B}" destId="{7651A0C0-4CA0-478B-A4AB-241C2B4FE4E1}" srcOrd="0" destOrd="0" parTransId="{1AF8ADD1-9171-4F8C-8EDD-1661D544CE4F}" sibTransId="{5DC00984-9EC3-40FC-9390-29D969DC43A2}"/>
    <dgm:cxn modelId="{B497C08A-95C9-4703-ACBD-A2FC9DC0CD60}" type="presOf" srcId="{AF8B7EAF-D096-41E8-885C-E4D6CA770D6C}" destId="{AC7F0F4A-53D3-4E96-BFDD-4071FC969DE5}" srcOrd="0" destOrd="0" presId="urn:microsoft.com/office/officeart/2011/layout/TabList"/>
    <dgm:cxn modelId="{E10CB898-D99B-4FA7-9A14-CDCCAD2B1D7A}" type="presOf" srcId="{71A597A4-0647-412C-BF17-DEB55D83E51E}" destId="{70B7A94F-D552-4594-8726-A1C8CDF9C7DA}" srcOrd="0" destOrd="0" presId="urn:microsoft.com/office/officeart/2011/layout/TabList"/>
    <dgm:cxn modelId="{B5A979AA-0A4F-454B-9975-9044D6DA8190}" type="presOf" srcId="{EB50C7E0-297D-4BF2-9EE9-88F975675AD0}" destId="{089C37BC-99B3-457D-A011-932D72633D52}" srcOrd="0" destOrd="0" presId="urn:microsoft.com/office/officeart/2011/layout/TabList"/>
    <dgm:cxn modelId="{7EC96BAB-5C11-4F08-AB79-996344B6186F}" srcId="{232EE892-FCCD-4ED0-89F4-D38DC8993FB2}" destId="{1000763E-B5A6-420C-ACB3-8326DAE8F754}" srcOrd="0" destOrd="0" parTransId="{BC5DAC99-7A43-43C9-AA15-49B715190AB8}" sibTransId="{9FC1B010-8813-450A-A701-D36CBD6A4B2C}"/>
    <dgm:cxn modelId="{3A6644C3-BD45-426F-A50A-2181CF84C283}" type="presOf" srcId="{A78C86E8-4A1B-4E08-91A6-9211AF5EBBDB}" destId="{7579D22B-0E31-4ECF-AE33-215D38E6FBD2}" srcOrd="0" destOrd="0" presId="urn:microsoft.com/office/officeart/2011/layout/TabList"/>
    <dgm:cxn modelId="{B885DCCB-941F-40D8-AA63-9DDEA065B5CF}" srcId="{CFF59C31-589E-405E-9A66-EF5767308179}" destId="{942F2E5F-206E-41AC-B5E2-2E5366D423B9}" srcOrd="0" destOrd="0" parTransId="{43F12BFE-2B24-4730-A075-940FB551AC30}" sibTransId="{EDB1E0F6-34DA-4AA8-995D-2169FA21F922}"/>
    <dgm:cxn modelId="{6E09E6D8-CFDE-41CB-9302-CF77841EECC2}" type="presOf" srcId="{232EE892-FCCD-4ED0-89F4-D38DC8993FB2}" destId="{73EF84A3-058B-47B3-8428-71DC7E9F5B6B}" srcOrd="0" destOrd="0" presId="urn:microsoft.com/office/officeart/2011/layout/TabList"/>
    <dgm:cxn modelId="{90C752DE-FBBC-4B27-9845-6805488A8730}" type="presOf" srcId="{EADCC549-EB1A-4314-B6BD-AC4FE5FBE843}" destId="{B247A342-2DDE-417F-BA4F-D216BA45C7BD}" srcOrd="0" destOrd="0" presId="urn:microsoft.com/office/officeart/2011/layout/TabList"/>
    <dgm:cxn modelId="{862665E0-E94B-4212-A5D0-AD9E3C6886C9}" type="presOf" srcId="{1000763E-B5A6-420C-ACB3-8326DAE8F754}" destId="{EB4CCEFA-13CC-444D-83D0-79E441E40050}" srcOrd="0" destOrd="0" presId="urn:microsoft.com/office/officeart/2011/layout/TabList"/>
    <dgm:cxn modelId="{05420EE3-48A2-4DEF-986F-F5F6F176FCC6}" srcId="{ACE637E7-4BA1-4F14-B4E9-451189E8BD3E}" destId="{15D7301B-0444-4623-B999-0C4378812D99}" srcOrd="0" destOrd="0" parTransId="{8E030208-78EB-43D0-B357-8D327FD99399}" sibTransId="{70772829-9CCD-4FED-AD57-F9D5AF3FE517}"/>
    <dgm:cxn modelId="{8E719AF2-7150-4603-8511-A58B5FC6239F}" srcId="{ED5AED0C-3874-4BA2-B4A6-0760A6737295}" destId="{1D1990ED-6B24-42D7-AB6F-A890C7FB1A6D}" srcOrd="0" destOrd="0" parTransId="{4D1ABED9-F992-4E9E-84DD-9AD6578B8479}" sibTransId="{1B488AD7-8823-4E1F-85E4-43364CAAAB84}"/>
    <dgm:cxn modelId="{B03432F6-5E9E-4916-9F67-6335D58F81A2}" srcId="{34D10F8F-276E-40A5-8ACB-A2943EA0AA31}" destId="{D180AD36-83B0-4163-974B-A071B44EC77B}" srcOrd="2" destOrd="0" parTransId="{DC8F5F9D-4EC4-42C2-BEF1-A48A5DFD4F8E}" sibTransId="{8AF521A4-CA35-414B-A34B-A59A5704FF4B}"/>
    <dgm:cxn modelId="{67ACBCF9-16E2-4AED-A0D6-6DF7BDBD9EEB}" srcId="{A78C86E8-4A1B-4E08-91A6-9211AF5EBBDB}" destId="{A30E710D-4F48-4C3A-8173-485FFDDF4E19}" srcOrd="0" destOrd="0" parTransId="{C890B865-F5A6-4965-883C-6C389CE208DC}" sibTransId="{DD9D2A47-8A00-4F29-AB0E-89C6845C97AB}"/>
    <dgm:cxn modelId="{FF20805B-BE5B-4746-9EF5-4409702ABDD3}" type="presParOf" srcId="{CEA07AA8-FFBA-48E6-A4C7-41122F7B60E3}" destId="{574E0809-8C7D-4A43-86A3-CB606D076DE2}" srcOrd="0" destOrd="0" presId="urn:microsoft.com/office/officeart/2011/layout/TabList"/>
    <dgm:cxn modelId="{02022FBB-CB46-4432-9820-B6614B5DC8A4}" type="presParOf" srcId="{574E0809-8C7D-4A43-86A3-CB606D076DE2}" destId="{54EF624B-7143-452E-A9FF-67D1CB4857FA}" srcOrd="0" destOrd="0" presId="urn:microsoft.com/office/officeart/2011/layout/TabList"/>
    <dgm:cxn modelId="{6EBC232B-6292-466C-BDD2-4B9256EF8B61}" type="presParOf" srcId="{574E0809-8C7D-4A43-86A3-CB606D076DE2}" destId="{7579D22B-0E31-4ECF-AE33-215D38E6FBD2}" srcOrd="1" destOrd="0" presId="urn:microsoft.com/office/officeart/2011/layout/TabList"/>
    <dgm:cxn modelId="{2C93FE24-6DE7-45D4-965E-7D41E57AE487}" type="presParOf" srcId="{574E0809-8C7D-4A43-86A3-CB606D076DE2}" destId="{A9755440-3F6C-499C-A869-C76A64CA1C16}" srcOrd="2" destOrd="0" presId="urn:microsoft.com/office/officeart/2011/layout/TabList"/>
    <dgm:cxn modelId="{BEF5EC00-86A6-4B49-90B8-CC4605E5FD86}" type="presParOf" srcId="{CEA07AA8-FFBA-48E6-A4C7-41122F7B60E3}" destId="{9B729A09-5BAD-4FE5-89BE-0EB084FE7A0C}" srcOrd="1" destOrd="0" presId="urn:microsoft.com/office/officeart/2011/layout/TabList"/>
    <dgm:cxn modelId="{F25FCC9C-5653-4C83-B55E-B50964863C1D}" type="presParOf" srcId="{CEA07AA8-FFBA-48E6-A4C7-41122F7B60E3}" destId="{A39C12F5-90AD-4598-B087-37C329B375BB}" srcOrd="2" destOrd="0" presId="urn:microsoft.com/office/officeart/2011/layout/TabList"/>
    <dgm:cxn modelId="{38F69E8C-3CAC-454E-836F-0A5F8FCE6CA1}" type="presParOf" srcId="{A39C12F5-90AD-4598-B087-37C329B375BB}" destId="{B247A342-2DDE-417F-BA4F-D216BA45C7BD}" srcOrd="0" destOrd="0" presId="urn:microsoft.com/office/officeart/2011/layout/TabList"/>
    <dgm:cxn modelId="{86457D89-D348-4793-BBB3-590BD3A99032}" type="presParOf" srcId="{A39C12F5-90AD-4598-B087-37C329B375BB}" destId="{F517C495-D2B0-4E11-90DD-C28823592EF6}" srcOrd="1" destOrd="0" presId="urn:microsoft.com/office/officeart/2011/layout/TabList"/>
    <dgm:cxn modelId="{3CA5A1F9-2D8E-46D1-8F0C-92DDA851D04F}" type="presParOf" srcId="{A39C12F5-90AD-4598-B087-37C329B375BB}" destId="{7BECE748-3767-4105-988A-29C7AC42525D}" srcOrd="2" destOrd="0" presId="urn:microsoft.com/office/officeart/2011/layout/TabList"/>
    <dgm:cxn modelId="{3A2875E2-F568-4A83-A08D-CC7097C3328E}" type="presParOf" srcId="{CEA07AA8-FFBA-48E6-A4C7-41122F7B60E3}" destId="{92232668-5C50-4803-81C7-FF180056B9C9}" srcOrd="3" destOrd="0" presId="urn:microsoft.com/office/officeart/2011/layout/TabList"/>
    <dgm:cxn modelId="{67E740D0-EF06-4802-B3E7-67EAF22A57D3}" type="presParOf" srcId="{CEA07AA8-FFBA-48E6-A4C7-41122F7B60E3}" destId="{49747D26-390A-45B4-8FD7-FA7857C88335}" srcOrd="4" destOrd="0" presId="urn:microsoft.com/office/officeart/2011/layout/TabList"/>
    <dgm:cxn modelId="{91439D4B-80ED-416C-9CB4-8764DD89EE21}" type="presParOf" srcId="{49747D26-390A-45B4-8FD7-FA7857C88335}" destId="{AD9CDA31-0FD7-4D79-B634-EBBA57E22564}" srcOrd="0" destOrd="0" presId="urn:microsoft.com/office/officeart/2011/layout/TabList"/>
    <dgm:cxn modelId="{ECD0C369-2EC4-4A1E-8EA3-D3E0C4C938EF}" type="presParOf" srcId="{49747D26-390A-45B4-8FD7-FA7857C88335}" destId="{54729B9D-FC2B-4FAA-87A0-215144F1285B}" srcOrd="1" destOrd="0" presId="urn:microsoft.com/office/officeart/2011/layout/TabList"/>
    <dgm:cxn modelId="{868FE2ED-8F01-410B-8A6B-96E4C9C03EC0}" type="presParOf" srcId="{49747D26-390A-45B4-8FD7-FA7857C88335}" destId="{87E10D74-9F88-4DE5-9EB3-CA33065B2755}" srcOrd="2" destOrd="0" presId="urn:microsoft.com/office/officeart/2011/layout/TabList"/>
    <dgm:cxn modelId="{C51FF7DA-2C6E-42F2-B22A-4BDD8D4CDAE4}" type="presParOf" srcId="{CEA07AA8-FFBA-48E6-A4C7-41122F7B60E3}" destId="{DFE90F1B-FB66-4C7F-A556-9B7639D36CD2}" srcOrd="5" destOrd="0" presId="urn:microsoft.com/office/officeart/2011/layout/TabList"/>
    <dgm:cxn modelId="{68D98A4D-75DD-4DC9-A18E-BAD9FADCE5E5}" type="presParOf" srcId="{CEA07AA8-FFBA-48E6-A4C7-41122F7B60E3}" destId="{90E7DEBE-0B2F-4416-9065-11BF96954A93}" srcOrd="6" destOrd="0" presId="urn:microsoft.com/office/officeart/2011/layout/TabList"/>
    <dgm:cxn modelId="{59EF701A-286D-43DF-9DB0-276F3AA1C424}" type="presParOf" srcId="{90E7DEBE-0B2F-4416-9065-11BF96954A93}" destId="{EB4CCEFA-13CC-444D-83D0-79E441E40050}" srcOrd="0" destOrd="0" presId="urn:microsoft.com/office/officeart/2011/layout/TabList"/>
    <dgm:cxn modelId="{589F6A18-98D7-4151-8BAD-29D5A111878B}" type="presParOf" srcId="{90E7DEBE-0B2F-4416-9065-11BF96954A93}" destId="{73EF84A3-058B-47B3-8428-71DC7E9F5B6B}" srcOrd="1" destOrd="0" presId="urn:microsoft.com/office/officeart/2011/layout/TabList"/>
    <dgm:cxn modelId="{DF08638B-F105-4262-93CE-452D06A0B144}" type="presParOf" srcId="{90E7DEBE-0B2F-4416-9065-11BF96954A93}" destId="{10A92F5A-06D1-4C04-BEC0-270C9DA5F3EE}" srcOrd="2" destOrd="0" presId="urn:microsoft.com/office/officeart/2011/layout/TabList"/>
    <dgm:cxn modelId="{EDFBBA3B-B9DF-40B0-B3A8-4711AAEDA34A}" type="presParOf" srcId="{CEA07AA8-FFBA-48E6-A4C7-41122F7B60E3}" destId="{B88F23B3-2987-4ED3-B9A4-A1802384AD7E}" srcOrd="7" destOrd="0" presId="urn:microsoft.com/office/officeart/2011/layout/TabList"/>
    <dgm:cxn modelId="{5FF2C9C8-8E31-4E03-813C-9B27D7BD9798}" type="presParOf" srcId="{CEA07AA8-FFBA-48E6-A4C7-41122F7B60E3}" destId="{FD49A6EE-12DC-48B4-B63F-81AE8658F020}" srcOrd="8" destOrd="0" presId="urn:microsoft.com/office/officeart/2011/layout/TabList"/>
    <dgm:cxn modelId="{6F5E6143-4EFF-4534-B7AF-8909EBE5F78B}" type="presParOf" srcId="{FD49A6EE-12DC-48B4-B63F-81AE8658F020}" destId="{57D028A4-0348-4044-A795-F6BBB66F4CD4}" srcOrd="0" destOrd="0" presId="urn:microsoft.com/office/officeart/2011/layout/TabList"/>
    <dgm:cxn modelId="{450B585D-6B81-495F-8A76-7D244FAE0045}" type="presParOf" srcId="{FD49A6EE-12DC-48B4-B63F-81AE8658F020}" destId="{BB414776-5122-4907-8A99-6D5CD19F0473}" srcOrd="1" destOrd="0" presId="urn:microsoft.com/office/officeart/2011/layout/TabList"/>
    <dgm:cxn modelId="{26464677-DB00-4F85-A722-E90CE6D85426}" type="presParOf" srcId="{FD49A6EE-12DC-48B4-B63F-81AE8658F020}" destId="{64D5A983-6479-4847-9623-49A4D93BED5E}" srcOrd="2" destOrd="0" presId="urn:microsoft.com/office/officeart/2011/layout/TabList"/>
    <dgm:cxn modelId="{0DD9F0F3-099A-4C2C-AF07-20E802D0EDC0}" type="presParOf" srcId="{CEA07AA8-FFBA-48E6-A4C7-41122F7B60E3}" destId="{30964ADC-8D5F-4509-9C7D-E6C80C908A05}" srcOrd="9" destOrd="0" presId="urn:microsoft.com/office/officeart/2011/layout/TabList"/>
    <dgm:cxn modelId="{48BC3F4D-1266-43CE-8E4C-E6CBEC239893}" type="presParOf" srcId="{CEA07AA8-FFBA-48E6-A4C7-41122F7B60E3}" destId="{D142F398-99E6-490A-A974-9C15C21C056E}" srcOrd="10" destOrd="0" presId="urn:microsoft.com/office/officeart/2011/layout/TabList"/>
    <dgm:cxn modelId="{0645D4AF-9038-4344-8C67-5C0278185DB0}" type="presParOf" srcId="{D142F398-99E6-490A-A974-9C15C21C056E}" destId="{9E978353-56A0-40ED-8A7A-A1767F14F7BF}" srcOrd="0" destOrd="0" presId="urn:microsoft.com/office/officeart/2011/layout/TabList"/>
    <dgm:cxn modelId="{72B75F60-050F-44B9-A479-08CC4BB0B528}" type="presParOf" srcId="{D142F398-99E6-490A-A974-9C15C21C056E}" destId="{089C37BC-99B3-457D-A011-932D72633D52}" srcOrd="1" destOrd="0" presId="urn:microsoft.com/office/officeart/2011/layout/TabList"/>
    <dgm:cxn modelId="{D2E1F16E-C40A-4D2C-9CC6-F0BAC44C6071}" type="presParOf" srcId="{D142F398-99E6-490A-A974-9C15C21C056E}" destId="{EA58D279-090A-4790-9BEB-991D48FDE7DE}" srcOrd="2" destOrd="0" presId="urn:microsoft.com/office/officeart/2011/layout/TabList"/>
    <dgm:cxn modelId="{224F6A5C-42D2-4A34-8844-54447738A75C}" type="presParOf" srcId="{CEA07AA8-FFBA-48E6-A4C7-41122F7B60E3}" destId="{8F3B014D-39F3-40EA-AB22-DE05C0DCF5ED}" srcOrd="11" destOrd="0" presId="urn:microsoft.com/office/officeart/2011/layout/TabList"/>
    <dgm:cxn modelId="{B9D153E7-7081-4FEC-BAA1-0035FF842902}" type="presParOf" srcId="{CEA07AA8-FFBA-48E6-A4C7-41122F7B60E3}" destId="{DDBCD819-9700-41F6-99DC-0F119CBEBD01}" srcOrd="12" destOrd="0" presId="urn:microsoft.com/office/officeart/2011/layout/TabList"/>
    <dgm:cxn modelId="{F5D73CA9-2BA8-46B8-BDED-F2C313E04356}" type="presParOf" srcId="{DDBCD819-9700-41F6-99DC-0F119CBEBD01}" destId="{6F429522-A9D4-424D-8B7E-8C6A38600D3E}" srcOrd="0" destOrd="0" presId="urn:microsoft.com/office/officeart/2011/layout/TabList"/>
    <dgm:cxn modelId="{9EB80EBE-5D6B-4144-A27E-8031CFBE6F5C}" type="presParOf" srcId="{DDBCD819-9700-41F6-99DC-0F119CBEBD01}" destId="{4EA586DC-F522-4D47-86DD-8491C84BDCF9}" srcOrd="1" destOrd="0" presId="urn:microsoft.com/office/officeart/2011/layout/TabList"/>
    <dgm:cxn modelId="{46825F17-1A33-44A4-BC4D-FA45DDE1D2F6}" type="presParOf" srcId="{DDBCD819-9700-41F6-99DC-0F119CBEBD01}" destId="{5B0AFF87-BA3A-4D94-8FCB-942983FA38E1}" srcOrd="2" destOrd="0" presId="urn:microsoft.com/office/officeart/2011/layout/TabList"/>
    <dgm:cxn modelId="{FAAB45A7-E39C-4847-B142-8726675AF808}" type="presParOf" srcId="{CEA07AA8-FFBA-48E6-A4C7-41122F7B60E3}" destId="{F4BD84CA-87B2-499A-9C04-BBB17B15D1C5}" srcOrd="13" destOrd="0" presId="urn:microsoft.com/office/officeart/2011/layout/TabList"/>
    <dgm:cxn modelId="{C77FD312-5102-47D0-B3DB-FF3C0E3BC5B0}" type="presParOf" srcId="{CEA07AA8-FFBA-48E6-A4C7-41122F7B60E3}" destId="{5B7DB82C-70B6-46E5-B109-CFAA6F33A60E}" srcOrd="14" destOrd="0" presId="urn:microsoft.com/office/officeart/2011/layout/TabList"/>
    <dgm:cxn modelId="{EB51440F-4911-4AAC-900B-219573EE2ACF}" type="presParOf" srcId="{5B7DB82C-70B6-46E5-B109-CFAA6F33A60E}" destId="{A6A61137-2185-42F7-9BA1-379AF96BC64D}" srcOrd="0" destOrd="0" presId="urn:microsoft.com/office/officeart/2011/layout/TabList"/>
    <dgm:cxn modelId="{816ACB91-B8CA-4362-91D5-3D6B3870F5E8}" type="presParOf" srcId="{5B7DB82C-70B6-46E5-B109-CFAA6F33A60E}" destId="{0F4F4E0F-D90E-4C9B-B9AE-481FAF85F873}" srcOrd="1" destOrd="0" presId="urn:microsoft.com/office/officeart/2011/layout/TabList"/>
    <dgm:cxn modelId="{96D6348C-5F32-4E22-84D1-37023D01B08A}" type="presParOf" srcId="{5B7DB82C-70B6-46E5-B109-CFAA6F33A60E}" destId="{90E798C5-05C5-45C3-95A6-5339363765BE}" srcOrd="2" destOrd="0" presId="urn:microsoft.com/office/officeart/2011/layout/TabList"/>
    <dgm:cxn modelId="{033EC537-84C9-48F1-81EF-2015B476FB70}" type="presParOf" srcId="{CEA07AA8-FFBA-48E6-A4C7-41122F7B60E3}" destId="{4929C40C-1F44-4FE2-82AF-991A86E6E6B8}" srcOrd="15" destOrd="0" presId="urn:microsoft.com/office/officeart/2011/layout/TabList"/>
    <dgm:cxn modelId="{60271322-3EF3-4319-8A85-B3ADA2014C0A}" type="presParOf" srcId="{CEA07AA8-FFBA-48E6-A4C7-41122F7B60E3}" destId="{A95297FB-B3BE-4E1D-BA89-35B7B0D4F7BF}" srcOrd="16" destOrd="0" presId="urn:microsoft.com/office/officeart/2011/layout/TabList"/>
    <dgm:cxn modelId="{BB61D243-AB61-470D-B19D-1A72A4603A7A}" type="presParOf" srcId="{A95297FB-B3BE-4E1D-BA89-35B7B0D4F7BF}" destId="{AC7F0F4A-53D3-4E96-BFDD-4071FC969DE5}" srcOrd="0" destOrd="0" presId="urn:microsoft.com/office/officeart/2011/layout/TabList"/>
    <dgm:cxn modelId="{9CEBABDE-C873-45C4-A237-B9B4BF2DAE82}" type="presParOf" srcId="{A95297FB-B3BE-4E1D-BA89-35B7B0D4F7BF}" destId="{51EFA978-640D-4A3D-8E21-1F7BE234024C}" srcOrd="1" destOrd="0" presId="urn:microsoft.com/office/officeart/2011/layout/TabList"/>
    <dgm:cxn modelId="{F1107C1D-1EC6-4A0B-A2B1-2276416D0502}" type="presParOf" srcId="{A95297FB-B3BE-4E1D-BA89-35B7B0D4F7BF}" destId="{B9F4822D-0B30-4BDF-A1FD-95DA230F0745}" srcOrd="2" destOrd="0" presId="urn:microsoft.com/office/officeart/2011/layout/TabList"/>
    <dgm:cxn modelId="{3D77981C-7BBC-480C-AB3E-F4728CAC8399}" type="presParOf" srcId="{CEA07AA8-FFBA-48E6-A4C7-41122F7B60E3}" destId="{1113BFFC-58D8-43A7-B685-6691FB3C9B96}" srcOrd="17" destOrd="0" presId="urn:microsoft.com/office/officeart/2011/layout/TabList"/>
    <dgm:cxn modelId="{7444C8C6-7C7D-4190-AE08-6AA13E87FEEE}" type="presParOf" srcId="{CEA07AA8-FFBA-48E6-A4C7-41122F7B60E3}" destId="{024EF267-05BD-4B03-82E6-92ED37957A96}" srcOrd="18" destOrd="0" presId="urn:microsoft.com/office/officeart/2011/layout/TabList"/>
    <dgm:cxn modelId="{41A0E329-895F-4BA0-8694-39FB73500F44}" type="presParOf" srcId="{024EF267-05BD-4B03-82E6-92ED37957A96}" destId="{F71E2AE0-168D-44D2-A1ED-8F6B98E9E2C8}" srcOrd="0" destOrd="0" presId="urn:microsoft.com/office/officeart/2011/layout/TabList"/>
    <dgm:cxn modelId="{12E7C81E-328D-421E-A740-29248553F62E}" type="presParOf" srcId="{024EF267-05BD-4B03-82E6-92ED37957A96}" destId="{D836851C-7CC7-4294-91C3-1CE84FFF937E}" srcOrd="1" destOrd="0" presId="urn:microsoft.com/office/officeart/2011/layout/TabList"/>
    <dgm:cxn modelId="{ABC1231D-72A4-435C-99CE-2AAB3AAB082C}" type="presParOf" srcId="{024EF267-05BD-4B03-82E6-92ED37957A96}" destId="{B4C184E9-B38E-4F27-83D6-157633B96CF6}" srcOrd="2" destOrd="0" presId="urn:microsoft.com/office/officeart/2011/layout/TabList"/>
    <dgm:cxn modelId="{CCFD7940-3AB2-4C54-BC6C-FF5BFB1E967E}" type="presParOf" srcId="{CEA07AA8-FFBA-48E6-A4C7-41122F7B60E3}" destId="{7B8E29AF-2D60-4F3C-8A4B-1890ECD4CCE2}" srcOrd="19" destOrd="0" presId="urn:microsoft.com/office/officeart/2011/layout/TabList"/>
    <dgm:cxn modelId="{2BA783F4-93EF-4188-97A9-714F2F0E4957}" type="presParOf" srcId="{CEA07AA8-FFBA-48E6-A4C7-41122F7B60E3}" destId="{3084FFFB-5525-4B48-9C92-078ED190632B}" srcOrd="20" destOrd="0" presId="urn:microsoft.com/office/officeart/2011/layout/TabList"/>
    <dgm:cxn modelId="{D4AD0943-ABDC-4B5E-8EEA-B3DCD9CFEA46}" type="presParOf" srcId="{3084FFFB-5525-4B48-9C92-078ED190632B}" destId="{70B7A94F-D552-4594-8726-A1C8CDF9C7DA}" srcOrd="0" destOrd="0" presId="urn:microsoft.com/office/officeart/2011/layout/TabList"/>
    <dgm:cxn modelId="{85AE0983-547F-483E-9352-43A292ED9CCC}" type="presParOf" srcId="{3084FFFB-5525-4B48-9C92-078ED190632B}" destId="{E9BD888D-463A-4BFF-90CD-622AD0A92672}" srcOrd="1" destOrd="0" presId="urn:microsoft.com/office/officeart/2011/layout/TabList"/>
    <dgm:cxn modelId="{2A118BDB-C8A1-4E41-81BD-256746513130}" type="presParOf" srcId="{3084FFFB-5525-4B48-9C92-078ED190632B}" destId="{2E2E6E89-54AC-4966-8E43-2716AD56E042}" srcOrd="2" destOrd="0" presId="urn:microsoft.com/office/officeart/2011/layout/TabList"/>
    <dgm:cxn modelId="{E40835E5-6DC8-42B8-B0EB-783066733D03}" type="presParOf" srcId="{CEA07AA8-FFBA-48E6-A4C7-41122F7B60E3}" destId="{81942D03-90CE-4924-A394-49AEA6A6217A}" srcOrd="21" destOrd="0" presId="urn:microsoft.com/office/officeart/2011/layout/TabList"/>
    <dgm:cxn modelId="{C3991F4D-46A2-4DAB-BC20-A2FB09032B0D}" type="presParOf" srcId="{CEA07AA8-FFBA-48E6-A4C7-41122F7B60E3}" destId="{9FA63455-BD75-4850-A189-844217139320}" srcOrd="22" destOrd="0" presId="urn:microsoft.com/office/officeart/2011/layout/TabList"/>
    <dgm:cxn modelId="{A87D1898-32B5-477A-8287-A13F999C7311}" type="presParOf" srcId="{9FA63455-BD75-4850-A189-844217139320}" destId="{63930980-42EF-4AFA-A0BC-B68F765C26C1}" srcOrd="0" destOrd="0" presId="urn:microsoft.com/office/officeart/2011/layout/TabList"/>
    <dgm:cxn modelId="{3432310A-6214-49C8-884F-728F4D03531C}" type="presParOf" srcId="{9FA63455-BD75-4850-A189-844217139320}" destId="{4D866002-3445-404F-B1F2-A2468A854DB5}" srcOrd="1" destOrd="0" presId="urn:microsoft.com/office/officeart/2011/layout/TabList"/>
    <dgm:cxn modelId="{45D76B2C-F30B-40B5-91A2-4B90EB0AA7D6}" type="presParOf" srcId="{9FA63455-BD75-4850-A189-844217139320}" destId="{B258CF6C-FD7F-4092-9ADC-467B490506E7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8CF6C-FD7F-4092-9ADC-467B490506E7}">
      <dsp:nvSpPr>
        <dsp:cNvPr id="0" name=""/>
        <dsp:cNvSpPr/>
      </dsp:nvSpPr>
      <dsp:spPr>
        <a:xfrm>
          <a:off x="0" y="6233201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2E6E89-54AC-4966-8E43-2716AD56E042}">
      <dsp:nvSpPr>
        <dsp:cNvPr id="0" name=""/>
        <dsp:cNvSpPr/>
      </dsp:nvSpPr>
      <dsp:spPr>
        <a:xfrm>
          <a:off x="0" y="5711757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184E9-B38E-4F27-83D6-157633B96CF6}">
      <dsp:nvSpPr>
        <dsp:cNvPr id="0" name=""/>
        <dsp:cNvSpPr/>
      </dsp:nvSpPr>
      <dsp:spPr>
        <a:xfrm>
          <a:off x="0" y="5190313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F4822D-0B30-4BDF-A1FD-95DA230F0745}">
      <dsp:nvSpPr>
        <dsp:cNvPr id="0" name=""/>
        <dsp:cNvSpPr/>
      </dsp:nvSpPr>
      <dsp:spPr>
        <a:xfrm>
          <a:off x="0" y="4668869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E798C5-05C5-45C3-95A6-5339363765BE}">
      <dsp:nvSpPr>
        <dsp:cNvPr id="0" name=""/>
        <dsp:cNvSpPr/>
      </dsp:nvSpPr>
      <dsp:spPr>
        <a:xfrm>
          <a:off x="0" y="4147425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AFF87-BA3A-4D94-8FCB-942983FA38E1}">
      <dsp:nvSpPr>
        <dsp:cNvPr id="0" name=""/>
        <dsp:cNvSpPr/>
      </dsp:nvSpPr>
      <dsp:spPr>
        <a:xfrm>
          <a:off x="0" y="3625981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58D279-090A-4790-9BEB-991D48FDE7DE}">
      <dsp:nvSpPr>
        <dsp:cNvPr id="0" name=""/>
        <dsp:cNvSpPr/>
      </dsp:nvSpPr>
      <dsp:spPr>
        <a:xfrm>
          <a:off x="0" y="3104537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5A983-6479-4847-9623-49A4D93BED5E}">
      <dsp:nvSpPr>
        <dsp:cNvPr id="0" name=""/>
        <dsp:cNvSpPr/>
      </dsp:nvSpPr>
      <dsp:spPr>
        <a:xfrm>
          <a:off x="0" y="2583093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92F5A-06D1-4C04-BEC0-270C9DA5F3EE}">
      <dsp:nvSpPr>
        <dsp:cNvPr id="0" name=""/>
        <dsp:cNvSpPr/>
      </dsp:nvSpPr>
      <dsp:spPr>
        <a:xfrm>
          <a:off x="0" y="2061649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10D74-9F88-4DE5-9EB3-CA33065B2755}">
      <dsp:nvSpPr>
        <dsp:cNvPr id="0" name=""/>
        <dsp:cNvSpPr/>
      </dsp:nvSpPr>
      <dsp:spPr>
        <a:xfrm>
          <a:off x="0" y="1540205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CE748-3767-4105-988A-29C7AC42525D}">
      <dsp:nvSpPr>
        <dsp:cNvPr id="0" name=""/>
        <dsp:cNvSpPr/>
      </dsp:nvSpPr>
      <dsp:spPr>
        <a:xfrm>
          <a:off x="0" y="1018761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755440-3F6C-499C-A869-C76A64CA1C16}">
      <dsp:nvSpPr>
        <dsp:cNvPr id="0" name=""/>
        <dsp:cNvSpPr/>
      </dsp:nvSpPr>
      <dsp:spPr>
        <a:xfrm>
          <a:off x="0" y="497318"/>
          <a:ext cx="8981831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EF624B-7143-452E-A9FF-67D1CB4857FA}">
      <dsp:nvSpPr>
        <dsp:cNvPr id="0" name=""/>
        <dsp:cNvSpPr/>
      </dsp:nvSpPr>
      <dsp:spPr>
        <a:xfrm>
          <a:off x="2335276" y="8715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effectLst/>
              <a:latin typeface="Century Gothic" panose="020B0502020202020204" pitchFamily="34" charset="0"/>
            </a:rPr>
            <a:t>Dr. Dyrell Foster, College President</a:t>
          </a:r>
        </a:p>
      </dsp:txBody>
      <dsp:txXfrm>
        <a:off x="2335276" y="8715"/>
        <a:ext cx="6646554" cy="496613"/>
      </dsp:txXfrm>
    </dsp:sp>
    <dsp:sp modelId="{7579D22B-0E31-4ECF-AE33-215D38E6FBD2}">
      <dsp:nvSpPr>
        <dsp:cNvPr id="0" name=""/>
        <dsp:cNvSpPr/>
      </dsp:nvSpPr>
      <dsp:spPr>
        <a:xfrm>
          <a:off x="0" y="0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Welcome </a:t>
          </a:r>
        </a:p>
      </dsp:txBody>
      <dsp:txXfrm>
        <a:off x="24247" y="24247"/>
        <a:ext cx="2286782" cy="472366"/>
      </dsp:txXfrm>
    </dsp:sp>
    <dsp:sp modelId="{B247A342-2DDE-417F-BA4F-D216BA45C7BD}">
      <dsp:nvSpPr>
        <dsp:cNvPr id="0" name=""/>
        <dsp:cNvSpPr/>
      </dsp:nvSpPr>
      <dsp:spPr>
        <a:xfrm>
          <a:off x="2335276" y="522148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Naomi </a:t>
          </a:r>
          <a:r>
            <a:rPr lang="en-US" sz="1400" kern="1200" dirty="0" err="1">
              <a:latin typeface="Century Gothic" panose="020B0502020202020204" pitchFamily="34" charset="0"/>
            </a:rPr>
            <a:t>Mangini</a:t>
          </a:r>
          <a:r>
            <a:rPr lang="en-US" sz="1400" kern="1200" dirty="0">
              <a:latin typeface="Century Gothic" panose="020B0502020202020204" pitchFamily="34" charset="0"/>
            </a:rPr>
            <a:t>, LPCSG President</a:t>
          </a:r>
        </a:p>
      </dsp:txBody>
      <dsp:txXfrm>
        <a:off x="2335276" y="522148"/>
        <a:ext cx="6646554" cy="496613"/>
      </dsp:txXfrm>
    </dsp:sp>
    <dsp:sp modelId="{F517C495-D2B0-4E11-90DD-C28823592EF6}">
      <dsp:nvSpPr>
        <dsp:cNvPr id="0" name=""/>
        <dsp:cNvSpPr/>
      </dsp:nvSpPr>
      <dsp:spPr>
        <a:xfrm>
          <a:off x="0" y="522148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LPCSG</a:t>
          </a:r>
        </a:p>
      </dsp:txBody>
      <dsp:txXfrm>
        <a:off x="24247" y="546395"/>
        <a:ext cx="2286782" cy="472366"/>
      </dsp:txXfrm>
    </dsp:sp>
    <dsp:sp modelId="{AD9CDA31-0FD7-4D79-B634-EBBA57E22564}">
      <dsp:nvSpPr>
        <dsp:cNvPr id="0" name=""/>
        <dsp:cNvSpPr/>
      </dsp:nvSpPr>
      <dsp:spPr>
        <a:xfrm>
          <a:off x="2335276" y="1043592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Dr. Dyrell Foster, College President</a:t>
          </a:r>
        </a:p>
      </dsp:txBody>
      <dsp:txXfrm>
        <a:off x="2335276" y="1043592"/>
        <a:ext cx="6646554" cy="496613"/>
      </dsp:txXfrm>
    </dsp:sp>
    <dsp:sp modelId="{54729B9D-FC2B-4FAA-87A0-215144F1285B}">
      <dsp:nvSpPr>
        <dsp:cNvPr id="0" name=""/>
        <dsp:cNvSpPr/>
      </dsp:nvSpPr>
      <dsp:spPr>
        <a:xfrm>
          <a:off x="0" y="1043592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What’s Right at LPC</a:t>
          </a:r>
        </a:p>
      </dsp:txBody>
      <dsp:txXfrm>
        <a:off x="24247" y="1067839"/>
        <a:ext cx="2286782" cy="472366"/>
      </dsp:txXfrm>
    </dsp:sp>
    <dsp:sp modelId="{EB4CCEFA-13CC-444D-83D0-79E441E40050}">
      <dsp:nvSpPr>
        <dsp:cNvPr id="0" name=""/>
        <dsp:cNvSpPr/>
      </dsp:nvSpPr>
      <dsp:spPr>
        <a:xfrm>
          <a:off x="2335276" y="1565036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Ashley Young, Academic Senate President</a:t>
          </a:r>
        </a:p>
      </dsp:txBody>
      <dsp:txXfrm>
        <a:off x="2335276" y="1565036"/>
        <a:ext cx="6646554" cy="496613"/>
      </dsp:txXfrm>
    </dsp:sp>
    <dsp:sp modelId="{73EF84A3-058B-47B3-8428-71DC7E9F5B6B}">
      <dsp:nvSpPr>
        <dsp:cNvPr id="0" name=""/>
        <dsp:cNvSpPr/>
      </dsp:nvSpPr>
      <dsp:spPr>
        <a:xfrm>
          <a:off x="0" y="1565036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Academic Senate Awards</a:t>
          </a:r>
        </a:p>
      </dsp:txBody>
      <dsp:txXfrm>
        <a:off x="24247" y="1589283"/>
        <a:ext cx="2286782" cy="472366"/>
      </dsp:txXfrm>
    </dsp:sp>
    <dsp:sp modelId="{57D028A4-0348-4044-A795-F6BBB66F4CD4}">
      <dsp:nvSpPr>
        <dsp:cNvPr id="0" name=""/>
        <dsp:cNvSpPr/>
      </dsp:nvSpPr>
      <dsp:spPr>
        <a:xfrm>
          <a:off x="2335276" y="2086480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Aubrie Ross, Classified Senate President</a:t>
          </a:r>
        </a:p>
      </dsp:txBody>
      <dsp:txXfrm>
        <a:off x="2335276" y="2086480"/>
        <a:ext cx="6646554" cy="496613"/>
      </dsp:txXfrm>
    </dsp:sp>
    <dsp:sp modelId="{BB414776-5122-4907-8A99-6D5CD19F0473}">
      <dsp:nvSpPr>
        <dsp:cNvPr id="0" name=""/>
        <dsp:cNvSpPr/>
      </dsp:nvSpPr>
      <dsp:spPr>
        <a:xfrm>
          <a:off x="0" y="2086480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Classified Senate Awards</a:t>
          </a:r>
        </a:p>
      </dsp:txBody>
      <dsp:txXfrm>
        <a:off x="24247" y="2110727"/>
        <a:ext cx="2286782" cy="472366"/>
      </dsp:txXfrm>
    </dsp:sp>
    <dsp:sp modelId="{9E978353-56A0-40ED-8A7A-A1767F14F7BF}">
      <dsp:nvSpPr>
        <dsp:cNvPr id="0" name=""/>
        <dsp:cNvSpPr/>
      </dsp:nvSpPr>
      <dsp:spPr>
        <a:xfrm>
          <a:off x="2335276" y="2607924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Dr. Dyrell Foster, College President</a:t>
          </a:r>
        </a:p>
      </dsp:txBody>
      <dsp:txXfrm>
        <a:off x="2335276" y="2607924"/>
        <a:ext cx="6646554" cy="496613"/>
      </dsp:txXfrm>
    </dsp:sp>
    <dsp:sp modelId="{089C37BC-99B3-457D-A011-932D72633D52}">
      <dsp:nvSpPr>
        <dsp:cNvPr id="0" name=""/>
        <dsp:cNvSpPr/>
      </dsp:nvSpPr>
      <dsp:spPr>
        <a:xfrm>
          <a:off x="0" y="2607924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Don Milanese Award</a:t>
          </a:r>
        </a:p>
      </dsp:txBody>
      <dsp:txXfrm>
        <a:off x="24247" y="2632171"/>
        <a:ext cx="2286782" cy="472366"/>
      </dsp:txXfrm>
    </dsp:sp>
    <dsp:sp modelId="{6F429522-A9D4-424D-8B7E-8C6A38600D3E}">
      <dsp:nvSpPr>
        <dsp:cNvPr id="0" name=""/>
        <dsp:cNvSpPr/>
      </dsp:nvSpPr>
      <dsp:spPr>
        <a:xfrm>
          <a:off x="2335276" y="3129368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All Attendees </a:t>
          </a:r>
        </a:p>
      </dsp:txBody>
      <dsp:txXfrm>
        <a:off x="2335276" y="3129368"/>
        <a:ext cx="6646554" cy="496613"/>
      </dsp:txXfrm>
    </dsp:sp>
    <dsp:sp modelId="{4EA586DC-F522-4D47-86DD-8491C84BDCF9}">
      <dsp:nvSpPr>
        <dsp:cNvPr id="0" name=""/>
        <dsp:cNvSpPr/>
      </dsp:nvSpPr>
      <dsp:spPr>
        <a:xfrm>
          <a:off x="0" y="3129368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Break	</a:t>
          </a:r>
        </a:p>
      </dsp:txBody>
      <dsp:txXfrm>
        <a:off x="24247" y="3153615"/>
        <a:ext cx="2286782" cy="472366"/>
      </dsp:txXfrm>
    </dsp:sp>
    <dsp:sp modelId="{A6A61137-2185-42F7-9BA1-379AF96BC64D}">
      <dsp:nvSpPr>
        <dsp:cNvPr id="0" name=""/>
        <dsp:cNvSpPr/>
      </dsp:nvSpPr>
      <dsp:spPr>
        <a:xfrm>
          <a:off x="2335276" y="3650812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Various Presenters</a:t>
          </a:r>
        </a:p>
      </dsp:txBody>
      <dsp:txXfrm>
        <a:off x="2335276" y="3650812"/>
        <a:ext cx="6646554" cy="496613"/>
      </dsp:txXfrm>
    </dsp:sp>
    <dsp:sp modelId="{0F4F4E0F-D90E-4C9B-B9AE-481FAF85F873}">
      <dsp:nvSpPr>
        <dsp:cNvPr id="0" name=""/>
        <dsp:cNvSpPr/>
      </dsp:nvSpPr>
      <dsp:spPr>
        <a:xfrm>
          <a:off x="0" y="3650812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Retirements</a:t>
          </a:r>
        </a:p>
      </dsp:txBody>
      <dsp:txXfrm>
        <a:off x="24247" y="3675059"/>
        <a:ext cx="2286782" cy="472366"/>
      </dsp:txXfrm>
    </dsp:sp>
    <dsp:sp modelId="{AC7F0F4A-53D3-4E96-BFDD-4071FC969DE5}">
      <dsp:nvSpPr>
        <dsp:cNvPr id="0" name=""/>
        <dsp:cNvSpPr/>
      </dsp:nvSpPr>
      <dsp:spPr>
        <a:xfrm>
          <a:off x="2335276" y="4172256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Various Presenters</a:t>
          </a:r>
        </a:p>
      </dsp:txBody>
      <dsp:txXfrm>
        <a:off x="2335276" y="4172256"/>
        <a:ext cx="6646554" cy="496613"/>
      </dsp:txXfrm>
    </dsp:sp>
    <dsp:sp modelId="{51EFA978-640D-4A3D-8E21-1F7BE234024C}">
      <dsp:nvSpPr>
        <dsp:cNvPr id="0" name=""/>
        <dsp:cNvSpPr/>
      </dsp:nvSpPr>
      <dsp:spPr>
        <a:xfrm>
          <a:off x="0" y="4172256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30-Years of Service Awards</a:t>
          </a:r>
        </a:p>
      </dsp:txBody>
      <dsp:txXfrm>
        <a:off x="24247" y="4196503"/>
        <a:ext cx="2286782" cy="472366"/>
      </dsp:txXfrm>
    </dsp:sp>
    <dsp:sp modelId="{F71E2AE0-168D-44D2-A1ED-8F6B98E9E2C8}">
      <dsp:nvSpPr>
        <dsp:cNvPr id="0" name=""/>
        <dsp:cNvSpPr/>
      </dsp:nvSpPr>
      <dsp:spPr>
        <a:xfrm>
          <a:off x="2335276" y="4693700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Various Presenters</a:t>
          </a:r>
        </a:p>
      </dsp:txBody>
      <dsp:txXfrm>
        <a:off x="2335276" y="4693700"/>
        <a:ext cx="6646554" cy="496613"/>
      </dsp:txXfrm>
    </dsp:sp>
    <dsp:sp modelId="{D836851C-7CC7-4294-91C3-1CE84FFF937E}">
      <dsp:nvSpPr>
        <dsp:cNvPr id="0" name=""/>
        <dsp:cNvSpPr/>
      </dsp:nvSpPr>
      <dsp:spPr>
        <a:xfrm>
          <a:off x="0" y="4693700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20-Years of Service Awards</a:t>
          </a:r>
        </a:p>
      </dsp:txBody>
      <dsp:txXfrm>
        <a:off x="24247" y="4717947"/>
        <a:ext cx="2286782" cy="472366"/>
      </dsp:txXfrm>
    </dsp:sp>
    <dsp:sp modelId="{70B7A94F-D552-4594-8726-A1C8CDF9C7DA}">
      <dsp:nvSpPr>
        <dsp:cNvPr id="0" name=""/>
        <dsp:cNvSpPr/>
      </dsp:nvSpPr>
      <dsp:spPr>
        <a:xfrm>
          <a:off x="2335276" y="5215144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Various Presenters</a:t>
          </a:r>
        </a:p>
      </dsp:txBody>
      <dsp:txXfrm>
        <a:off x="2335276" y="5215144"/>
        <a:ext cx="6646554" cy="496613"/>
      </dsp:txXfrm>
    </dsp:sp>
    <dsp:sp modelId="{E9BD888D-463A-4BFF-90CD-622AD0A92672}">
      <dsp:nvSpPr>
        <dsp:cNvPr id="0" name=""/>
        <dsp:cNvSpPr/>
      </dsp:nvSpPr>
      <dsp:spPr>
        <a:xfrm>
          <a:off x="0" y="5215144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10-Years of Service Awards</a:t>
          </a:r>
        </a:p>
      </dsp:txBody>
      <dsp:txXfrm>
        <a:off x="24247" y="5239391"/>
        <a:ext cx="2286782" cy="472366"/>
      </dsp:txXfrm>
    </dsp:sp>
    <dsp:sp modelId="{63930980-42EF-4AFA-A0BC-B68F765C26C1}">
      <dsp:nvSpPr>
        <dsp:cNvPr id="0" name=""/>
        <dsp:cNvSpPr/>
      </dsp:nvSpPr>
      <dsp:spPr>
        <a:xfrm>
          <a:off x="2335276" y="5737292"/>
          <a:ext cx="6646554" cy="4966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latin typeface="Century Gothic" panose="020B0502020202020204" pitchFamily="34" charset="0"/>
          </a:endParaRPr>
        </a:p>
      </dsp:txBody>
      <dsp:txXfrm>
        <a:off x="2335276" y="5737292"/>
        <a:ext cx="6646554" cy="496613"/>
      </dsp:txXfrm>
    </dsp:sp>
    <dsp:sp modelId="{4D866002-3445-404F-B1F2-A2468A854DB5}">
      <dsp:nvSpPr>
        <dsp:cNvPr id="0" name=""/>
        <dsp:cNvSpPr/>
      </dsp:nvSpPr>
      <dsp:spPr>
        <a:xfrm>
          <a:off x="0" y="5728577"/>
          <a:ext cx="2335276" cy="4966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 pitchFamily="34" charset="0"/>
            </a:rPr>
            <a:t>5-Years of Service Awards </a:t>
          </a:r>
        </a:p>
      </dsp:txBody>
      <dsp:txXfrm>
        <a:off x="24247" y="5752824"/>
        <a:ext cx="2286782" cy="4723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1A23188C-2472-43F7-9250-70C5C424B9B0}" type="datetimeFigureOut">
              <a:rPr lang="en-US" smtClean="0"/>
              <a:t>5/6/2026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3575"/>
            <a:ext cx="5607050" cy="3660775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C637992C-98EA-4E94-A7ED-32CD2B830E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80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22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A30A0-72BF-4C00-9011-B47FE8131A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222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365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9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57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70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76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9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47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7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44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49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chemeClr val="tx1"/>
                </a:solidFill>
                <a:latin typeface="Microsoft Himalaya"/>
                <a:cs typeface="Microsoft Himalay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92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chemeClr val="tx1"/>
                </a:solidFill>
                <a:latin typeface="Microsoft Himalaya"/>
                <a:cs typeface="Microsoft Himalay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029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chemeClr val="tx1"/>
                </a:solidFill>
                <a:latin typeface="Microsoft Himalaya"/>
                <a:cs typeface="Microsoft Himalay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7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000" b="0" i="0">
                <a:solidFill>
                  <a:schemeClr val="tx1"/>
                </a:solidFill>
                <a:latin typeface="Microsoft Himalaya"/>
                <a:cs typeface="Microsoft Himalay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6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07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6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71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114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17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286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57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7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0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8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7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8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6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86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2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65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83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5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1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0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1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0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55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2"/>
            <a:ext cx="8825659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2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57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7739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483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26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6225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317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0200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9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1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985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42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1373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239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314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262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4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18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05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5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4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87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0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56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  <p:sldLayoutId id="2147484446" r:id="rId10"/>
    <p:sldLayoutId id="2147484447" r:id="rId11"/>
    <p:sldLayoutId id="2147484448" r:id="rId12"/>
    <p:sldLayoutId id="2147484449" r:id="rId13"/>
    <p:sldLayoutId id="2147484450" r:id="rId14"/>
    <p:sldLayoutId id="2147484451" r:id="rId15"/>
    <p:sldLayoutId id="2147484452" r:id="rId16"/>
    <p:sldLayoutId id="2147484453" r:id="rId17"/>
    <p:sldLayoutId id="2147484454" r:id="rId1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43025" y="354647"/>
            <a:ext cx="9752330" cy="2780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0" i="0">
                <a:solidFill>
                  <a:schemeClr val="tx1"/>
                </a:solidFill>
                <a:latin typeface="Microsoft Himalaya"/>
                <a:cs typeface="Microsoft Himalay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406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900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7191" y="1258061"/>
            <a:ext cx="10712196" cy="192023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58723" y="188252"/>
            <a:ext cx="10874552" cy="981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7956" y="3191713"/>
            <a:ext cx="11156086" cy="2159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15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72734-12D8-4BA8-BD30-94F9A508F86C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2D2A-7440-48C1-96CC-F7A566B4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5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8" r:id="rId1"/>
    <p:sldLayoutId id="2147484469" r:id="rId2"/>
    <p:sldLayoutId id="2147484470" r:id="rId3"/>
    <p:sldLayoutId id="2147484471" r:id="rId4"/>
    <p:sldLayoutId id="2147484472" r:id="rId5"/>
    <p:sldLayoutId id="2147484473" r:id="rId6"/>
    <p:sldLayoutId id="2147484474" r:id="rId7"/>
    <p:sldLayoutId id="2147484475" r:id="rId8"/>
    <p:sldLayoutId id="2147484476" r:id="rId9"/>
    <p:sldLayoutId id="2147484477" r:id="rId10"/>
    <p:sldLayoutId id="21474844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8F250-0D09-3E4A-A1DD-97D7FE578F61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75900-AE01-2E42-963E-9125152E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  <p:sldLayoutId id="214748449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2388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93" r:id="rId1"/>
    <p:sldLayoutId id="2147484494" r:id="rId2"/>
    <p:sldLayoutId id="2147484495" r:id="rId3"/>
    <p:sldLayoutId id="2147484496" r:id="rId4"/>
    <p:sldLayoutId id="2147484497" r:id="rId5"/>
    <p:sldLayoutId id="2147484498" r:id="rId6"/>
    <p:sldLayoutId id="2147484499" r:id="rId7"/>
    <p:sldLayoutId id="2147484500" r:id="rId8"/>
    <p:sldLayoutId id="2147484501" r:id="rId9"/>
    <p:sldLayoutId id="2147484502" r:id="rId10"/>
    <p:sldLayoutId id="2147484503" r:id="rId11"/>
    <p:sldLayoutId id="2147484504" r:id="rId12"/>
    <p:sldLayoutId id="2147484505" r:id="rId13"/>
    <p:sldLayoutId id="2147484506" r:id="rId14"/>
    <p:sldLayoutId id="2147484507" r:id="rId15"/>
    <p:sldLayoutId id="2147484508" r:id="rId16"/>
    <p:sldLayoutId id="214748450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laspositascollege.edu/graduation" TargetMode="Externa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hyperlink" Target="https://www.laspositascollege.edu/workexperience/faq.php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laspositascollege.edu/workexperience/index.php" TargetMode="Externa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92153" y="65088"/>
          <a:ext cx="8981831" cy="6233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2543" y="713738"/>
            <a:ext cx="1133954" cy="1091279"/>
          </a:xfrm>
          <a:prstGeom prst="rect">
            <a:avLst/>
          </a:prstGeom>
        </p:spPr>
      </p:pic>
      <p:sp>
        <p:nvSpPr>
          <p:cNvPr id="2" name="AutoShape 2" descr="https://usc-powerpoint.officeapps.live.com/pods/GetClipboardImage.ashx?Id=9aad63fd-cde5-40f0-87ee-82268b535e51&amp;DC=US1&amp;pkey=2a823dc6-87bb-42af-be71-325a0bb0bc90&amp;wdwaccluster=US1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827F0D-1BEA-B6A3-95F7-C5CC26FCB746}"/>
              </a:ext>
            </a:extLst>
          </p:cNvPr>
          <p:cNvGrpSpPr/>
          <p:nvPr/>
        </p:nvGrpSpPr>
        <p:grpSpPr>
          <a:xfrm>
            <a:off x="82628" y="6318044"/>
            <a:ext cx="2335276" cy="471416"/>
            <a:chOff x="0" y="5773707"/>
            <a:chExt cx="2335276" cy="47141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15EF7A46-F5DD-FB77-4A42-C7916B00A8A5}"/>
                </a:ext>
              </a:extLst>
            </p:cNvPr>
            <p:cNvSpPr/>
            <p:nvPr/>
          </p:nvSpPr>
          <p:spPr>
            <a:xfrm>
              <a:off x="0" y="5773707"/>
              <a:ext cx="2335276" cy="458061"/>
            </a:xfrm>
            <a:prstGeom prst="round2SameRect">
              <a:avLst>
                <a:gd name="adj1" fmla="val 16670"/>
                <a:gd name="adj2" fmla="val 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: Top Corners Rounded 4">
              <a:extLst>
                <a:ext uri="{FF2B5EF4-FFF2-40B4-BE49-F238E27FC236}">
                  <a16:creationId xmlns:a16="http://schemas.microsoft.com/office/drawing/2014/main" id="{9446A419-094D-34CA-F64C-9E5512AAF19D}"/>
                </a:ext>
              </a:extLst>
            </p:cNvPr>
            <p:cNvSpPr txBox="1"/>
            <p:nvPr/>
          </p:nvSpPr>
          <p:spPr>
            <a:xfrm>
              <a:off x="22365" y="5809427"/>
              <a:ext cx="2290546" cy="4356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" tIns="24765" rIns="24765" bIns="24765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Tenured Faculty</a:t>
              </a:r>
            </a:p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DB0F43F-CB67-304F-E86E-4A351E0EFC02}"/>
              </a:ext>
            </a:extLst>
          </p:cNvPr>
          <p:cNvSpPr txBox="1"/>
          <p:nvPr/>
        </p:nvSpPr>
        <p:spPr>
          <a:xfrm>
            <a:off x="2373594" y="647627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Dr. Dyrell Foster, College President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83E19-DEEA-7E39-D104-D248ACA1ABBB}"/>
              </a:ext>
            </a:extLst>
          </p:cNvPr>
          <p:cNvSpPr txBox="1"/>
          <p:nvPr/>
        </p:nvSpPr>
        <p:spPr>
          <a:xfrm>
            <a:off x="2373594" y="6013928"/>
            <a:ext cx="3126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Dr. Dyrell Foster, College President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2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788B5-C4F8-BE63-0631-BE39C6C7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456106" cy="1080938"/>
          </a:xfrm>
        </p:spPr>
        <p:txBody>
          <a:bodyPr/>
          <a:lstStyle/>
          <a:p>
            <a:pPr algn="ctr"/>
            <a:r>
              <a:rPr lang="en-US" b="1" i="0" dirty="0">
                <a:effectLst/>
                <a:latin typeface="Segoe UI" panose="020B0502040204020203" pitchFamily="34" charset="0"/>
              </a:rPr>
              <a:t>Swim &amp; Dive</a:t>
            </a:r>
            <a:br>
              <a:rPr lang="en-US" b="1" i="0" dirty="0">
                <a:effectLst/>
                <a:latin typeface="Segoe UI" panose="020B0502040204020203" pitchFamily="34" charset="0"/>
              </a:rPr>
            </a:br>
            <a:r>
              <a:rPr lang="en-US" b="1" i="0" dirty="0">
                <a:effectLst/>
                <a:latin typeface="Segoe UI" panose="020B0502040204020203" pitchFamily="34" charset="0"/>
              </a:rPr>
              <a:t>Women’s - Season 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FFC82-56FF-875A-9910-502351E26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018" y="2550582"/>
            <a:ext cx="4698358" cy="3756257"/>
          </a:xfrm>
        </p:spPr>
        <p:txBody>
          <a:bodyPr>
            <a:noAutofit/>
          </a:bodyPr>
          <a:lstStyle/>
          <a:p>
            <a:r>
              <a:rPr lang="en-US" sz="2000" dirty="0"/>
              <a:t>Finished 6</a:t>
            </a:r>
            <a:r>
              <a:rPr lang="en-US" sz="2000" baseline="30000" dirty="0"/>
              <a:t>th</a:t>
            </a:r>
            <a:r>
              <a:rPr lang="en-US" sz="2000" dirty="0"/>
              <a:t> in the State at 3C2A Championships in Costa Mesa out of 40 teams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/>
              <a:t>2 State Champions – Both women went undefeated all season! Congratulations Filuka Houborg &amp; Samantha Fehr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/>
              <a:t>2026 Coast Conference Champions – 8</a:t>
            </a:r>
            <a:r>
              <a:rPr lang="en-US" sz="2000" baseline="30000" dirty="0"/>
              <a:t>th</a:t>
            </a:r>
            <a:r>
              <a:rPr lang="en-US" sz="2000" dirty="0"/>
              <a:t> Title in the 14 year history of the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9AB2F-08F8-937A-7C64-6EBC9A0DB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6049" y="2346440"/>
            <a:ext cx="4700058" cy="4164542"/>
          </a:xfrm>
        </p:spPr>
        <p:txBody>
          <a:bodyPr>
            <a:noAutofit/>
          </a:bodyPr>
          <a:lstStyle/>
          <a:p>
            <a:r>
              <a:rPr lang="en-US" sz="2000" dirty="0"/>
              <a:t>11 new team records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/>
              <a:t>3 New Coast Conference records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/>
              <a:t>12 All-American Performances (top 16 in the Country)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17 All-State Performances (top 16 in CA)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/>
              <a:t>26 All-Conference Performances (top 3 in Conference)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277FD4-C2FF-1080-1924-C79BF97B0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693" y="753228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788B5-C4F8-BE63-0631-BE39C6C7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456106" cy="1080938"/>
          </a:xfrm>
        </p:spPr>
        <p:txBody>
          <a:bodyPr/>
          <a:lstStyle/>
          <a:p>
            <a:pPr algn="ctr"/>
            <a:r>
              <a:rPr lang="en-US" b="1" i="0" dirty="0">
                <a:effectLst/>
                <a:latin typeface="Segoe UI" panose="020B0502040204020203" pitchFamily="34" charset="0"/>
              </a:rPr>
              <a:t>Swim &amp; Dive</a:t>
            </a:r>
            <a:br>
              <a:rPr lang="en-US" b="1" i="0" dirty="0">
                <a:effectLst/>
                <a:latin typeface="Segoe UI" panose="020B0502040204020203" pitchFamily="34" charset="0"/>
              </a:rPr>
            </a:br>
            <a:r>
              <a:rPr lang="en-US" b="1" i="0" dirty="0">
                <a:effectLst/>
                <a:latin typeface="Segoe UI" panose="020B0502040204020203" pitchFamily="34" charset="0"/>
              </a:rPr>
              <a:t>Men’s - Season 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FFC82-56FF-875A-9910-502351E26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393" y="2629611"/>
            <a:ext cx="4698358" cy="3063760"/>
          </a:xfrm>
        </p:spPr>
        <p:txBody>
          <a:bodyPr>
            <a:noAutofit/>
          </a:bodyPr>
          <a:lstStyle/>
          <a:p>
            <a:r>
              <a:rPr lang="en-US" sz="2000" dirty="0"/>
              <a:t>Finished 12</a:t>
            </a:r>
            <a:r>
              <a:rPr lang="en-US" sz="2000" baseline="30000" dirty="0"/>
              <a:t>th</a:t>
            </a:r>
            <a:r>
              <a:rPr lang="en-US" sz="2000" dirty="0"/>
              <a:t> in the State at 3C2A Championships in Costa Mesa out of 40 teams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Place in the Coast Conference – 7 Titles in the 14 year history of the program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/>
              <a:t>2 new team records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9AB2F-08F8-937A-7C64-6EBC9A0DB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2724" y="2629611"/>
            <a:ext cx="4700058" cy="3063760"/>
          </a:xfrm>
        </p:spPr>
        <p:txBody>
          <a:bodyPr>
            <a:noAutofit/>
          </a:bodyPr>
          <a:lstStyle/>
          <a:p>
            <a:r>
              <a:rPr lang="en-US" sz="2000" dirty="0"/>
              <a:t>7 All-American Performances (top 16 in the Country)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10 All-State Performances (top 16 in CA)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14 All-Conference Performances (top 3 in Conference)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277FD4-C2FF-1080-1924-C79BF97B0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693" y="753228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430" y="158501"/>
            <a:ext cx="5610225" cy="830997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Verdana"/>
              </a:rPr>
              <a:t>LPC Student Symposium </a:t>
            </a:r>
            <a:endParaRPr lang="en-US" sz="2400" b="1" dirty="0">
              <a:solidFill>
                <a:prstClr val="white"/>
              </a:solidFill>
              <a:latin typeface="Verdana"/>
              <a:ea typeface="Verdana"/>
            </a:endParaRPr>
          </a:p>
          <a:p>
            <a:r>
              <a:rPr lang="en-US" sz="2400" b="1" dirty="0">
                <a:solidFill>
                  <a:prstClr val="white"/>
                </a:solidFill>
                <a:latin typeface="Verdana"/>
              </a:rPr>
              <a:t>Spring 2026</a:t>
            </a:r>
            <a:endParaRPr lang="en-US" sz="2400" b="1" dirty="0">
              <a:solidFill>
                <a:prstClr val="white"/>
              </a:solidFill>
              <a:latin typeface="Verdana"/>
              <a:ea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54375" y="6281922"/>
            <a:ext cx="553059" cy="3231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500" dirty="0">
                <a:solidFill>
                  <a:srgbClr val="7F0324"/>
                </a:solidFill>
                <a:latin typeface="Verdana"/>
                <a:ea typeface="Verdana"/>
                <a:cs typeface="Verdana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DC7955-9608-EB75-7D15-223F1140D4EF}"/>
              </a:ext>
            </a:extLst>
          </p:cNvPr>
          <p:cNvSpPr txBox="1"/>
          <p:nvPr/>
        </p:nvSpPr>
        <p:spPr>
          <a:xfrm>
            <a:off x="2218231" y="1078298"/>
            <a:ext cx="699098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  <a:cs typeface="Calibri"/>
              </a:rPr>
              <a:t>22 posters &amp; 24 live presentations</a:t>
            </a:r>
            <a:endParaRPr lang="en-US" sz="2400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214782-9B35-F8A8-BBB2-C38C573EE061}"/>
              </a:ext>
            </a:extLst>
          </p:cNvPr>
          <p:cNvSpPr txBox="1"/>
          <p:nvPr/>
        </p:nvSpPr>
        <p:spPr>
          <a:xfrm>
            <a:off x="1740848" y="6058785"/>
            <a:ext cx="822275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/>
                <a:cs typeface="Calibri"/>
              </a:rPr>
              <a:t>Special Thanks To: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 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LPC Foundation, 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Arial"/>
              </a:rPr>
              <a:t>Honors Program Committee,</a:t>
            </a:r>
            <a:endParaRPr lang="en-US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Honors Faculty, J</a:t>
            </a:r>
            <a:r>
              <a:rPr lang="en-US" sz="2000" dirty="0">
                <a:solidFill>
                  <a:prstClr val="black"/>
                </a:solidFill>
                <a:highlight>
                  <a:srgbClr val="FFFFFF"/>
                </a:highlight>
                <a:latin typeface="Calibri"/>
                <a:cs typeface="Calibri"/>
              </a:rPr>
              <a:t>ean O'Neil-</a:t>
            </a:r>
            <a:r>
              <a:rPr lang="en-US" sz="2000" dirty="0" err="1">
                <a:solidFill>
                  <a:prstClr val="black"/>
                </a:solidFill>
                <a:highlight>
                  <a:srgbClr val="FFFFFF"/>
                </a:highlight>
                <a:latin typeface="Calibri"/>
                <a:cs typeface="Calibri"/>
              </a:rPr>
              <a:t>Opipari</a:t>
            </a:r>
            <a:r>
              <a:rPr lang="en-US" sz="2000" dirty="0">
                <a:solidFill>
                  <a:prstClr val="black"/>
                </a:solidFill>
                <a:highlight>
                  <a:srgbClr val="FFFFFF"/>
                </a:highlight>
                <a:latin typeface="Calibri"/>
                <a:cs typeface="Calibri"/>
              </a:rPr>
              <a:t>, </a:t>
            </a:r>
            <a:r>
              <a:rPr lang="en-US" sz="2000" dirty="0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Carlos Hernandez, 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Calibri"/>
              </a:rPr>
              <a:t>Chip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Woerner. </a:t>
            </a:r>
            <a:endParaRPr lang="en-US" sz="2000" dirty="0">
              <a:solidFill>
                <a:prstClr val="black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</p:txBody>
      </p:sp>
      <p:pic>
        <p:nvPicPr>
          <p:cNvPr id="9" name="Picture 8" descr="A group of people looking at a poster&#10;&#10;AI-generated content may be incorrect.">
            <a:extLst>
              <a:ext uri="{FF2B5EF4-FFF2-40B4-BE49-F238E27FC236}">
                <a16:creationId xmlns:a16="http://schemas.microsoft.com/office/drawing/2014/main" id="{900CA01D-C28D-A1E8-3C2D-738220D84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959" y="1538511"/>
            <a:ext cx="2848958" cy="2139375"/>
          </a:xfrm>
          <a:prstGeom prst="rect">
            <a:avLst/>
          </a:prstGeom>
        </p:spPr>
      </p:pic>
      <p:pic>
        <p:nvPicPr>
          <p:cNvPr id="10" name="Picture 9" descr="A group of people looking at a poster&#10;&#10;AI-generated content may be incorrect.">
            <a:extLst>
              <a:ext uri="{FF2B5EF4-FFF2-40B4-BE49-F238E27FC236}">
                <a16:creationId xmlns:a16="http://schemas.microsoft.com/office/drawing/2014/main" id="{312BBE5D-F491-FE2A-12EB-22A865ED2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930" y="3944915"/>
            <a:ext cx="2817342" cy="2113007"/>
          </a:xfrm>
          <a:prstGeom prst="rect">
            <a:avLst/>
          </a:prstGeom>
        </p:spPr>
      </p:pic>
      <p:pic>
        <p:nvPicPr>
          <p:cNvPr id="15" name="Picture 14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5ADF3046-0DDE-8385-A6EF-0CCE4FB78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964" y="1539807"/>
            <a:ext cx="2839069" cy="2133056"/>
          </a:xfrm>
          <a:prstGeom prst="rect">
            <a:avLst/>
          </a:prstGeom>
        </p:spPr>
      </p:pic>
      <p:pic>
        <p:nvPicPr>
          <p:cNvPr id="17" name="Picture 16" descr="A person standing in front of a classroom with a projector screen&#10;&#10;AI-generated content may be incorrect.">
            <a:extLst>
              <a:ext uri="{FF2B5EF4-FFF2-40B4-BE49-F238E27FC236}">
                <a16:creationId xmlns:a16="http://schemas.microsoft.com/office/drawing/2014/main" id="{D11C9CA0-9A78-BB09-7F49-7233B1E40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513" y="3930246"/>
            <a:ext cx="2816361" cy="212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7299" y="298499"/>
            <a:ext cx="5715595" cy="461665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Verdana"/>
                <a:cs typeface="Verdana"/>
              </a:rPr>
              <a:t>LPC Symposium Awards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44850" y="6288092"/>
            <a:ext cx="553059" cy="3231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500" dirty="0">
                <a:solidFill>
                  <a:srgbClr val="7F0324"/>
                </a:solidFill>
                <a:latin typeface="Verdana"/>
                <a:ea typeface="Verdana"/>
                <a:cs typeface="Verdana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AB5917-55B5-0D02-E26E-E1BF24AC2FDD}"/>
              </a:ext>
            </a:extLst>
          </p:cNvPr>
          <p:cNvSpPr txBox="1"/>
          <p:nvPr/>
        </p:nvSpPr>
        <p:spPr>
          <a:xfrm>
            <a:off x="3105097" y="1038509"/>
            <a:ext cx="62247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Calibri"/>
              </a:rPr>
              <a:t> </a:t>
            </a:r>
            <a:r>
              <a:rPr lang="en-US" sz="2800">
                <a:solidFill>
                  <a:prstClr val="black"/>
                </a:solidFill>
                <a:latin typeface="Calibri"/>
                <a:cs typeface="Calibri"/>
              </a:rPr>
              <a:t>​</a:t>
            </a:r>
            <a:endParaRPr lang="en-US" sz="2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A logo for a college&#10;&#10;Description automatically generated">
            <a:extLst>
              <a:ext uri="{FF2B5EF4-FFF2-40B4-BE49-F238E27FC236}">
                <a16:creationId xmlns:a16="http://schemas.microsoft.com/office/drawing/2014/main" id="{3689CC23-B728-0084-2A61-8026BE0F4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429" y="1010952"/>
            <a:ext cx="1416591" cy="1377949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C3B7EB3C-E1B1-E33E-B0B2-B0E523896031}"/>
              </a:ext>
            </a:extLst>
          </p:cNvPr>
          <p:cNvSpPr txBox="1"/>
          <p:nvPr/>
        </p:nvSpPr>
        <p:spPr>
          <a:xfrm>
            <a:off x="1274620" y="1320418"/>
            <a:ext cx="8383978" cy="501675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Special Recognition: 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Calibri"/>
                <a:cs typeface="Arial"/>
              </a:rPr>
              <a:t>Jennifer Siders &amp; J</a:t>
            </a:r>
            <a:r>
              <a:rPr lang="en-US" sz="2000" b="1" dirty="0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ean O'Neil-</a:t>
            </a:r>
            <a:r>
              <a:rPr lang="en-US" sz="2000" b="1" dirty="0" err="1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Opipari</a:t>
            </a:r>
            <a:endParaRPr lang="en-US" sz="2000" b="1" dirty="0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r>
              <a:rPr lang="en-US" sz="2000" b="1" dirty="0">
                <a:solidFill>
                  <a:srgbClr val="C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Faculty Awards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Honors Research Mentor Award: </a:t>
            </a:r>
            <a:r>
              <a:rPr lang="en-US" sz="2000" b="1" dirty="0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Jeremiah Bodnar</a:t>
            </a:r>
            <a:endParaRPr lang="en-US" sz="2000" b="1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Honors Innovation &amp; Creative Leadership Award: </a:t>
            </a:r>
            <a:r>
              <a:rPr lang="en-US" sz="2000" b="1" dirty="0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John Rosen</a:t>
            </a:r>
            <a:endParaRPr lang="en-US" sz="2000" b="1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Most Approachable &amp; Committed Honors Faculty Award: </a:t>
            </a:r>
            <a:r>
              <a:rPr lang="en-US" sz="2000" b="1" dirty="0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Dan </a:t>
            </a:r>
            <a:r>
              <a:rPr lang="en-US" sz="2000" b="1" dirty="0" err="1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Cearley</a:t>
            </a:r>
            <a:endParaRPr lang="en-US" sz="2000" b="1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Passion For Teaching in Honors Award: </a:t>
            </a:r>
            <a:r>
              <a:rPr lang="en-US" sz="2000" b="1" dirty="0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Alain </a:t>
            </a:r>
            <a:r>
              <a:rPr lang="en-US" sz="2000" b="1" dirty="0" err="1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Olivarrieta</a:t>
            </a:r>
            <a:endParaRPr lang="en-US" sz="2000" b="1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Students Audience Awards </a:t>
            </a:r>
            <a:endParaRPr lang="en-US" sz="2000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Most Popular Presentation: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Yina Yoon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Most Popular Research Poster: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Nika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Karpelevitch</a:t>
            </a:r>
            <a:endParaRPr lang="en-US" sz="2000" b="1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r>
              <a:rPr lang="en-US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Students Awards </a:t>
            </a:r>
            <a:r>
              <a:rPr lang="en-US" sz="2000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(based on Faculty judges)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Best Poster: 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Alisa Zaitseva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Best Presentation in Media &amp; Communications: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Mattea 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Guttierez</a:t>
            </a:r>
            <a:endParaRPr lang="en-US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Best Presentation in Psychology: </a:t>
            </a:r>
            <a:r>
              <a:rPr lang="en-US" sz="2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Yina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Yoon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Best Presentation in STEM: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Aaron Fried</a:t>
            </a:r>
            <a:endParaRPr lang="en-US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Best Presentation in Arts &amp; Humanities: </a:t>
            </a:r>
            <a:r>
              <a:rPr lang="en-US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Daniel Zhang</a:t>
            </a:r>
          </a:p>
        </p:txBody>
      </p:sp>
      <p:pic>
        <p:nvPicPr>
          <p:cNvPr id="6" name="Picture 5" descr="A group of people holding certificates&#10;&#10;AI-generated content may be incorrect.">
            <a:extLst>
              <a:ext uri="{FF2B5EF4-FFF2-40B4-BE49-F238E27FC236}">
                <a16:creationId xmlns:a16="http://schemas.microsoft.com/office/drawing/2014/main" id="{039EE645-ACBF-B405-8442-688E46AE1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417" y="3344885"/>
            <a:ext cx="2078181" cy="264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3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8274" y="56605"/>
            <a:ext cx="6269775" cy="830997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Verdana"/>
              </a:rPr>
              <a:t>Bay Honors Symposium, Stanford</a:t>
            </a:r>
            <a:endParaRPr lang="en-US" sz="2400" b="1" dirty="0">
              <a:solidFill>
                <a:prstClr val="white"/>
              </a:solidFill>
              <a:latin typeface="Verdana"/>
              <a:ea typeface="Verdana"/>
            </a:endParaRPr>
          </a:p>
          <a:p>
            <a:r>
              <a:rPr lang="en-US" sz="2400" b="1" dirty="0">
                <a:solidFill>
                  <a:prstClr val="white"/>
                </a:solidFill>
                <a:latin typeface="Verdana"/>
              </a:rPr>
              <a:t>Spring 2026</a:t>
            </a:r>
            <a:endParaRPr lang="en-US" sz="2400" b="1" dirty="0">
              <a:solidFill>
                <a:prstClr val="white"/>
              </a:solidFill>
              <a:latin typeface="Verdana"/>
              <a:ea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63725" y="6288518"/>
            <a:ext cx="553059" cy="3231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n-US" sz="1500">
              <a:solidFill>
                <a:srgbClr val="7F0324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DC7955-9608-EB75-7D15-223F1140D4EF}"/>
              </a:ext>
            </a:extLst>
          </p:cNvPr>
          <p:cNvSpPr txBox="1"/>
          <p:nvPr/>
        </p:nvSpPr>
        <p:spPr>
          <a:xfrm>
            <a:off x="1755361" y="1018907"/>
            <a:ext cx="433657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/>
              </a:rPr>
              <a:t>21 students presented 19 projects, making LPC </a:t>
            </a:r>
            <a:r>
              <a:rPr lang="en-US" sz="2000" b="1">
                <a:solidFill>
                  <a:prstClr val="black"/>
                </a:solidFill>
                <a:latin typeface="Calibri"/>
              </a:rPr>
              <a:t>the most represented College</a:t>
            </a:r>
            <a:r>
              <a:rPr lang="en-US" sz="2000" b="1" dirty="0">
                <a:solidFill>
                  <a:prstClr val="black"/>
                </a:solidFill>
                <a:latin typeface="Calibri"/>
                <a:cs typeface="Calibri"/>
              </a:rPr>
              <a:t> in all of California</a:t>
            </a:r>
            <a:endParaRPr lang="en-US" sz="2000" b="1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B1651-C72D-6655-A432-D499B4AFAE36}"/>
              </a:ext>
            </a:extLst>
          </p:cNvPr>
          <p:cNvSpPr txBox="1"/>
          <p:nvPr/>
        </p:nvSpPr>
        <p:spPr>
          <a:xfrm>
            <a:off x="6081552" y="1017799"/>
            <a:ext cx="398139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/>
                <a:cs typeface="Segoe UI"/>
              </a:rPr>
              <a:t>Manu </a:t>
            </a:r>
            <a:r>
              <a:rPr lang="en-US" sz="2400" b="1" dirty="0" err="1">
                <a:solidFill>
                  <a:srgbClr val="C00000"/>
                </a:solidFill>
                <a:latin typeface="Calibri"/>
                <a:cs typeface="Segoe UI"/>
              </a:rPr>
              <a:t>Buatavatava</a:t>
            </a:r>
            <a:r>
              <a:rPr lang="en-US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 </a:t>
            </a:r>
            <a:r>
              <a:rPr lang="en-US" b="1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was among 6 finalists, nominated for the Katherine BHC awards</a:t>
            </a:r>
            <a:r>
              <a:rPr lang="en-US" b="1" dirty="0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 and the </a:t>
            </a:r>
            <a:r>
              <a:rPr lang="en-US" b="1" dirty="0" err="1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Hesslet</a:t>
            </a:r>
            <a:r>
              <a:rPr lang="en-US" b="1" dirty="0">
                <a:solidFill>
                  <a:prstClr val="black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93ABAD-9142-FB7E-C43F-89677D72E249}"/>
              </a:ext>
            </a:extLst>
          </p:cNvPr>
          <p:cNvSpPr/>
          <p:nvPr/>
        </p:nvSpPr>
        <p:spPr>
          <a:xfrm>
            <a:off x="11354375" y="6306324"/>
            <a:ext cx="553059" cy="3231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500" dirty="0">
                <a:solidFill>
                  <a:srgbClr val="7F0324"/>
                </a:solidFill>
                <a:latin typeface="Verdana"/>
                <a:ea typeface="Verdana"/>
                <a:cs typeface="Verdana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90D2C2-3EC1-3E06-3B03-D84445A4E3B4}"/>
              </a:ext>
            </a:extLst>
          </p:cNvPr>
          <p:cNvSpPr txBox="1"/>
          <p:nvPr/>
        </p:nvSpPr>
        <p:spPr>
          <a:xfrm>
            <a:off x="1850572" y="5962404"/>
            <a:ext cx="7906987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Thank you </a:t>
            </a:r>
            <a:r>
              <a:rPr lang="en-US" b="1" dirty="0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to LPC</a:t>
            </a:r>
            <a:r>
              <a:rPr lang="en-US" b="1" dirty="0">
                <a:solidFill>
                  <a:srgbClr val="000000"/>
                </a:solidFill>
                <a:latin typeface="Aptos"/>
                <a:ea typeface="Aptos"/>
                <a:cs typeface="Aptos"/>
              </a:rPr>
              <a:t> Foundation</a:t>
            </a:r>
            <a:r>
              <a:rPr lang="en-US" dirty="0">
                <a:solidFill>
                  <a:srgbClr val="000000"/>
                </a:solidFill>
                <a:latin typeface="Aptos"/>
                <a:ea typeface="Aptos"/>
                <a:cs typeface="Aptos"/>
              </a:rPr>
              <a:t>, the faculty who joined, and especially the field trip drivers: </a:t>
            </a:r>
            <a:r>
              <a:rPr lang="en-US" b="1" dirty="0">
                <a:solidFill>
                  <a:srgbClr val="000000"/>
                </a:solidFill>
                <a:latin typeface="Aptos"/>
                <a:ea typeface="Aptos"/>
                <a:cs typeface="Aptos"/>
              </a:rPr>
              <a:t>Paul </a:t>
            </a:r>
            <a:r>
              <a:rPr lang="en-US" b="1" dirty="0" err="1">
                <a:solidFill>
                  <a:srgbClr val="000000"/>
                </a:solidFill>
                <a:latin typeface="Aptos"/>
                <a:ea typeface="Aptos"/>
                <a:cs typeface="Aptos"/>
              </a:rPr>
              <a:t>Sapford</a:t>
            </a:r>
            <a:r>
              <a:rPr lang="en-US" b="1" dirty="0">
                <a:solidFill>
                  <a:srgbClr val="000000"/>
                </a:solidFill>
                <a:latin typeface="Aptos"/>
                <a:ea typeface="Aptos"/>
                <a:cs typeface="Aptos"/>
              </a:rPr>
              <a:t>, Michael Ansell and Jennifer Siders</a:t>
            </a:r>
            <a:r>
              <a:rPr lang="en-US" dirty="0">
                <a:solidFill>
                  <a:srgbClr val="000000"/>
                </a:solidFill>
                <a:latin typeface="Aptos"/>
                <a:ea typeface="Aptos"/>
                <a:cs typeface="Aptos"/>
              </a:rPr>
              <a:t>.</a:t>
            </a:r>
            <a:endParaRPr lang="en-US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3" name="Picture 12" descr="A person in a suit holding papers&#10;&#10;AI-generated content may be incorrect.">
            <a:extLst>
              <a:ext uri="{FF2B5EF4-FFF2-40B4-BE49-F238E27FC236}">
                <a16:creationId xmlns:a16="http://schemas.microsoft.com/office/drawing/2014/main" id="{E9A362F5-E045-25F6-FB82-5582FF1E0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013" y="2056828"/>
            <a:ext cx="2876205" cy="3909684"/>
          </a:xfrm>
          <a:prstGeom prst="rect">
            <a:avLst/>
          </a:prstGeom>
        </p:spPr>
      </p:pic>
      <p:pic>
        <p:nvPicPr>
          <p:cNvPr id="16" name="Picture 1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3671819-A39E-A340-4BC0-C273B082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429" y="2046432"/>
            <a:ext cx="4980566" cy="392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274" y="250136"/>
            <a:ext cx="6002581" cy="461665"/>
          </a:xfrm>
          <a:prstGeom prst="rect">
            <a:avLst/>
          </a:prstGeom>
        </p:spPr>
        <p:txBody>
          <a:bodyPr wrap="square" lIns="91440" tIns="45720" rIns="91440" bIns="45720" anchor="ctr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Verdana"/>
                <a:ea typeface="Verdana"/>
                <a:cs typeface="Calibri"/>
              </a:rPr>
              <a:t>Bay Honors Symposium, Stanford</a:t>
            </a:r>
            <a:endParaRPr lang="en-US" sz="2400" dirty="0">
              <a:solidFill>
                <a:prstClr val="white"/>
              </a:solidFill>
              <a:latin typeface="Verdana"/>
              <a:ea typeface="Verdana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363900" y="6328818"/>
            <a:ext cx="553059" cy="3231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500" dirty="0">
                <a:solidFill>
                  <a:srgbClr val="7F0324"/>
                </a:solidFill>
                <a:latin typeface="Verdana"/>
                <a:ea typeface="Verdana"/>
                <a:cs typeface="Verdana"/>
              </a:rPr>
              <a:t>4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9B845E5D-2D4A-5108-E45F-A963293275D0}"/>
              </a:ext>
            </a:extLst>
          </p:cNvPr>
          <p:cNvSpPr txBox="1"/>
          <p:nvPr/>
        </p:nvSpPr>
        <p:spPr>
          <a:xfrm>
            <a:off x="1651006" y="1162400"/>
            <a:ext cx="8195102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Students Who Presented</a:t>
            </a:r>
            <a:r>
              <a:rPr lang="en-US" sz="2000" b="1">
                <a:solidFill>
                  <a:srgbClr val="C00000"/>
                </a:solidFill>
                <a:latin typeface="Calibri"/>
              </a:rPr>
              <a:t> and their Faculty Mentors</a:t>
            </a:r>
            <a:endParaRPr lang="en-US" sz="2000" b="1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A2167A69-22FC-AADA-E6F3-B884EEDBC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912" y="4823193"/>
            <a:ext cx="4028161" cy="1323006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A270E281-AFAF-F482-34E7-0A027437E852}"/>
              </a:ext>
            </a:extLst>
          </p:cNvPr>
          <p:cNvSpPr txBox="1"/>
          <p:nvPr/>
        </p:nvSpPr>
        <p:spPr>
          <a:xfrm>
            <a:off x="1649400" y="6259569"/>
            <a:ext cx="8624113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Thank you LPC Foundation for Making this Possible!</a:t>
            </a:r>
            <a:endParaRPr lang="en-US" sz="23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7176D93-A437-87E0-EEC8-0770C1AC1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979796"/>
              </p:ext>
            </p:extLst>
          </p:nvPr>
        </p:nvGraphicFramePr>
        <p:xfrm>
          <a:off x="1847137" y="1713214"/>
          <a:ext cx="3729983" cy="2956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5369">
                  <a:extLst>
                    <a:ext uri="{9D8B030D-6E8A-4147-A177-3AD203B41FA5}">
                      <a16:colId xmlns:a16="http://schemas.microsoft.com/office/drawing/2014/main" val="2880982722"/>
                    </a:ext>
                  </a:extLst>
                </a:gridCol>
                <a:gridCol w="1794614">
                  <a:extLst>
                    <a:ext uri="{9D8B030D-6E8A-4147-A177-3AD203B41FA5}">
                      <a16:colId xmlns:a16="http://schemas.microsoft.com/office/drawing/2014/main" val="10637508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Student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cs typeface="Arial" panose="020B0604020202020204" pitchFamily="34" charset="0"/>
                        </a:rPr>
                        <a:t>Mentor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0396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Archisha Anshuman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Melissa </a:t>
                      </a:r>
                      <a:r>
                        <a:rPr lang="en-US" b="0" dirty="0" err="1">
                          <a:effectLst/>
                        </a:rPr>
                        <a:t>Korber</a:t>
                      </a:r>
                      <a:endParaRPr lang="en-US" b="0" dirty="0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062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Abigail Brandel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Michael Ansell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2275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Crystal Zhu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Michael Ansell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798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Grant Yong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Soraya Renteria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268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Daniel  Zhang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Soraya Renteria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493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Camryn Burke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Jeremiah Bodnar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340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Arya </a:t>
                      </a:r>
                      <a:r>
                        <a:rPr lang="en-US" sz="1600" b="0" dirty="0" err="1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Ferozy</a:t>
                      </a:r>
                      <a:endParaRPr lang="en-US" b="0" dirty="0" err="1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Jennifer Siders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3206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Aaron Fried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Kai Blaisdell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324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Mattea Gutierrez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Akihiko Hirose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2229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Nika </a:t>
                      </a:r>
                      <a:r>
                        <a:rPr lang="en-US" sz="1600" b="0" dirty="0" err="1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Karpelevitch</a:t>
                      </a:r>
                      <a:endParaRPr lang="en-US" b="0" dirty="0" err="1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Theresa Murray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6764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Sidhant Parashar</a:t>
                      </a:r>
                      <a:endParaRPr lang="en-US" b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Seth Lavender</a:t>
                      </a:r>
                      <a:endParaRPr lang="en-US" b="0" dirty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671905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8796B3DE-68A8-6E38-06B7-59BD02BC0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534307"/>
              </p:ext>
            </p:extLst>
          </p:nvPr>
        </p:nvGraphicFramePr>
        <p:xfrm>
          <a:off x="5667033" y="1697974"/>
          <a:ext cx="4073441" cy="2987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1126">
                  <a:extLst>
                    <a:ext uri="{9D8B030D-6E8A-4147-A177-3AD203B41FA5}">
                      <a16:colId xmlns:a16="http://schemas.microsoft.com/office/drawing/2014/main" val="3388401196"/>
                    </a:ext>
                  </a:extLst>
                </a:gridCol>
                <a:gridCol w="1712315">
                  <a:extLst>
                    <a:ext uri="{9D8B030D-6E8A-4147-A177-3AD203B41FA5}">
                      <a16:colId xmlns:a16="http://schemas.microsoft.com/office/drawing/2014/main" val="27600740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Student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cs typeface="Arial" panose="020B0604020202020204" pitchFamily="34" charset="0"/>
                        </a:rPr>
                        <a:t>Mentor</a:t>
                      </a:r>
                      <a:endParaRPr lang="en-US"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2654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Susana Andrea Ibanez Terrazas</a:t>
                      </a:r>
                      <a:endParaRPr lang="en-US" b="0" dirty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Cindy Rosefield</a:t>
                      </a:r>
                      <a:endParaRPr lang="en-US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0882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Aparajita </a:t>
                      </a:r>
                      <a:r>
                        <a:rPr lang="en-US" sz="1600" b="0" dirty="0" err="1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Kantak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, 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Shyam </a:t>
                      </a:r>
                      <a:r>
                        <a:rPr lang="en-US" sz="1600" b="0" dirty="0" err="1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Balasubramania,Chris</a:t>
                      </a:r>
                      <a:r>
                        <a:rPr lang="en-US" b="0" dirty="0">
                          <a:effectLst/>
                        </a:rPr>
                        <a:t> 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Sun</a:t>
                      </a:r>
                      <a:endParaRPr lang="en-US" b="0" dirty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Ted Lee</a:t>
                      </a:r>
                      <a:endParaRPr lang="en-US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0676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Suhaila Radwan</a:t>
                      </a:r>
                      <a:endParaRPr lang="en-US" b="0" dirty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Marsha </a:t>
                      </a: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Vernoga</a:t>
                      </a:r>
                      <a:endParaRPr lang="en-US" dirty="0" err="1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1104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 err="1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Maegha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Ramanathan</a:t>
                      </a:r>
                      <a:endParaRPr lang="en-US" b="0" dirty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Felipe </a:t>
                      </a:r>
                      <a:r>
                        <a:rPr lang="en-US" dirty="0">
                          <a:effectLst/>
                        </a:rPr>
                        <a:t>Ponce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0235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Rifa </a:t>
                      </a:r>
                      <a:r>
                        <a:rPr lang="en-US" sz="1600" b="0" dirty="0" err="1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Sipai</a:t>
                      </a:r>
                      <a:endParaRPr lang="en-US" b="0" dirty="0" err="1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Andrew Rush</a:t>
                      </a:r>
                      <a:endParaRPr lang="en-US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2457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Alisa Zaitseva</a:t>
                      </a:r>
                      <a:endParaRPr lang="en-US" b="0" dirty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Kylara Martin</a:t>
                      </a:r>
                      <a:endParaRPr lang="en-US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938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Manu </a:t>
                      </a:r>
                      <a:r>
                        <a:rPr lang="en-US" sz="1600" b="0" dirty="0" err="1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Buatavatava</a:t>
                      </a:r>
                      <a:endParaRPr lang="en-US" b="0" dirty="0" err="1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Irena Keller</a:t>
                      </a:r>
                      <a:endParaRPr lang="en-US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147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Yina Yoon</a:t>
                      </a:r>
                      <a:endParaRPr lang="en-US" b="0" dirty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fontAlgn="base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 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ptos"/>
                          <a:ea typeface="Times New Roman" panose="02020603050405020304" pitchFamily="18" charset="0"/>
                          <a:cs typeface="Arial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ptos"/>
                          <a:cs typeface="Arial"/>
                        </a:rPr>
                        <a:t>Irena Keller</a:t>
                      </a:r>
                      <a:endParaRPr lang="en-US" dirty="0">
                        <a:effectLst/>
                        <a:latin typeface="Aptos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6992580"/>
                  </a:ext>
                </a:extLst>
              </a:tr>
            </a:tbl>
          </a:graphicData>
        </a:graphic>
      </p:graphicFrame>
      <p:pic>
        <p:nvPicPr>
          <p:cNvPr id="23" name="Picture 22" descr="A close-up of a logo&#10;&#10;AI-generated content may be incorrect.">
            <a:extLst>
              <a:ext uri="{FF2B5EF4-FFF2-40B4-BE49-F238E27FC236}">
                <a16:creationId xmlns:a16="http://schemas.microsoft.com/office/drawing/2014/main" id="{E624D156-9B18-CD00-A57A-06B847AEE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307" y="4962462"/>
            <a:ext cx="3687907" cy="117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7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788B5-C4F8-BE63-0631-BE39C6C7F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53228"/>
            <a:ext cx="10456106" cy="1080938"/>
          </a:xfrm>
        </p:spPr>
        <p:txBody>
          <a:bodyPr/>
          <a:lstStyle/>
          <a:p>
            <a:pPr algn="ctr"/>
            <a:r>
              <a:rPr lang="en-US" b="1" i="0" dirty="0">
                <a:effectLst/>
                <a:latin typeface="Segoe UI" panose="020B0502040204020203" pitchFamily="34" charset="0"/>
              </a:rPr>
              <a:t>LPC Wins Third Place in State Business Conference Competitions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277FD4-C2FF-1080-1924-C79BF97B0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9693" y="753228"/>
            <a:ext cx="1133954" cy="1091279"/>
          </a:xfrm>
          <a:prstGeom prst="rect">
            <a:avLst/>
          </a:prstGeom>
        </p:spPr>
      </p:pic>
      <p:pic>
        <p:nvPicPr>
          <p:cNvPr id="12" name="Picture 11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CAF63D3C-58B3-281C-D306-CB7B8719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969" y="2124075"/>
            <a:ext cx="8062169" cy="460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2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hild smiling at a computer monitor&#10;&#10;AI-generated content may be incorrect.">
            <a:extLst>
              <a:ext uri="{FF2B5EF4-FFF2-40B4-BE49-F238E27FC236}">
                <a16:creationId xmlns:a16="http://schemas.microsoft.com/office/drawing/2014/main" id="{C284DECF-4FAE-A8BA-04D0-FD578624D7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110"/>
            <a:ext cx="9144001" cy="673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2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cess 9">
            <a:extLst>
              <a:ext uri="{FF2B5EF4-FFF2-40B4-BE49-F238E27FC236}">
                <a16:creationId xmlns:a16="http://schemas.microsoft.com/office/drawing/2014/main" id="{597DA9B5-01DA-A508-2285-4EE55F4E7CFA}"/>
              </a:ext>
            </a:extLst>
          </p:cNvPr>
          <p:cNvSpPr/>
          <p:nvPr/>
        </p:nvSpPr>
        <p:spPr>
          <a:xfrm>
            <a:off x="0" y="-86497"/>
            <a:ext cx="12192000" cy="1569065"/>
          </a:xfrm>
          <a:prstGeom prst="flowChartProcess">
            <a:avLst/>
          </a:prstGeom>
          <a:solidFill>
            <a:srgbClr val="8317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MEDIA STUDENTS EARN 36 AWARDS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AT NATIONAL CONFERENCE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Process 11">
            <a:extLst>
              <a:ext uri="{FF2B5EF4-FFF2-40B4-BE49-F238E27FC236}">
                <a16:creationId xmlns:a16="http://schemas.microsoft.com/office/drawing/2014/main" id="{B7F3E4EE-2DB1-4EB3-8B0B-379188E4C606}"/>
              </a:ext>
            </a:extLst>
          </p:cNvPr>
          <p:cNvSpPr/>
          <p:nvPr/>
        </p:nvSpPr>
        <p:spPr>
          <a:xfrm>
            <a:off x="0" y="5392057"/>
            <a:ext cx="12192000" cy="1465943"/>
          </a:xfrm>
          <a:prstGeom prst="flowChartProcess">
            <a:avLst/>
          </a:prstGeom>
          <a:solidFill>
            <a:srgbClr val="8317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Online Express Named National Pacemaker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Express Named State Pacesetter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Havik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Named Best of Show for 5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Time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A171FD-323A-1192-C2B5-69F8CB578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15" y="1597771"/>
            <a:ext cx="7101463" cy="3622031"/>
          </a:xfrm>
          <a:prstGeom prst="rect">
            <a:avLst/>
          </a:prstGeom>
          <a:solidFill>
            <a:schemeClr val="tx1"/>
          </a:solidFill>
          <a:effectLst>
            <a:outerShdw blurRad="50800" dist="50800" sx="10000" sy="1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 extrusionH="76200">
            <a:bevelB w="165100" prst="coolSlant"/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45BB0-40F0-A4E2-F8BC-5955A5283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600" y="1597771"/>
            <a:ext cx="4174285" cy="3622031"/>
          </a:xfrm>
          <a:prstGeom prst="rect">
            <a:avLst/>
          </a:prstGeom>
          <a:effectLst>
            <a:outerShdw algn="ctr" rotWithShape="0">
              <a:schemeClr val="bg1"/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8AB8E7B-DB50-DCA6-E15F-6E5903BAF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343" y="5558119"/>
            <a:ext cx="3380000" cy="1055064"/>
          </a:xfrm>
          <a:prstGeom prst="rect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764092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357187"/>
            <a:ext cx="11513820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75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 Condensed Extra Bold" panose="020B0803020202020204" pitchFamily="34" charset="0"/>
                <a:cs typeface="Lucida Sans"/>
              </a:rPr>
              <a:t>LAS</a:t>
            </a:r>
            <a:r>
              <a:rPr kumimoji="0" sz="2750" b="0" i="0" u="none" strike="noStrike" kern="0" cap="none" spc="-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 Condensed Extra Bold" panose="020B0803020202020204" pitchFamily="34" charset="0"/>
                <a:cs typeface="Lucida Sans"/>
              </a:rPr>
              <a:t> </a:t>
            </a:r>
            <a:r>
              <a:rPr kumimoji="0" sz="2750" b="0" i="0" u="none" strike="noStrike" kern="0" cap="none" spc="-4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 Condensed Extra Bold" panose="020B0803020202020204" pitchFamily="34" charset="0"/>
                <a:cs typeface="Lucida Sans"/>
              </a:rPr>
              <a:t>POSITAS</a:t>
            </a:r>
            <a:r>
              <a:rPr kumimoji="0" sz="2750" b="0" i="0" u="none" strike="noStrike" kern="0" cap="none" spc="-7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 Condensed Extra Bold" panose="020B0803020202020204" pitchFamily="34" charset="0"/>
                <a:cs typeface="Lucida Sans"/>
              </a:rPr>
              <a:t> </a:t>
            </a:r>
            <a:r>
              <a:rPr kumimoji="0" sz="2750" b="0" i="0" u="none" strike="noStrike" kern="0" cap="none" spc="-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 Condensed Extra Bold" panose="020B0803020202020204" pitchFamily="34" charset="0"/>
                <a:cs typeface="Lucida Sans"/>
              </a:rPr>
              <a:t>COLLEGE</a:t>
            </a:r>
            <a:endParaRPr kumimoji="0" sz="27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 Condensed Extra Bold" panose="020B0803020202020204" pitchFamily="34" charset="0"/>
              <a:cs typeface="Lucida Sans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68808" y="357187"/>
            <a:ext cx="11442192" cy="3127138"/>
          </a:xfrm>
          <a:prstGeom prst="rect">
            <a:avLst/>
          </a:prstGeom>
        </p:spPr>
        <p:txBody>
          <a:bodyPr vert="horz" wrap="square" lIns="0" tIns="414655" rIns="0" bIns="0" rtlCol="0">
            <a:spAutoFit/>
          </a:bodyPr>
          <a:lstStyle/>
          <a:p>
            <a:pPr marR="5080" algn="ctr"/>
            <a:r>
              <a:rPr sz="7200" dirty="0">
                <a:latin typeface="Tw Cen MT Condensed Extra Bold" panose="020B08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36TH</a:t>
            </a:r>
            <a:r>
              <a:rPr sz="7200" spc="-265" dirty="0">
                <a:latin typeface="Tw Cen MT Condensed Extra Bold" panose="020B08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sz="7200" spc="-10" dirty="0">
                <a:latin typeface="Tw Cen MT Condensed Extra Bold" panose="020B08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ANNUAL </a:t>
            </a:r>
            <a:br>
              <a:rPr lang="en-US" sz="7200" spc="-10" dirty="0">
                <a:latin typeface="Tw Cen MT Condensed Extra Bold" panose="020B08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</a:br>
            <a:r>
              <a:rPr sz="7200" spc="-75" dirty="0">
                <a:latin typeface="Tw Cen MT Condensed Extra Bold" panose="020B08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COMMENCEMENT</a:t>
            </a:r>
            <a:r>
              <a:rPr lang="en-US" sz="7200" spc="-225" dirty="0">
                <a:latin typeface="Tw Cen MT Condensed Extra Bold" panose="020B08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 </a:t>
            </a:r>
            <a:r>
              <a:rPr sz="7200" spc="-10" dirty="0">
                <a:latin typeface="Tw Cen MT Condensed Extra Bold" panose="020B08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CEREMON</a:t>
            </a:r>
            <a:r>
              <a:rPr lang="en-US" sz="7200" spc="-10" dirty="0">
                <a:latin typeface="Tw Cen MT Condensed Extra Bold" panose="020B0803020202020204" pitchFamily="34" charset="0"/>
                <a:ea typeface="Cascadia Mono" panose="020B0609020000020004" pitchFamily="49" charset="0"/>
                <a:cs typeface="Cascadia Mono" panose="020B0609020000020004" pitchFamily="49" charset="0"/>
              </a:rPr>
              <a:t>Y</a:t>
            </a:r>
          </a:p>
          <a:p>
            <a:pPr algn="ctr">
              <a:lnSpc>
                <a:spcPct val="100000"/>
              </a:lnSpc>
            </a:pPr>
            <a:r>
              <a:rPr lang="en-US" sz="3200" spc="-215" dirty="0">
                <a:latin typeface="Palatino Linotype"/>
                <a:cs typeface="Palatino Linotype"/>
              </a:rPr>
              <a:t>SATURDAY,</a:t>
            </a:r>
            <a:r>
              <a:rPr lang="en-US" sz="3200" spc="-260" dirty="0">
                <a:latin typeface="Palatino Linotype"/>
                <a:cs typeface="Palatino Linotype"/>
              </a:rPr>
              <a:t> </a:t>
            </a:r>
            <a:r>
              <a:rPr lang="en-US" sz="3200" spc="-295" dirty="0">
                <a:latin typeface="Palatino Linotype"/>
                <a:cs typeface="Palatino Linotype"/>
              </a:rPr>
              <a:t>MAY</a:t>
            </a:r>
            <a:r>
              <a:rPr lang="en-US" sz="3200" spc="-40" dirty="0">
                <a:latin typeface="Palatino Linotype"/>
                <a:cs typeface="Palatino Linotype"/>
              </a:rPr>
              <a:t> </a:t>
            </a:r>
            <a:r>
              <a:rPr lang="en-US" sz="3200" spc="-10" dirty="0">
                <a:latin typeface="Palatino Linotype"/>
                <a:cs typeface="Palatino Linotype"/>
              </a:rPr>
              <a:t>30,</a:t>
            </a:r>
            <a:r>
              <a:rPr lang="en-US" sz="3200" spc="-260" dirty="0">
                <a:latin typeface="Palatino Linotype"/>
                <a:cs typeface="Palatino Linotype"/>
              </a:rPr>
              <a:t> </a:t>
            </a:r>
            <a:r>
              <a:rPr lang="en-US" sz="3200" dirty="0">
                <a:latin typeface="Palatino Linotype"/>
                <a:cs typeface="Palatino Linotype"/>
              </a:rPr>
              <a:t>2026</a:t>
            </a:r>
            <a:r>
              <a:rPr lang="en-US" sz="3200" spc="35" dirty="0">
                <a:latin typeface="Palatino Linotype"/>
                <a:cs typeface="Palatino Linotype"/>
              </a:rPr>
              <a:t> </a:t>
            </a:r>
            <a:r>
              <a:rPr lang="en-US" sz="3200" dirty="0">
                <a:latin typeface="Palatino Linotype"/>
                <a:cs typeface="Palatino Linotype"/>
              </a:rPr>
              <a:t>–</a:t>
            </a:r>
            <a:r>
              <a:rPr lang="en-US" sz="3200" spc="-20" dirty="0">
                <a:latin typeface="Palatino Linotype"/>
                <a:cs typeface="Palatino Linotype"/>
              </a:rPr>
              <a:t> </a:t>
            </a:r>
            <a:r>
              <a:rPr lang="en-US" sz="3200" dirty="0">
                <a:latin typeface="Palatino Linotype"/>
                <a:cs typeface="Palatino Linotype"/>
              </a:rPr>
              <a:t>10:00</a:t>
            </a:r>
            <a:r>
              <a:rPr lang="en-US" sz="3200" spc="-20" dirty="0">
                <a:latin typeface="Palatino Linotype"/>
                <a:cs typeface="Palatino Linotype"/>
              </a:rPr>
              <a:t> </a:t>
            </a:r>
            <a:r>
              <a:rPr lang="en-US" sz="3200" spc="-25" dirty="0">
                <a:latin typeface="Palatino Linotype"/>
                <a:cs typeface="Palatino Linotype"/>
              </a:rPr>
              <a:t>AM</a:t>
            </a:r>
            <a:endParaRPr lang="en-US" sz="3200" dirty="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1000" y="4032423"/>
            <a:ext cx="11626850" cy="12888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cs typeface="Palatino Linotype"/>
              </a:rPr>
              <a:t>NEW</a:t>
            </a:r>
            <a:r>
              <a:rPr kumimoji="0" sz="32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cs typeface="Palatino Linotype"/>
              </a:rPr>
              <a:t> </a:t>
            </a:r>
            <a:r>
              <a:rPr kumimoji="0" sz="3200" b="1" i="0" u="none" strike="noStrike" kern="0" cap="none" spc="-1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cs typeface="Palatino Linotype"/>
              </a:rPr>
              <a:t>LOCATION</a:t>
            </a:r>
            <a:r>
              <a:rPr kumimoji="0" sz="32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cs typeface="Palatino Linotype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cs typeface="Palatino Linotype"/>
              </a:rPr>
              <a:t>–</a:t>
            </a:r>
            <a:r>
              <a:rPr kumimoji="0" sz="32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cs typeface="Palatino Linotype"/>
              </a:rPr>
              <a:t> </a:t>
            </a: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cs typeface="Palatino Linotype"/>
              </a:rPr>
              <a:t>OFF</a:t>
            </a:r>
            <a:r>
              <a:rPr kumimoji="0" sz="3200" b="1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cs typeface="Palatino Linotype"/>
              </a:rPr>
              <a:t> </a:t>
            </a:r>
            <a:r>
              <a:rPr kumimoji="0" sz="32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cs typeface="Palatino Linotype"/>
              </a:rPr>
              <a:t>CAMPUS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cs typeface="Palatino Linotype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-2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Cornerstone</a:t>
            </a:r>
            <a:r>
              <a:rPr kumimoji="0" sz="2450" b="0" i="0" u="none" strike="noStrike" kern="0" cap="none" spc="-3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 </a:t>
            </a:r>
            <a:r>
              <a:rPr kumimoji="0" lang="en-US" sz="2450" b="0" i="0" u="none" strike="noStrike" kern="0" cap="none" spc="-3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E</a:t>
            </a:r>
            <a:r>
              <a:rPr kumimoji="0" sz="2450" b="0" i="0" u="none" strike="noStrike" kern="0" cap="none" spc="-3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vent</a:t>
            </a:r>
            <a:r>
              <a:rPr kumimoji="0" sz="2450" b="0" i="0" u="none" strike="noStrike" kern="0" cap="none" spc="-75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 </a:t>
            </a:r>
            <a:r>
              <a:rPr kumimoji="0" sz="2450" b="0" i="0" u="none" strike="noStrike" kern="0" cap="none" spc="-1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Center</a:t>
            </a:r>
            <a:endParaRPr kumimoji="0" lang="en-US" sz="2450" b="0" i="0" u="none" strike="noStrike" kern="0" cap="none" spc="-1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cs typeface="Palatino Linotype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348</a:t>
            </a:r>
            <a:r>
              <a:rPr kumimoji="0" sz="2450" b="0" i="0" u="none" strike="noStrike" kern="0" cap="none" spc="-15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 </a:t>
            </a:r>
            <a:r>
              <a:rPr kumimoji="0" sz="2450" b="0" i="0" u="none" strike="noStrike" kern="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N</a:t>
            </a:r>
            <a:r>
              <a:rPr kumimoji="0" sz="2450" b="0" i="0" u="none" strike="noStrike" kern="0" cap="none" spc="5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 </a:t>
            </a:r>
            <a:r>
              <a:rPr kumimoji="0" sz="2450" b="0" i="0" u="none" strike="noStrike" kern="0" cap="none" spc="-5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Canyons</a:t>
            </a:r>
            <a:r>
              <a:rPr kumimoji="0" sz="2450" b="0" i="0" u="none" strike="noStrike" kern="0" cap="none" spc="-2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 </a:t>
            </a:r>
            <a:r>
              <a:rPr kumimoji="0" sz="2450" b="0" i="0" u="none" strike="noStrike" kern="0" cap="none" spc="-17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Pkwy,</a:t>
            </a:r>
            <a:r>
              <a:rPr kumimoji="0" sz="2450" b="0" i="0" u="none" strike="noStrike" kern="0" cap="none" spc="-19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 </a:t>
            </a:r>
            <a:r>
              <a:rPr kumimoji="0" sz="2450" b="0" i="0" u="none" strike="noStrike" kern="0" cap="none" spc="-1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alatino Linotype"/>
                <a:cs typeface="Palatino Linotype"/>
              </a:rPr>
              <a:t>Livermore</a:t>
            </a:r>
            <a:endParaRPr kumimoji="0" sz="24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cs typeface="Palatino Linotype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9525" y="5534025"/>
            <a:ext cx="12211050" cy="1333500"/>
            <a:chOff x="-9525" y="5534025"/>
            <a:chExt cx="12211050" cy="1333500"/>
          </a:xfrm>
        </p:grpSpPr>
        <p:sp>
          <p:nvSpPr>
            <p:cNvPr id="6" name="object 6"/>
            <p:cNvSpPr/>
            <p:nvPr/>
          </p:nvSpPr>
          <p:spPr>
            <a:xfrm>
              <a:off x="0" y="5543550"/>
              <a:ext cx="12192000" cy="1314450"/>
            </a:xfrm>
            <a:custGeom>
              <a:avLst/>
              <a:gdLst/>
              <a:ahLst/>
              <a:cxnLst/>
              <a:rect l="l" t="t" r="r" b="b"/>
              <a:pathLst>
                <a:path w="12192000" h="1314450">
                  <a:moveTo>
                    <a:pt x="12192000" y="0"/>
                  </a:moveTo>
                  <a:lnTo>
                    <a:pt x="0" y="0"/>
                  </a:lnTo>
                  <a:lnTo>
                    <a:pt x="0" y="1314450"/>
                  </a:lnTo>
                  <a:lnTo>
                    <a:pt x="12192000" y="131445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C1123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543550"/>
              <a:ext cx="12192000" cy="1314450"/>
            </a:xfrm>
            <a:custGeom>
              <a:avLst/>
              <a:gdLst/>
              <a:ahLst/>
              <a:cxnLst/>
              <a:rect l="l" t="t" r="r" b="b"/>
              <a:pathLst>
                <a:path w="12192000" h="1314450">
                  <a:moveTo>
                    <a:pt x="0" y="1314450"/>
                  </a:moveTo>
                  <a:lnTo>
                    <a:pt x="12192000" y="131445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1314450"/>
                  </a:lnTo>
                  <a:close/>
                </a:path>
              </a:pathLst>
            </a:custGeom>
            <a:ln w="19050">
              <a:solidFill>
                <a:srgbClr val="C11235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1000" y="5898515"/>
            <a:ext cx="11429999" cy="51815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-140" normalizeH="0" baseline="0" noProof="0" dirty="0">
                <a:ln>
                  <a:noFill/>
                </a:ln>
                <a:solidFill>
                  <a:srgbClr val="FAFAF8"/>
                </a:solidFill>
                <a:effectLst/>
                <a:uLnTx/>
                <a:uFillTx/>
                <a:latin typeface="Palatino Linotype"/>
                <a:cs typeface="Palatino Linotype"/>
                <a:hlinkClick r:id="rId2"/>
              </a:rPr>
              <a:t>www.laspositascollege.edu/graduation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Palatino Linotype"/>
              <a:cs typeface="Palatino Linotype"/>
            </a:endParaRPr>
          </a:p>
        </p:txBody>
      </p:sp>
      <p:pic>
        <p:nvPicPr>
          <p:cNvPr id="9" name="object 9" descr="A black square academic cap with tassel  AI-generated content may be incorrect."/>
          <p:cNvPicPr/>
          <p:nvPr/>
        </p:nvPicPr>
        <p:blipFill>
          <a:blip r:embed="rId3" cstate="print"/>
          <a:stretch>
            <a:fillRect/>
          </a:stretch>
        </p:blipFill>
        <p:spPr>
          <a:xfrm rot="20575335">
            <a:off x="713979" y="355431"/>
            <a:ext cx="2537929" cy="16108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3370" marR="372110" algn="ctr">
              <a:lnSpc>
                <a:spcPct val="100000"/>
              </a:lnSpc>
              <a:spcBef>
                <a:spcPts val="95"/>
              </a:spcBef>
            </a:pPr>
            <a:r>
              <a:rPr dirty="0"/>
              <a:t>If</a:t>
            </a:r>
            <a:r>
              <a:rPr spc="-75" dirty="0"/>
              <a:t> </a:t>
            </a:r>
            <a:r>
              <a:rPr dirty="0"/>
              <a:t>you</a:t>
            </a:r>
            <a:r>
              <a:rPr spc="-60" dirty="0"/>
              <a:t> </a:t>
            </a:r>
            <a:r>
              <a:rPr dirty="0"/>
              <a:t>have</a:t>
            </a:r>
            <a:r>
              <a:rPr spc="-65" dirty="0"/>
              <a:t> </a:t>
            </a:r>
            <a:r>
              <a:rPr dirty="0"/>
              <a:t>a</a:t>
            </a:r>
            <a:r>
              <a:rPr spc="-75" dirty="0"/>
              <a:t> </a:t>
            </a:r>
            <a:r>
              <a:rPr dirty="0"/>
              <a:t>job,</a:t>
            </a:r>
            <a:r>
              <a:rPr spc="-60" dirty="0"/>
              <a:t> </a:t>
            </a:r>
            <a:r>
              <a:rPr dirty="0"/>
              <a:t>internship,</a:t>
            </a:r>
            <a:r>
              <a:rPr spc="-30" dirty="0"/>
              <a:t> </a:t>
            </a:r>
            <a:r>
              <a:rPr dirty="0"/>
              <a:t>or</a:t>
            </a:r>
            <a:r>
              <a:rPr spc="-65" dirty="0"/>
              <a:t> </a:t>
            </a:r>
            <a:r>
              <a:rPr dirty="0"/>
              <a:t>steady</a:t>
            </a:r>
            <a:r>
              <a:rPr spc="-70" dirty="0"/>
              <a:t> </a:t>
            </a:r>
            <a:r>
              <a:rPr dirty="0"/>
              <a:t>volunteer</a:t>
            </a:r>
            <a:r>
              <a:rPr spc="-70" dirty="0"/>
              <a:t> </a:t>
            </a:r>
            <a:r>
              <a:rPr dirty="0"/>
              <a:t>work,</a:t>
            </a:r>
            <a:r>
              <a:rPr spc="-70" dirty="0"/>
              <a:t> </a:t>
            </a:r>
            <a:r>
              <a:rPr dirty="0"/>
              <a:t>get</a:t>
            </a:r>
            <a:r>
              <a:rPr spc="-85" dirty="0"/>
              <a:t> </a:t>
            </a:r>
            <a:r>
              <a:rPr dirty="0"/>
              <a:t>college</a:t>
            </a:r>
            <a:r>
              <a:rPr spc="-80" dirty="0"/>
              <a:t> </a:t>
            </a:r>
            <a:r>
              <a:rPr spc="-10" dirty="0"/>
              <a:t>credit </a:t>
            </a:r>
            <a:r>
              <a:rPr dirty="0"/>
              <a:t>by</a:t>
            </a:r>
            <a:r>
              <a:rPr spc="-70" dirty="0"/>
              <a:t> </a:t>
            </a:r>
            <a:r>
              <a:rPr dirty="0"/>
              <a:t>enrolling</a:t>
            </a:r>
            <a:r>
              <a:rPr spc="-55" dirty="0"/>
              <a:t> </a:t>
            </a:r>
            <a:r>
              <a:rPr dirty="0"/>
              <a:t>now</a:t>
            </a:r>
            <a:r>
              <a:rPr spc="-60" dirty="0"/>
              <a:t> </a:t>
            </a:r>
            <a:r>
              <a:rPr dirty="0"/>
              <a:t>in</a:t>
            </a:r>
            <a:r>
              <a:rPr spc="-75" dirty="0"/>
              <a:t> </a:t>
            </a:r>
            <a:r>
              <a:rPr dirty="0"/>
              <a:t>a</a:t>
            </a:r>
            <a:r>
              <a:rPr spc="-75" dirty="0"/>
              <a:t> </a:t>
            </a:r>
            <a:r>
              <a:rPr dirty="0"/>
              <a:t>Work</a:t>
            </a:r>
            <a:r>
              <a:rPr spc="-65" dirty="0"/>
              <a:t> </a:t>
            </a:r>
            <a:r>
              <a:rPr dirty="0"/>
              <a:t>Experience</a:t>
            </a:r>
            <a:r>
              <a:rPr spc="-65" dirty="0"/>
              <a:t> </a:t>
            </a:r>
            <a:r>
              <a:rPr dirty="0"/>
              <a:t>class:</a:t>
            </a:r>
            <a:r>
              <a:rPr spc="-65" dirty="0"/>
              <a:t> </a:t>
            </a:r>
            <a:r>
              <a:rPr spc="-20" dirty="0"/>
              <a:t>late-</a:t>
            </a:r>
            <a:r>
              <a:rPr dirty="0"/>
              <a:t>start,</a:t>
            </a:r>
            <a:r>
              <a:rPr spc="-65" dirty="0"/>
              <a:t> </a:t>
            </a:r>
            <a:r>
              <a:rPr spc="-10" dirty="0"/>
              <a:t>asynchronous, </a:t>
            </a:r>
            <a:r>
              <a:rPr dirty="0"/>
              <a:t>online,</a:t>
            </a:r>
            <a:r>
              <a:rPr spc="-65" dirty="0"/>
              <a:t> </a:t>
            </a:r>
            <a:r>
              <a:rPr dirty="0"/>
              <a:t>light</a:t>
            </a:r>
            <a:r>
              <a:rPr spc="-75" dirty="0"/>
              <a:t> </a:t>
            </a:r>
            <a:r>
              <a:rPr dirty="0"/>
              <a:t>weekly</a:t>
            </a:r>
            <a:r>
              <a:rPr spc="-95" dirty="0"/>
              <a:t> </a:t>
            </a:r>
            <a:r>
              <a:rPr spc="-10" dirty="0"/>
              <a:t>assignments,</a:t>
            </a:r>
            <a:r>
              <a:rPr spc="-45" dirty="0"/>
              <a:t> </a:t>
            </a:r>
            <a:r>
              <a:rPr dirty="0"/>
              <a:t>designed</a:t>
            </a:r>
            <a:r>
              <a:rPr spc="-70" dirty="0"/>
              <a:t> </a:t>
            </a:r>
            <a:r>
              <a:rPr dirty="0"/>
              <a:t>for</a:t>
            </a:r>
            <a:r>
              <a:rPr spc="-85" dirty="0"/>
              <a:t> </a:t>
            </a:r>
            <a:r>
              <a:rPr dirty="0"/>
              <a:t>students</a:t>
            </a:r>
            <a:r>
              <a:rPr spc="-40" dirty="0"/>
              <a:t> </a:t>
            </a:r>
            <a:r>
              <a:rPr dirty="0"/>
              <a:t>in</a:t>
            </a:r>
            <a:r>
              <a:rPr spc="-75" dirty="0"/>
              <a:t> </a:t>
            </a:r>
            <a:r>
              <a:rPr dirty="0"/>
              <a:t>all</a:t>
            </a:r>
            <a:r>
              <a:rPr spc="-90" dirty="0"/>
              <a:t> </a:t>
            </a:r>
            <a:r>
              <a:rPr spc="-10" dirty="0"/>
              <a:t>majors.</a:t>
            </a:r>
          </a:p>
          <a:p>
            <a:pPr marR="44450" algn="ctr">
              <a:lnSpc>
                <a:spcPct val="100000"/>
              </a:lnSpc>
              <a:spcBef>
                <a:spcPts val="5"/>
              </a:spcBef>
            </a:pPr>
            <a:r>
              <a:rPr dirty="0"/>
              <a:t>WRKX</a:t>
            </a:r>
            <a:r>
              <a:rPr spc="-65" dirty="0"/>
              <a:t> </a:t>
            </a:r>
            <a:r>
              <a:rPr dirty="0"/>
              <a:t>IS</a:t>
            </a:r>
            <a:r>
              <a:rPr spc="-60" dirty="0"/>
              <a:t> </a:t>
            </a:r>
            <a:r>
              <a:rPr dirty="0"/>
              <a:t>AN</a:t>
            </a:r>
            <a:r>
              <a:rPr spc="-35" dirty="0"/>
              <a:t> </a:t>
            </a:r>
            <a:r>
              <a:rPr dirty="0"/>
              <a:t>EASY</a:t>
            </a:r>
            <a:r>
              <a:rPr spc="-60" dirty="0"/>
              <a:t> </a:t>
            </a:r>
            <a:r>
              <a:rPr spc="-105" dirty="0"/>
              <a:t>WAY</a:t>
            </a:r>
            <a:r>
              <a:rPr spc="-55" dirty="0"/>
              <a:t> </a:t>
            </a:r>
            <a:r>
              <a:rPr dirty="0"/>
              <a:t>TO</a:t>
            </a:r>
            <a:r>
              <a:rPr spc="-55" dirty="0"/>
              <a:t> </a:t>
            </a:r>
            <a:r>
              <a:rPr dirty="0"/>
              <a:t>EARN</a:t>
            </a:r>
            <a:r>
              <a:rPr spc="-55" dirty="0"/>
              <a:t> </a:t>
            </a:r>
            <a:r>
              <a:rPr spc="-10" dirty="0"/>
              <a:t>UNITS!</a:t>
            </a:r>
          </a:p>
          <a:p>
            <a:pPr algn="ctr">
              <a:lnSpc>
                <a:spcPct val="100000"/>
              </a:lnSpc>
            </a:pPr>
            <a:r>
              <a:rPr i="1" dirty="0">
                <a:solidFill>
                  <a:srgbClr val="FFFC77"/>
                </a:solidFill>
                <a:latin typeface="Calibri"/>
                <a:cs typeface="Calibri"/>
              </a:rPr>
              <a:t>“The</a:t>
            </a:r>
            <a:r>
              <a:rPr i="1" spc="-40" dirty="0">
                <a:solidFill>
                  <a:srgbClr val="FFFC77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C77"/>
                </a:solidFill>
                <a:latin typeface="Calibri"/>
                <a:cs typeface="Calibri"/>
              </a:rPr>
              <a:t>class</a:t>
            </a:r>
            <a:r>
              <a:rPr i="1" spc="-50" dirty="0">
                <a:solidFill>
                  <a:srgbClr val="FFFC77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C77"/>
                </a:solidFill>
                <a:latin typeface="Calibri"/>
                <a:cs typeface="Calibri"/>
              </a:rPr>
              <a:t>is</a:t>
            </a:r>
            <a:r>
              <a:rPr i="1" spc="-45" dirty="0">
                <a:solidFill>
                  <a:srgbClr val="FFFC77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C77"/>
                </a:solidFill>
                <a:latin typeface="Calibri"/>
                <a:cs typeface="Calibri"/>
              </a:rPr>
              <a:t>great</a:t>
            </a:r>
            <a:r>
              <a:rPr i="1" spc="-50" dirty="0">
                <a:solidFill>
                  <a:srgbClr val="FFFC77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C77"/>
                </a:solidFill>
                <a:latin typeface="Calibri"/>
                <a:cs typeface="Calibri"/>
              </a:rPr>
              <a:t>and</a:t>
            </a:r>
            <a:r>
              <a:rPr i="1" spc="-40" dirty="0">
                <a:solidFill>
                  <a:srgbClr val="FFFC77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C77"/>
                </a:solidFill>
                <a:latin typeface="Calibri"/>
                <a:cs typeface="Calibri"/>
              </a:rPr>
              <a:t>everyone</a:t>
            </a:r>
            <a:r>
              <a:rPr i="1" spc="-30" dirty="0">
                <a:solidFill>
                  <a:srgbClr val="FFFC77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C77"/>
                </a:solidFill>
                <a:latin typeface="Calibri"/>
                <a:cs typeface="Calibri"/>
              </a:rPr>
              <a:t>working</a:t>
            </a:r>
            <a:r>
              <a:rPr i="1" spc="-50" dirty="0">
                <a:solidFill>
                  <a:srgbClr val="FFFC77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C77"/>
                </a:solidFill>
                <a:latin typeface="Calibri"/>
                <a:cs typeface="Calibri"/>
              </a:rPr>
              <a:t>and</a:t>
            </a:r>
            <a:r>
              <a:rPr i="1" spc="-45" dirty="0">
                <a:solidFill>
                  <a:srgbClr val="FFFC77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C77"/>
                </a:solidFill>
                <a:latin typeface="Calibri"/>
                <a:cs typeface="Calibri"/>
              </a:rPr>
              <a:t>going</a:t>
            </a:r>
            <a:r>
              <a:rPr i="1" spc="-50" dirty="0">
                <a:solidFill>
                  <a:srgbClr val="FFFC77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C77"/>
                </a:solidFill>
                <a:latin typeface="Calibri"/>
                <a:cs typeface="Calibri"/>
              </a:rPr>
              <a:t>to</a:t>
            </a:r>
            <a:r>
              <a:rPr i="1" spc="-45" dirty="0">
                <a:solidFill>
                  <a:srgbClr val="FFFC77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C77"/>
                </a:solidFill>
                <a:latin typeface="Calibri"/>
                <a:cs typeface="Calibri"/>
              </a:rPr>
              <a:t>college</a:t>
            </a:r>
            <a:r>
              <a:rPr i="1" spc="-40" dirty="0">
                <a:solidFill>
                  <a:srgbClr val="FFFC77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FFFC77"/>
                </a:solidFill>
                <a:latin typeface="Calibri"/>
                <a:cs typeface="Calibri"/>
              </a:rPr>
              <a:t>should</a:t>
            </a:r>
            <a:r>
              <a:rPr i="1" spc="-55" dirty="0">
                <a:solidFill>
                  <a:srgbClr val="FFFC77"/>
                </a:solidFill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FFFC77"/>
                </a:solidFill>
                <a:latin typeface="Calibri"/>
                <a:cs typeface="Calibri"/>
              </a:rPr>
              <a:t>take</a:t>
            </a:r>
            <a:r>
              <a:rPr i="1" spc="-40" dirty="0">
                <a:solidFill>
                  <a:srgbClr val="FFFC77"/>
                </a:solidFill>
                <a:latin typeface="Calibri"/>
                <a:cs typeface="Calibri"/>
              </a:rPr>
              <a:t> </a:t>
            </a:r>
            <a:r>
              <a:rPr i="1" spc="-20" dirty="0">
                <a:solidFill>
                  <a:srgbClr val="FFFC77"/>
                </a:solidFill>
                <a:latin typeface="Calibri"/>
                <a:cs typeface="Calibri"/>
              </a:rPr>
              <a:t>it.”</a:t>
            </a: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58901" y="188252"/>
            <a:ext cx="10874375" cy="98107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37160" rIns="0" bIns="0" rtlCol="0">
            <a:spAutoFit/>
          </a:bodyPr>
          <a:lstStyle/>
          <a:p>
            <a:pPr marL="262255">
              <a:lnSpc>
                <a:spcPct val="100000"/>
              </a:lnSpc>
              <a:spcBef>
                <a:spcPts val="1080"/>
              </a:spcBef>
            </a:pPr>
            <a:r>
              <a:rPr dirty="0"/>
              <a:t>Got</a:t>
            </a:r>
            <a:r>
              <a:rPr spc="-70" dirty="0"/>
              <a:t> </a:t>
            </a:r>
            <a:r>
              <a:rPr spc="-20" dirty="0"/>
              <a:t>Work?</a:t>
            </a:r>
            <a:r>
              <a:rPr spc="-65" dirty="0"/>
              <a:t> </a:t>
            </a:r>
            <a:r>
              <a:rPr dirty="0"/>
              <a:t>Enroll</a:t>
            </a:r>
            <a:r>
              <a:rPr spc="-60" dirty="0"/>
              <a:t> </a:t>
            </a:r>
            <a:r>
              <a:rPr dirty="0"/>
              <a:t>in</a:t>
            </a:r>
            <a:r>
              <a:rPr spc="-65" dirty="0"/>
              <a:t> </a:t>
            </a:r>
            <a:r>
              <a:rPr dirty="0"/>
              <a:t>WRKX</a:t>
            </a:r>
            <a:r>
              <a:rPr spc="-65" dirty="0"/>
              <a:t> </a:t>
            </a:r>
            <a:r>
              <a:rPr dirty="0"/>
              <a:t>&amp;</a:t>
            </a:r>
            <a:r>
              <a:rPr spc="-65" dirty="0"/>
              <a:t> </a:t>
            </a:r>
            <a:r>
              <a:rPr dirty="0"/>
              <a:t>Get</a:t>
            </a:r>
            <a:r>
              <a:rPr spc="-65" dirty="0"/>
              <a:t> </a:t>
            </a:r>
            <a:r>
              <a:rPr dirty="0"/>
              <a:t>College</a:t>
            </a:r>
            <a:r>
              <a:rPr spc="-80" dirty="0"/>
              <a:t> </a:t>
            </a:r>
            <a:r>
              <a:rPr spc="-10" dirty="0"/>
              <a:t>Credit!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12983" y="5481015"/>
            <a:ext cx="1170431" cy="117043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86600" y="1168981"/>
            <a:ext cx="10946765" cy="2009775"/>
            <a:chOff x="586600" y="1168981"/>
            <a:chExt cx="10946765" cy="2009775"/>
          </a:xfrm>
        </p:grpSpPr>
        <p:sp>
          <p:nvSpPr>
            <p:cNvPr id="6" name="object 6"/>
            <p:cNvSpPr/>
            <p:nvPr/>
          </p:nvSpPr>
          <p:spPr>
            <a:xfrm>
              <a:off x="586600" y="1168981"/>
              <a:ext cx="10946765" cy="125095"/>
            </a:xfrm>
            <a:custGeom>
              <a:avLst/>
              <a:gdLst/>
              <a:ahLst/>
              <a:cxnLst/>
              <a:rect l="l" t="t" r="r" b="b"/>
              <a:pathLst>
                <a:path w="10946765" h="125094">
                  <a:moveTo>
                    <a:pt x="10946511" y="0"/>
                  </a:moveTo>
                  <a:lnTo>
                    <a:pt x="0" y="0"/>
                  </a:lnTo>
                  <a:lnTo>
                    <a:pt x="0" y="124767"/>
                  </a:lnTo>
                  <a:lnTo>
                    <a:pt x="10946511" y="124767"/>
                  </a:lnTo>
                  <a:lnTo>
                    <a:pt x="10946511" y="0"/>
                  </a:lnTo>
                  <a:close/>
                </a:path>
              </a:pathLst>
            </a:custGeom>
            <a:solidFill>
              <a:srgbClr val="99003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7" name="object 7" descr="Student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03245" y="1293875"/>
              <a:ext cx="1334261" cy="1884426"/>
            </a:xfrm>
            <a:prstGeom prst="rect">
              <a:avLst/>
            </a:prstGeom>
          </p:spPr>
        </p:pic>
        <p:pic>
          <p:nvPicPr>
            <p:cNvPr id="8" name="object 8" descr="Student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82686" y="1286382"/>
              <a:ext cx="1580006" cy="1882902"/>
            </a:xfrm>
            <a:prstGeom prst="rect">
              <a:avLst/>
            </a:prstGeom>
          </p:spPr>
        </p:pic>
        <p:pic>
          <p:nvPicPr>
            <p:cNvPr id="9" name="object 9" descr="Student 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03570" y="1293748"/>
              <a:ext cx="2004059" cy="188290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58901" y="5481027"/>
            <a:ext cx="9642475" cy="118872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93345" rIns="0" bIns="0" rtlCol="0">
            <a:spAutoFit/>
          </a:bodyPr>
          <a:lstStyle/>
          <a:p>
            <a:pPr marL="1363980" marR="437515" lvl="0" indent="-858519" defTabSz="914400" eaLnBrk="1" fontAlgn="auto" latinLnBrk="0" hangingPunct="1">
              <a:lnSpc>
                <a:spcPct val="100000"/>
              </a:lnSpc>
              <a:spcBef>
                <a:spcPts val="7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C77"/>
                </a:solidFill>
                <a:effectLst/>
                <a:uLnTx/>
                <a:uFillTx/>
                <a:latin typeface="Calibri"/>
                <a:cs typeface="Calibri"/>
              </a:rPr>
              <a:t>BEFORE</a:t>
            </a:r>
            <a:r>
              <a:rPr kumimoji="0" sz="3000" b="0" i="0" u="none" strike="noStrike" kern="0" cap="none" spc="-65" normalizeH="0" baseline="0" noProof="0" dirty="0">
                <a:ln>
                  <a:noFill/>
                </a:ln>
                <a:solidFill>
                  <a:srgbClr val="FFFC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C77"/>
                </a:solidFill>
                <a:effectLst/>
                <a:uLnTx/>
                <a:uFillTx/>
                <a:latin typeface="Calibri"/>
                <a:cs typeface="Calibri"/>
              </a:rPr>
              <a:t>ENROLLING</a:t>
            </a:r>
            <a:r>
              <a:rPr kumimoji="0" sz="3000" b="0" i="0" u="none" strike="noStrike" kern="0" cap="none" spc="-60" normalizeH="0" baseline="0" noProof="0" dirty="0">
                <a:ln>
                  <a:noFill/>
                </a:ln>
                <a:solidFill>
                  <a:srgbClr val="FFFC77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Visit</a:t>
            </a:r>
            <a:r>
              <a:rPr kumimoji="0" sz="30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30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6"/>
              </a:rPr>
              <a:t>WRKX</a:t>
            </a:r>
            <a:r>
              <a:rPr kumimoji="0" sz="30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Page</a:t>
            </a:r>
            <a:r>
              <a:rPr kumimoji="0" sz="30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&amp;</a:t>
            </a:r>
            <a:r>
              <a:rPr kumimoji="0" sz="30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sng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7"/>
              </a:rPr>
              <a:t>FAQ</a:t>
            </a:r>
            <a:r>
              <a:rPr kumimoji="0" sz="30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Chart</a:t>
            </a:r>
            <a:r>
              <a:rPr kumimoji="0" sz="30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to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Choose</a:t>
            </a:r>
            <a:r>
              <a:rPr kumimoji="0" sz="30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the</a:t>
            </a:r>
            <a:r>
              <a:rPr kumimoji="0" sz="30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Right</a:t>
            </a:r>
            <a:r>
              <a:rPr kumimoji="0" sz="3000" b="0" i="0" u="none" strike="noStrike" kern="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Course</a:t>
            </a:r>
            <a:r>
              <a:rPr kumimoji="0" sz="30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and</a:t>
            </a:r>
            <a:r>
              <a:rPr kumimoji="0" sz="30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Section</a:t>
            </a:r>
            <a:r>
              <a:rPr kumimoji="0" sz="3000" b="0" i="0" u="none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for</a:t>
            </a:r>
            <a:r>
              <a:rPr kumimoji="0" sz="30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3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You!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BD0E671-1747-0E2C-B807-8AAB1180A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5FC1F2-9EAF-8F73-6F9E-43295A41F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2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F8E1E-E8A2-7B67-F3B4-6030A3BE9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C55055-D6A2-CE59-A529-7D5ABCAB8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900" y="0"/>
            <a:ext cx="514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 Hawk are National Champions!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Gold – 3</a:t>
            </a:r>
            <a:r>
              <a:rPr lang="en-US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 in a row! 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6F28F4E-BF51-4E11-B3AB-3F56B61D6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2" t="13069" r="32253" b="16251"/>
          <a:stretch/>
        </p:blipFill>
        <p:spPr>
          <a:xfrm rot="5400000">
            <a:off x="3543687" y="296640"/>
            <a:ext cx="5104625" cy="7892721"/>
          </a:xfrm>
        </p:spPr>
      </p:pic>
    </p:spTree>
    <p:extLst>
      <p:ext uri="{BB962C8B-B14F-4D97-AF65-F5344CB8AC3E}">
        <p14:creationId xmlns:p14="http://schemas.microsoft.com/office/powerpoint/2010/main" val="140485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788B5-C4F8-BE63-0631-BE39C6C7F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0" dirty="0">
                <a:effectLst/>
                <a:latin typeface="Segoe UI" panose="020B0502040204020203" pitchFamily="34" charset="0"/>
              </a:rPr>
              <a:t>Swim &amp; Dive 3C2A</a:t>
            </a:r>
            <a:br>
              <a:rPr lang="en-US" b="1" i="0" dirty="0">
                <a:effectLst/>
                <a:latin typeface="Segoe UI" panose="020B0502040204020203" pitchFamily="34" charset="0"/>
              </a:rPr>
            </a:br>
            <a:r>
              <a:rPr lang="en-US" b="1" i="0" dirty="0">
                <a:effectLst/>
                <a:latin typeface="Segoe UI" panose="020B0502040204020203" pitchFamily="34" charset="0"/>
              </a:rPr>
              <a:t>State Championship 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FFC82-56FF-875A-9910-502351E26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8893" y="2587393"/>
            <a:ext cx="4698358" cy="359931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u="sng" dirty="0"/>
              <a:t>2 STATE CHAMPIONS:</a:t>
            </a:r>
          </a:p>
          <a:p>
            <a:r>
              <a:rPr lang="en-US" b="1" dirty="0"/>
              <a:t>Filuka Houborg </a:t>
            </a:r>
            <a:r>
              <a:rPr lang="en-US" dirty="0"/>
              <a:t>won the women’s 1650 (mile) | School Record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Samantha Fehr </a:t>
            </a:r>
            <a:r>
              <a:rPr lang="en-US" dirty="0"/>
              <a:t>won the women’s 100 breaststroke |School Record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This is the first time LPC has had two different state champions crowned in the same season – both setting school records.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69AB2F-08F8-937A-7C64-6EBC9A0DBA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6049" y="2842755"/>
            <a:ext cx="4700058" cy="2473252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Women’s Team </a:t>
            </a:r>
            <a:r>
              <a:rPr lang="en-US" dirty="0"/>
              <a:t>– Finished 6</a:t>
            </a:r>
            <a:r>
              <a:rPr lang="en-US" baseline="30000" dirty="0"/>
              <a:t>th</a:t>
            </a:r>
            <a:r>
              <a:rPr lang="en-US" dirty="0"/>
              <a:t> Overall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Men’s Team </a:t>
            </a:r>
            <a:r>
              <a:rPr lang="en-US" dirty="0"/>
              <a:t>– Finished12</a:t>
            </a:r>
            <a:r>
              <a:rPr lang="en-US" baseline="30000" dirty="0"/>
              <a:t>th</a:t>
            </a:r>
            <a:r>
              <a:rPr lang="en-US" dirty="0"/>
              <a:t> Overall – led by Nathanael </a:t>
            </a:r>
            <a:r>
              <a:rPr lang="en-US" dirty="0" err="1"/>
              <a:t>Ridosko</a:t>
            </a:r>
            <a:r>
              <a:rPr lang="en-US" dirty="0"/>
              <a:t> who broke two school records (200 and 500 freestyle)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AAF57F-0ACE-1617-24EF-47D51A901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593" y="753228"/>
            <a:ext cx="1133954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/>
    </mc:Choice>
    <mc:Fallback xmlns="">
      <p:transition spd="slow" advClick="0" advTm="10000"/>
    </mc:Fallback>
  </mc:AlternateContent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theme1.xml><?xml version="1.0" encoding="utf-8"?>
<a:theme xmlns:a="http://schemas.openxmlformats.org/drawingml/2006/main" name="1_Berlin">
  <a:themeElements>
    <a:clrScheme name="Custom 3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A40000"/>
      </a:accent1>
      <a:accent2>
        <a:srgbClr val="C00000"/>
      </a:accent2>
      <a:accent3>
        <a:srgbClr val="C00000"/>
      </a:accent3>
      <a:accent4>
        <a:srgbClr val="A2A2A2"/>
      </a:accent4>
      <a:accent5>
        <a:srgbClr val="7F7F7F"/>
      </a:accent5>
      <a:accent6>
        <a:srgbClr val="C00000"/>
      </a:accent6>
      <a:hlink>
        <a:srgbClr val="EA5A0C"/>
      </a:hlink>
      <a:folHlink>
        <a:srgbClr val="C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AFAF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11190</TotalTime>
  <Words>881</Words>
  <Application>Microsoft Office PowerPoint</Application>
  <PresentationFormat>Widescreen</PresentationFormat>
  <Paragraphs>160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Aptos</vt:lpstr>
      <vt:lpstr>Arial</vt:lpstr>
      <vt:lpstr>Arial,Sans-Serif</vt:lpstr>
      <vt:lpstr>Calibri</vt:lpstr>
      <vt:lpstr>Calibri Light</vt:lpstr>
      <vt:lpstr>Century Gothic</vt:lpstr>
      <vt:lpstr>Microsoft Himalaya</vt:lpstr>
      <vt:lpstr>Palatino Linotype</vt:lpstr>
      <vt:lpstr>Segoe UI</vt:lpstr>
      <vt:lpstr>Tw Cen MT Condensed Extra Bold</vt:lpstr>
      <vt:lpstr>Verdana</vt:lpstr>
      <vt:lpstr>1_Berlin</vt:lpstr>
      <vt:lpstr>Office Theme</vt:lpstr>
      <vt:lpstr>1_Office Theme</vt:lpstr>
      <vt:lpstr>2_Office Theme</vt:lpstr>
      <vt:lpstr>3_Office Theme</vt:lpstr>
      <vt:lpstr>Mesh</vt:lpstr>
      <vt:lpstr>PowerPoint Presentation</vt:lpstr>
      <vt:lpstr>36TH ANNUAL  COMMENCEMENT CEREMONY SATURDAY, MAY 30, 2026 – 10:00 AM</vt:lpstr>
      <vt:lpstr>Got Work? Enroll in WRKX &amp; Get College Credit!</vt:lpstr>
      <vt:lpstr>PowerPoint Presentation</vt:lpstr>
      <vt:lpstr>PowerPoint Presentation</vt:lpstr>
      <vt:lpstr>PowerPoint Presentation</vt:lpstr>
      <vt:lpstr>PowerPoint Presentation</vt:lpstr>
      <vt:lpstr>Talk Hawk are National Champions! Team Gold – 3rd year in a row!  </vt:lpstr>
      <vt:lpstr>Swim &amp; Dive 3C2A State Championship Results</vt:lpstr>
      <vt:lpstr>Swim &amp; Dive Women’s - Season Summary</vt:lpstr>
      <vt:lpstr>Swim &amp; Dive Men’s - Season Summary</vt:lpstr>
      <vt:lpstr>PowerPoint Presentation</vt:lpstr>
      <vt:lpstr>PowerPoint Presentation</vt:lpstr>
      <vt:lpstr>PowerPoint Presentation</vt:lpstr>
      <vt:lpstr>PowerPoint Presentation</vt:lpstr>
      <vt:lpstr>LPC Wins Third Place in State Business Conference Competitions</vt:lpstr>
      <vt:lpstr>PowerPoint Presentation</vt:lpstr>
      <vt:lpstr>PowerPoint Presentation</vt:lpstr>
    </vt:vector>
  </TitlesOfParts>
  <Company>Las Positas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&amp; Announcements</dc:title>
  <dc:creator>Angelica Cazarez</dc:creator>
  <cp:lastModifiedBy>Nicole Duffin</cp:lastModifiedBy>
  <cp:revision>185</cp:revision>
  <cp:lastPrinted>2026-04-14T18:42:42Z</cp:lastPrinted>
  <dcterms:created xsi:type="dcterms:W3CDTF">2019-01-16T15:50:05Z</dcterms:created>
  <dcterms:modified xsi:type="dcterms:W3CDTF">2026-05-06T16:58:16Z</dcterms:modified>
</cp:coreProperties>
</file>