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6" r:id="rId3"/>
    <p:sldId id="293" r:id="rId4"/>
    <p:sldId id="294" r:id="rId5"/>
    <p:sldId id="295" r:id="rId6"/>
    <p:sldId id="296" r:id="rId7"/>
    <p:sldId id="297" r:id="rId8"/>
    <p:sldId id="298" r:id="rId9"/>
    <p:sldId id="292" r:id="rId10"/>
    <p:sldId id="274" r:id="rId11"/>
    <p:sldId id="275" r:id="rId12"/>
    <p:sldId id="258" r:id="rId13"/>
    <p:sldId id="259" r:id="rId14"/>
    <p:sldId id="299" r:id="rId15"/>
    <p:sldId id="300" r:id="rId16"/>
    <p:sldId id="262" r:id="rId17"/>
    <p:sldId id="263" r:id="rId18"/>
    <p:sldId id="265" r:id="rId19"/>
    <p:sldId id="290" r:id="rId20"/>
    <p:sldId id="268" r:id="rId21"/>
    <p:sldId id="269" r:id="rId22"/>
    <p:sldId id="291" r:id="rId23"/>
    <p:sldId id="301" r:id="rId24"/>
    <p:sldId id="260" r:id="rId25"/>
    <p:sldId id="261" r:id="rId26"/>
    <p:sldId id="272" r:id="rId27"/>
    <p:sldId id="266" r:id="rId28"/>
    <p:sldId id="271" r:id="rId29"/>
    <p:sldId id="279" r:id="rId30"/>
    <p:sldId id="280" r:id="rId31"/>
    <p:sldId id="281" r:id="rId32"/>
    <p:sldId id="257" r:id="rId33"/>
    <p:sldId id="282" r:id="rId34"/>
    <p:sldId id="264" r:id="rId35"/>
    <p:sldId id="277" r:id="rId36"/>
    <p:sldId id="278" r:id="rId37"/>
    <p:sldId id="283" r:id="rId38"/>
    <p:sldId id="284" r:id="rId39"/>
    <p:sldId id="288" r:id="rId40"/>
    <p:sldId id="286" r:id="rId41"/>
    <p:sldId id="287" r:id="rId42"/>
    <p:sldId id="302"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72" y="4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81BCC-0E89-438E-96C7-85479EF04C91}" type="doc">
      <dgm:prSet loTypeId="urn:microsoft.com/office/officeart/2005/8/layout/gear1" loCatId="process" qsTypeId="urn:microsoft.com/office/officeart/2005/8/quickstyle/simple1" qsCatId="simple" csTypeId="urn:microsoft.com/office/officeart/2005/8/colors/accent1_2" csCatId="accent1" phldr="1"/>
      <dgm:spPr/>
    </dgm:pt>
    <dgm:pt modelId="{466DAC24-7E31-4B04-8268-343B8430D649}">
      <dgm:prSet phldrT="[Text]"/>
      <dgm:spPr/>
      <dgm:t>
        <a:bodyPr/>
        <a:lstStyle/>
        <a:p>
          <a:endParaRPr lang="en-US" dirty="0"/>
        </a:p>
      </dgm:t>
    </dgm:pt>
    <dgm:pt modelId="{1005B56D-830B-42A5-9F30-3297A8877FBC}" type="parTrans" cxnId="{D979334D-DCD9-4200-A9DC-F3881DFBA49D}">
      <dgm:prSet/>
      <dgm:spPr/>
      <dgm:t>
        <a:bodyPr/>
        <a:lstStyle/>
        <a:p>
          <a:endParaRPr lang="en-US"/>
        </a:p>
      </dgm:t>
    </dgm:pt>
    <dgm:pt modelId="{D1E2A1DC-A1E1-46ED-9610-2B61193555AF}" type="sibTrans" cxnId="{D979334D-DCD9-4200-A9DC-F3881DFBA49D}">
      <dgm:prSet/>
      <dgm:spPr/>
      <dgm:t>
        <a:bodyPr/>
        <a:lstStyle/>
        <a:p>
          <a:endParaRPr lang="en-US"/>
        </a:p>
      </dgm:t>
    </dgm:pt>
    <dgm:pt modelId="{5CA4C37B-26B0-461A-8132-8284301C29F1}">
      <dgm:prSet phldrT="[Text]"/>
      <dgm:spPr/>
      <dgm:t>
        <a:bodyPr/>
        <a:lstStyle/>
        <a:p>
          <a:endParaRPr lang="en-US" dirty="0"/>
        </a:p>
      </dgm:t>
    </dgm:pt>
    <dgm:pt modelId="{AE56EEB6-5B93-4548-9552-C6E8993A6FA3}" type="parTrans" cxnId="{D353FACA-BE22-44DC-BD97-921ED5DA2967}">
      <dgm:prSet/>
      <dgm:spPr/>
      <dgm:t>
        <a:bodyPr/>
        <a:lstStyle/>
        <a:p>
          <a:endParaRPr lang="en-US"/>
        </a:p>
      </dgm:t>
    </dgm:pt>
    <dgm:pt modelId="{81F9A882-37CD-47F9-9D69-AC202E557FF3}" type="sibTrans" cxnId="{D353FACA-BE22-44DC-BD97-921ED5DA2967}">
      <dgm:prSet/>
      <dgm:spPr/>
      <dgm:t>
        <a:bodyPr/>
        <a:lstStyle/>
        <a:p>
          <a:endParaRPr lang="en-US"/>
        </a:p>
      </dgm:t>
    </dgm:pt>
    <dgm:pt modelId="{A122C323-943C-43E7-A229-ADB892878F41}">
      <dgm:prSet phldrT="[Text]"/>
      <dgm:spPr/>
      <dgm:t>
        <a:bodyPr/>
        <a:lstStyle/>
        <a:p>
          <a:endParaRPr lang="en-US" dirty="0"/>
        </a:p>
      </dgm:t>
    </dgm:pt>
    <dgm:pt modelId="{2838B567-0DEE-4C5F-99A1-7DF5FC57FF07}" type="parTrans" cxnId="{51ABF1A8-4501-46A5-8B22-C1111C9D3E01}">
      <dgm:prSet/>
      <dgm:spPr/>
      <dgm:t>
        <a:bodyPr/>
        <a:lstStyle/>
        <a:p>
          <a:endParaRPr lang="en-US"/>
        </a:p>
      </dgm:t>
    </dgm:pt>
    <dgm:pt modelId="{07A762B6-98EB-4562-B618-D997C0E91B7B}" type="sibTrans" cxnId="{51ABF1A8-4501-46A5-8B22-C1111C9D3E01}">
      <dgm:prSet/>
      <dgm:spPr/>
      <dgm:t>
        <a:bodyPr/>
        <a:lstStyle/>
        <a:p>
          <a:endParaRPr lang="en-US"/>
        </a:p>
      </dgm:t>
    </dgm:pt>
    <dgm:pt modelId="{68FC8A62-F32A-4CC8-9179-7113B175760A}" type="pres">
      <dgm:prSet presAssocID="{2F681BCC-0E89-438E-96C7-85479EF04C91}" presName="composite" presStyleCnt="0">
        <dgm:presLayoutVars>
          <dgm:chMax val="3"/>
          <dgm:animLvl val="lvl"/>
          <dgm:resizeHandles val="exact"/>
        </dgm:presLayoutVars>
      </dgm:prSet>
      <dgm:spPr/>
    </dgm:pt>
    <dgm:pt modelId="{854B933F-E269-4119-94D1-50118B2C81CF}" type="pres">
      <dgm:prSet presAssocID="{466DAC24-7E31-4B04-8268-343B8430D649}" presName="gear1" presStyleLbl="node1" presStyleIdx="0" presStyleCnt="3">
        <dgm:presLayoutVars>
          <dgm:chMax val="1"/>
          <dgm:bulletEnabled val="1"/>
        </dgm:presLayoutVars>
      </dgm:prSet>
      <dgm:spPr/>
      <dgm:t>
        <a:bodyPr/>
        <a:lstStyle/>
        <a:p>
          <a:endParaRPr lang="en-US"/>
        </a:p>
      </dgm:t>
    </dgm:pt>
    <dgm:pt modelId="{A5FCA77F-1890-460D-A7ED-BBBE423FBEE6}" type="pres">
      <dgm:prSet presAssocID="{466DAC24-7E31-4B04-8268-343B8430D649}" presName="gear1srcNode" presStyleLbl="node1" presStyleIdx="0" presStyleCnt="3"/>
      <dgm:spPr/>
      <dgm:t>
        <a:bodyPr/>
        <a:lstStyle/>
        <a:p>
          <a:endParaRPr lang="en-US"/>
        </a:p>
      </dgm:t>
    </dgm:pt>
    <dgm:pt modelId="{40A031A1-3F11-491C-9BC8-376ECCF88676}" type="pres">
      <dgm:prSet presAssocID="{466DAC24-7E31-4B04-8268-343B8430D649}" presName="gear1dstNode" presStyleLbl="node1" presStyleIdx="0" presStyleCnt="3"/>
      <dgm:spPr/>
      <dgm:t>
        <a:bodyPr/>
        <a:lstStyle/>
        <a:p>
          <a:endParaRPr lang="en-US"/>
        </a:p>
      </dgm:t>
    </dgm:pt>
    <dgm:pt modelId="{6DA5D0E4-060C-4BA6-9376-10743C5EF2B8}" type="pres">
      <dgm:prSet presAssocID="{5CA4C37B-26B0-461A-8132-8284301C29F1}" presName="gear2" presStyleLbl="node1" presStyleIdx="1" presStyleCnt="3">
        <dgm:presLayoutVars>
          <dgm:chMax val="1"/>
          <dgm:bulletEnabled val="1"/>
        </dgm:presLayoutVars>
      </dgm:prSet>
      <dgm:spPr/>
      <dgm:t>
        <a:bodyPr/>
        <a:lstStyle/>
        <a:p>
          <a:endParaRPr lang="en-US"/>
        </a:p>
      </dgm:t>
    </dgm:pt>
    <dgm:pt modelId="{1321E0CC-88C3-4084-8A4B-50263C87F692}" type="pres">
      <dgm:prSet presAssocID="{5CA4C37B-26B0-461A-8132-8284301C29F1}" presName="gear2srcNode" presStyleLbl="node1" presStyleIdx="1" presStyleCnt="3"/>
      <dgm:spPr/>
      <dgm:t>
        <a:bodyPr/>
        <a:lstStyle/>
        <a:p>
          <a:endParaRPr lang="en-US"/>
        </a:p>
      </dgm:t>
    </dgm:pt>
    <dgm:pt modelId="{17CA3016-F615-44A8-80DD-51CE0D6583B2}" type="pres">
      <dgm:prSet presAssocID="{5CA4C37B-26B0-461A-8132-8284301C29F1}" presName="gear2dstNode" presStyleLbl="node1" presStyleIdx="1" presStyleCnt="3"/>
      <dgm:spPr/>
      <dgm:t>
        <a:bodyPr/>
        <a:lstStyle/>
        <a:p>
          <a:endParaRPr lang="en-US"/>
        </a:p>
      </dgm:t>
    </dgm:pt>
    <dgm:pt modelId="{BA5F134D-14EC-4EE7-8A4C-1D67A6F063BE}" type="pres">
      <dgm:prSet presAssocID="{A122C323-943C-43E7-A229-ADB892878F41}" presName="gear3" presStyleLbl="node1" presStyleIdx="2" presStyleCnt="3"/>
      <dgm:spPr/>
      <dgm:t>
        <a:bodyPr/>
        <a:lstStyle/>
        <a:p>
          <a:endParaRPr lang="en-US"/>
        </a:p>
      </dgm:t>
    </dgm:pt>
    <dgm:pt modelId="{B211E052-CF79-49CE-B48B-F211CE0C3609}" type="pres">
      <dgm:prSet presAssocID="{A122C323-943C-43E7-A229-ADB892878F41}" presName="gear3tx" presStyleLbl="node1" presStyleIdx="2" presStyleCnt="3">
        <dgm:presLayoutVars>
          <dgm:chMax val="1"/>
          <dgm:bulletEnabled val="1"/>
        </dgm:presLayoutVars>
      </dgm:prSet>
      <dgm:spPr/>
      <dgm:t>
        <a:bodyPr/>
        <a:lstStyle/>
        <a:p>
          <a:endParaRPr lang="en-US"/>
        </a:p>
      </dgm:t>
    </dgm:pt>
    <dgm:pt modelId="{3479E2C7-89E4-4EE0-A33A-AAE03CBEECCA}" type="pres">
      <dgm:prSet presAssocID="{A122C323-943C-43E7-A229-ADB892878F41}" presName="gear3srcNode" presStyleLbl="node1" presStyleIdx="2" presStyleCnt="3"/>
      <dgm:spPr/>
      <dgm:t>
        <a:bodyPr/>
        <a:lstStyle/>
        <a:p>
          <a:endParaRPr lang="en-US"/>
        </a:p>
      </dgm:t>
    </dgm:pt>
    <dgm:pt modelId="{A117058D-A346-4975-85B9-B78349DCC990}" type="pres">
      <dgm:prSet presAssocID="{A122C323-943C-43E7-A229-ADB892878F41}" presName="gear3dstNode" presStyleLbl="node1" presStyleIdx="2" presStyleCnt="3"/>
      <dgm:spPr/>
      <dgm:t>
        <a:bodyPr/>
        <a:lstStyle/>
        <a:p>
          <a:endParaRPr lang="en-US"/>
        </a:p>
      </dgm:t>
    </dgm:pt>
    <dgm:pt modelId="{FF8F2C60-7A7E-4A32-B057-F0C18F04EEB3}" type="pres">
      <dgm:prSet presAssocID="{D1E2A1DC-A1E1-46ED-9610-2B61193555AF}" presName="connector1" presStyleLbl="sibTrans2D1" presStyleIdx="0" presStyleCnt="3"/>
      <dgm:spPr/>
      <dgm:t>
        <a:bodyPr/>
        <a:lstStyle/>
        <a:p>
          <a:endParaRPr lang="en-US"/>
        </a:p>
      </dgm:t>
    </dgm:pt>
    <dgm:pt modelId="{A8D3D035-D271-4F07-8F56-5B44FA673770}" type="pres">
      <dgm:prSet presAssocID="{81F9A882-37CD-47F9-9D69-AC202E557FF3}" presName="connector2" presStyleLbl="sibTrans2D1" presStyleIdx="1" presStyleCnt="3"/>
      <dgm:spPr/>
      <dgm:t>
        <a:bodyPr/>
        <a:lstStyle/>
        <a:p>
          <a:endParaRPr lang="en-US"/>
        </a:p>
      </dgm:t>
    </dgm:pt>
    <dgm:pt modelId="{4A684D79-DDD8-453C-AEA0-287DE8E4CA2F}" type="pres">
      <dgm:prSet presAssocID="{07A762B6-98EB-4562-B618-D997C0E91B7B}" presName="connector3" presStyleLbl="sibTrans2D1" presStyleIdx="2" presStyleCnt="3"/>
      <dgm:spPr/>
      <dgm:t>
        <a:bodyPr/>
        <a:lstStyle/>
        <a:p>
          <a:endParaRPr lang="en-US"/>
        </a:p>
      </dgm:t>
    </dgm:pt>
  </dgm:ptLst>
  <dgm:cxnLst>
    <dgm:cxn modelId="{FB11BFAD-6050-4641-B3D3-0912182805CB}" type="presOf" srcId="{A122C323-943C-43E7-A229-ADB892878F41}" destId="{A117058D-A346-4975-85B9-B78349DCC990}" srcOrd="3" destOrd="0" presId="urn:microsoft.com/office/officeart/2005/8/layout/gear1"/>
    <dgm:cxn modelId="{5A96A9F5-FB28-46BD-86A3-670222A1A2DD}" type="presOf" srcId="{A122C323-943C-43E7-A229-ADB892878F41}" destId="{3479E2C7-89E4-4EE0-A33A-AAE03CBEECCA}" srcOrd="2" destOrd="0" presId="urn:microsoft.com/office/officeart/2005/8/layout/gear1"/>
    <dgm:cxn modelId="{1586B987-C11C-4152-9459-BB0B11980981}" type="presOf" srcId="{81F9A882-37CD-47F9-9D69-AC202E557FF3}" destId="{A8D3D035-D271-4F07-8F56-5B44FA673770}" srcOrd="0" destOrd="0" presId="urn:microsoft.com/office/officeart/2005/8/layout/gear1"/>
    <dgm:cxn modelId="{850AC4DB-FDAF-4288-B915-063D203F426F}" type="presOf" srcId="{07A762B6-98EB-4562-B618-D997C0E91B7B}" destId="{4A684D79-DDD8-453C-AEA0-287DE8E4CA2F}" srcOrd="0" destOrd="0" presId="urn:microsoft.com/office/officeart/2005/8/layout/gear1"/>
    <dgm:cxn modelId="{AC4FD929-A5FF-4220-B421-C8D05B1B13BE}" type="presOf" srcId="{5CA4C37B-26B0-461A-8132-8284301C29F1}" destId="{6DA5D0E4-060C-4BA6-9376-10743C5EF2B8}" srcOrd="0" destOrd="0" presId="urn:microsoft.com/office/officeart/2005/8/layout/gear1"/>
    <dgm:cxn modelId="{D979334D-DCD9-4200-A9DC-F3881DFBA49D}" srcId="{2F681BCC-0E89-438E-96C7-85479EF04C91}" destId="{466DAC24-7E31-4B04-8268-343B8430D649}" srcOrd="0" destOrd="0" parTransId="{1005B56D-830B-42A5-9F30-3297A8877FBC}" sibTransId="{D1E2A1DC-A1E1-46ED-9610-2B61193555AF}"/>
    <dgm:cxn modelId="{AAB53398-45B1-42B9-9A8C-BF8971877EC4}" type="presOf" srcId="{A122C323-943C-43E7-A229-ADB892878F41}" destId="{BA5F134D-14EC-4EE7-8A4C-1D67A6F063BE}" srcOrd="0" destOrd="0" presId="urn:microsoft.com/office/officeart/2005/8/layout/gear1"/>
    <dgm:cxn modelId="{7032CBD9-279B-4516-9ED5-B6F1CAFD8833}" type="presOf" srcId="{A122C323-943C-43E7-A229-ADB892878F41}" destId="{B211E052-CF79-49CE-B48B-F211CE0C3609}" srcOrd="1" destOrd="0" presId="urn:microsoft.com/office/officeart/2005/8/layout/gear1"/>
    <dgm:cxn modelId="{A3058414-9989-409E-A17C-0FD75A123492}" type="presOf" srcId="{466DAC24-7E31-4B04-8268-343B8430D649}" destId="{A5FCA77F-1890-460D-A7ED-BBBE423FBEE6}" srcOrd="1" destOrd="0" presId="urn:microsoft.com/office/officeart/2005/8/layout/gear1"/>
    <dgm:cxn modelId="{34F22D4B-7218-46DB-ACBE-ADC6C02C08F6}" type="presOf" srcId="{466DAC24-7E31-4B04-8268-343B8430D649}" destId="{40A031A1-3F11-491C-9BC8-376ECCF88676}" srcOrd="2" destOrd="0" presId="urn:microsoft.com/office/officeart/2005/8/layout/gear1"/>
    <dgm:cxn modelId="{51ABF1A8-4501-46A5-8B22-C1111C9D3E01}" srcId="{2F681BCC-0E89-438E-96C7-85479EF04C91}" destId="{A122C323-943C-43E7-A229-ADB892878F41}" srcOrd="2" destOrd="0" parTransId="{2838B567-0DEE-4C5F-99A1-7DF5FC57FF07}" sibTransId="{07A762B6-98EB-4562-B618-D997C0E91B7B}"/>
    <dgm:cxn modelId="{D353FACA-BE22-44DC-BD97-921ED5DA2967}" srcId="{2F681BCC-0E89-438E-96C7-85479EF04C91}" destId="{5CA4C37B-26B0-461A-8132-8284301C29F1}" srcOrd="1" destOrd="0" parTransId="{AE56EEB6-5B93-4548-9552-C6E8993A6FA3}" sibTransId="{81F9A882-37CD-47F9-9D69-AC202E557FF3}"/>
    <dgm:cxn modelId="{623D5A68-E39D-4A16-9850-D65DADCCA119}" type="presOf" srcId="{D1E2A1DC-A1E1-46ED-9610-2B61193555AF}" destId="{FF8F2C60-7A7E-4A32-B057-F0C18F04EEB3}" srcOrd="0" destOrd="0" presId="urn:microsoft.com/office/officeart/2005/8/layout/gear1"/>
    <dgm:cxn modelId="{3AFBDBBB-81AE-494A-B299-B761BDC3A145}" type="presOf" srcId="{5CA4C37B-26B0-461A-8132-8284301C29F1}" destId="{1321E0CC-88C3-4084-8A4B-50263C87F692}" srcOrd="1" destOrd="0" presId="urn:microsoft.com/office/officeart/2005/8/layout/gear1"/>
    <dgm:cxn modelId="{D6E3F6FD-2272-4F0F-8A2D-762BA25E15AE}" type="presOf" srcId="{5CA4C37B-26B0-461A-8132-8284301C29F1}" destId="{17CA3016-F615-44A8-80DD-51CE0D6583B2}" srcOrd="2" destOrd="0" presId="urn:microsoft.com/office/officeart/2005/8/layout/gear1"/>
    <dgm:cxn modelId="{08190534-3AAE-423F-B4CC-BB837F5B20F0}" type="presOf" srcId="{466DAC24-7E31-4B04-8268-343B8430D649}" destId="{854B933F-E269-4119-94D1-50118B2C81CF}" srcOrd="0" destOrd="0" presId="urn:microsoft.com/office/officeart/2005/8/layout/gear1"/>
    <dgm:cxn modelId="{E9972278-F8C8-4590-BCEB-F0EB544B6205}" type="presOf" srcId="{2F681BCC-0E89-438E-96C7-85479EF04C91}" destId="{68FC8A62-F32A-4CC8-9179-7113B175760A}" srcOrd="0" destOrd="0" presId="urn:microsoft.com/office/officeart/2005/8/layout/gear1"/>
    <dgm:cxn modelId="{40C3F732-1504-4925-B62C-01B03C3BA092}" type="presParOf" srcId="{68FC8A62-F32A-4CC8-9179-7113B175760A}" destId="{854B933F-E269-4119-94D1-50118B2C81CF}" srcOrd="0" destOrd="0" presId="urn:microsoft.com/office/officeart/2005/8/layout/gear1"/>
    <dgm:cxn modelId="{5EBBA2C2-9421-457E-9480-EEF7B9A1CACC}" type="presParOf" srcId="{68FC8A62-F32A-4CC8-9179-7113B175760A}" destId="{A5FCA77F-1890-460D-A7ED-BBBE423FBEE6}" srcOrd="1" destOrd="0" presId="urn:microsoft.com/office/officeart/2005/8/layout/gear1"/>
    <dgm:cxn modelId="{AC22BD65-EE2E-43B6-B917-FA9A3076571D}" type="presParOf" srcId="{68FC8A62-F32A-4CC8-9179-7113B175760A}" destId="{40A031A1-3F11-491C-9BC8-376ECCF88676}" srcOrd="2" destOrd="0" presId="urn:microsoft.com/office/officeart/2005/8/layout/gear1"/>
    <dgm:cxn modelId="{12EBC76C-53E2-44FF-B07C-4A510BA50AE2}" type="presParOf" srcId="{68FC8A62-F32A-4CC8-9179-7113B175760A}" destId="{6DA5D0E4-060C-4BA6-9376-10743C5EF2B8}" srcOrd="3" destOrd="0" presId="urn:microsoft.com/office/officeart/2005/8/layout/gear1"/>
    <dgm:cxn modelId="{64193EC4-4CC6-45A2-A810-600FC82F703B}" type="presParOf" srcId="{68FC8A62-F32A-4CC8-9179-7113B175760A}" destId="{1321E0CC-88C3-4084-8A4B-50263C87F692}" srcOrd="4" destOrd="0" presId="urn:microsoft.com/office/officeart/2005/8/layout/gear1"/>
    <dgm:cxn modelId="{7B1B94BD-1CDD-4BFC-B7EE-0C205271F2FE}" type="presParOf" srcId="{68FC8A62-F32A-4CC8-9179-7113B175760A}" destId="{17CA3016-F615-44A8-80DD-51CE0D6583B2}" srcOrd="5" destOrd="0" presId="urn:microsoft.com/office/officeart/2005/8/layout/gear1"/>
    <dgm:cxn modelId="{00723099-30FA-4FFE-8688-756A52EC03BC}" type="presParOf" srcId="{68FC8A62-F32A-4CC8-9179-7113B175760A}" destId="{BA5F134D-14EC-4EE7-8A4C-1D67A6F063BE}" srcOrd="6" destOrd="0" presId="urn:microsoft.com/office/officeart/2005/8/layout/gear1"/>
    <dgm:cxn modelId="{69311CF0-BC0A-477D-BAB2-0A1545F22B89}" type="presParOf" srcId="{68FC8A62-F32A-4CC8-9179-7113B175760A}" destId="{B211E052-CF79-49CE-B48B-F211CE0C3609}" srcOrd="7" destOrd="0" presId="urn:microsoft.com/office/officeart/2005/8/layout/gear1"/>
    <dgm:cxn modelId="{72978559-1EE1-44CF-B07B-3E8CFE99CDDE}" type="presParOf" srcId="{68FC8A62-F32A-4CC8-9179-7113B175760A}" destId="{3479E2C7-89E4-4EE0-A33A-AAE03CBEECCA}" srcOrd="8" destOrd="0" presId="urn:microsoft.com/office/officeart/2005/8/layout/gear1"/>
    <dgm:cxn modelId="{68BF0B66-38FA-47BE-A780-07F0ED951D47}" type="presParOf" srcId="{68FC8A62-F32A-4CC8-9179-7113B175760A}" destId="{A117058D-A346-4975-85B9-B78349DCC990}" srcOrd="9" destOrd="0" presId="urn:microsoft.com/office/officeart/2005/8/layout/gear1"/>
    <dgm:cxn modelId="{8FD47AD1-372A-4A66-A73E-F3E90A5B48A8}" type="presParOf" srcId="{68FC8A62-F32A-4CC8-9179-7113B175760A}" destId="{FF8F2C60-7A7E-4A32-B057-F0C18F04EEB3}" srcOrd="10" destOrd="0" presId="urn:microsoft.com/office/officeart/2005/8/layout/gear1"/>
    <dgm:cxn modelId="{4FC5A185-38E9-4D1C-9357-6B0C79541ECF}" type="presParOf" srcId="{68FC8A62-F32A-4CC8-9179-7113B175760A}" destId="{A8D3D035-D271-4F07-8F56-5B44FA673770}" srcOrd="11" destOrd="0" presId="urn:microsoft.com/office/officeart/2005/8/layout/gear1"/>
    <dgm:cxn modelId="{AC7CECDD-565C-4585-9A0D-4FA52F508AD4}" type="presParOf" srcId="{68FC8A62-F32A-4CC8-9179-7113B175760A}" destId="{4A684D79-DDD8-453C-AEA0-287DE8E4CA2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681BCC-0E89-438E-96C7-85479EF04C91}" type="doc">
      <dgm:prSet loTypeId="urn:microsoft.com/office/officeart/2005/8/layout/gear1" loCatId="process" qsTypeId="urn:microsoft.com/office/officeart/2005/8/quickstyle/simple1" qsCatId="simple" csTypeId="urn:microsoft.com/office/officeart/2005/8/colors/accent1_2" csCatId="accent1" phldr="1"/>
      <dgm:spPr/>
    </dgm:pt>
    <dgm:pt modelId="{466DAC24-7E31-4B04-8268-343B8430D649}">
      <dgm:prSet phldrT="[Text]"/>
      <dgm:spPr/>
      <dgm:t>
        <a:bodyPr/>
        <a:lstStyle/>
        <a:p>
          <a:endParaRPr lang="en-US" dirty="0"/>
        </a:p>
      </dgm:t>
    </dgm:pt>
    <dgm:pt modelId="{1005B56D-830B-42A5-9F30-3297A8877FBC}" type="parTrans" cxnId="{D979334D-DCD9-4200-A9DC-F3881DFBA49D}">
      <dgm:prSet/>
      <dgm:spPr/>
      <dgm:t>
        <a:bodyPr/>
        <a:lstStyle/>
        <a:p>
          <a:endParaRPr lang="en-US"/>
        </a:p>
      </dgm:t>
    </dgm:pt>
    <dgm:pt modelId="{D1E2A1DC-A1E1-46ED-9610-2B61193555AF}" type="sibTrans" cxnId="{D979334D-DCD9-4200-A9DC-F3881DFBA49D}">
      <dgm:prSet/>
      <dgm:spPr/>
      <dgm:t>
        <a:bodyPr/>
        <a:lstStyle/>
        <a:p>
          <a:endParaRPr lang="en-US"/>
        </a:p>
      </dgm:t>
    </dgm:pt>
    <dgm:pt modelId="{5CA4C37B-26B0-461A-8132-8284301C29F1}">
      <dgm:prSet phldrT="[Text]"/>
      <dgm:spPr/>
      <dgm:t>
        <a:bodyPr/>
        <a:lstStyle/>
        <a:p>
          <a:endParaRPr lang="en-US" dirty="0"/>
        </a:p>
      </dgm:t>
    </dgm:pt>
    <dgm:pt modelId="{AE56EEB6-5B93-4548-9552-C6E8993A6FA3}" type="parTrans" cxnId="{D353FACA-BE22-44DC-BD97-921ED5DA2967}">
      <dgm:prSet/>
      <dgm:spPr/>
      <dgm:t>
        <a:bodyPr/>
        <a:lstStyle/>
        <a:p>
          <a:endParaRPr lang="en-US"/>
        </a:p>
      </dgm:t>
    </dgm:pt>
    <dgm:pt modelId="{81F9A882-37CD-47F9-9D69-AC202E557FF3}" type="sibTrans" cxnId="{D353FACA-BE22-44DC-BD97-921ED5DA2967}">
      <dgm:prSet/>
      <dgm:spPr/>
      <dgm:t>
        <a:bodyPr/>
        <a:lstStyle/>
        <a:p>
          <a:endParaRPr lang="en-US"/>
        </a:p>
      </dgm:t>
    </dgm:pt>
    <dgm:pt modelId="{A122C323-943C-43E7-A229-ADB892878F41}">
      <dgm:prSet phldrT="[Text]"/>
      <dgm:spPr/>
      <dgm:t>
        <a:bodyPr/>
        <a:lstStyle/>
        <a:p>
          <a:endParaRPr lang="en-US" dirty="0"/>
        </a:p>
      </dgm:t>
    </dgm:pt>
    <dgm:pt modelId="{2838B567-0DEE-4C5F-99A1-7DF5FC57FF07}" type="parTrans" cxnId="{51ABF1A8-4501-46A5-8B22-C1111C9D3E01}">
      <dgm:prSet/>
      <dgm:spPr/>
      <dgm:t>
        <a:bodyPr/>
        <a:lstStyle/>
        <a:p>
          <a:endParaRPr lang="en-US"/>
        </a:p>
      </dgm:t>
    </dgm:pt>
    <dgm:pt modelId="{07A762B6-98EB-4562-B618-D997C0E91B7B}" type="sibTrans" cxnId="{51ABF1A8-4501-46A5-8B22-C1111C9D3E01}">
      <dgm:prSet/>
      <dgm:spPr/>
      <dgm:t>
        <a:bodyPr/>
        <a:lstStyle/>
        <a:p>
          <a:endParaRPr lang="en-US"/>
        </a:p>
      </dgm:t>
    </dgm:pt>
    <dgm:pt modelId="{68FC8A62-F32A-4CC8-9179-7113B175760A}" type="pres">
      <dgm:prSet presAssocID="{2F681BCC-0E89-438E-96C7-85479EF04C91}" presName="composite" presStyleCnt="0">
        <dgm:presLayoutVars>
          <dgm:chMax val="3"/>
          <dgm:animLvl val="lvl"/>
          <dgm:resizeHandles val="exact"/>
        </dgm:presLayoutVars>
      </dgm:prSet>
      <dgm:spPr/>
    </dgm:pt>
    <dgm:pt modelId="{854B933F-E269-4119-94D1-50118B2C81CF}" type="pres">
      <dgm:prSet presAssocID="{466DAC24-7E31-4B04-8268-343B8430D649}" presName="gear1" presStyleLbl="node1" presStyleIdx="0" presStyleCnt="3">
        <dgm:presLayoutVars>
          <dgm:chMax val="1"/>
          <dgm:bulletEnabled val="1"/>
        </dgm:presLayoutVars>
      </dgm:prSet>
      <dgm:spPr/>
      <dgm:t>
        <a:bodyPr/>
        <a:lstStyle/>
        <a:p>
          <a:endParaRPr lang="en-US"/>
        </a:p>
      </dgm:t>
    </dgm:pt>
    <dgm:pt modelId="{A5FCA77F-1890-460D-A7ED-BBBE423FBEE6}" type="pres">
      <dgm:prSet presAssocID="{466DAC24-7E31-4B04-8268-343B8430D649}" presName="gear1srcNode" presStyleLbl="node1" presStyleIdx="0" presStyleCnt="3"/>
      <dgm:spPr/>
      <dgm:t>
        <a:bodyPr/>
        <a:lstStyle/>
        <a:p>
          <a:endParaRPr lang="en-US"/>
        </a:p>
      </dgm:t>
    </dgm:pt>
    <dgm:pt modelId="{40A031A1-3F11-491C-9BC8-376ECCF88676}" type="pres">
      <dgm:prSet presAssocID="{466DAC24-7E31-4B04-8268-343B8430D649}" presName="gear1dstNode" presStyleLbl="node1" presStyleIdx="0" presStyleCnt="3"/>
      <dgm:spPr/>
      <dgm:t>
        <a:bodyPr/>
        <a:lstStyle/>
        <a:p>
          <a:endParaRPr lang="en-US"/>
        </a:p>
      </dgm:t>
    </dgm:pt>
    <dgm:pt modelId="{6DA5D0E4-060C-4BA6-9376-10743C5EF2B8}" type="pres">
      <dgm:prSet presAssocID="{5CA4C37B-26B0-461A-8132-8284301C29F1}" presName="gear2" presStyleLbl="node1" presStyleIdx="1" presStyleCnt="3">
        <dgm:presLayoutVars>
          <dgm:chMax val="1"/>
          <dgm:bulletEnabled val="1"/>
        </dgm:presLayoutVars>
      </dgm:prSet>
      <dgm:spPr/>
      <dgm:t>
        <a:bodyPr/>
        <a:lstStyle/>
        <a:p>
          <a:endParaRPr lang="en-US"/>
        </a:p>
      </dgm:t>
    </dgm:pt>
    <dgm:pt modelId="{1321E0CC-88C3-4084-8A4B-50263C87F692}" type="pres">
      <dgm:prSet presAssocID="{5CA4C37B-26B0-461A-8132-8284301C29F1}" presName="gear2srcNode" presStyleLbl="node1" presStyleIdx="1" presStyleCnt="3"/>
      <dgm:spPr/>
      <dgm:t>
        <a:bodyPr/>
        <a:lstStyle/>
        <a:p>
          <a:endParaRPr lang="en-US"/>
        </a:p>
      </dgm:t>
    </dgm:pt>
    <dgm:pt modelId="{17CA3016-F615-44A8-80DD-51CE0D6583B2}" type="pres">
      <dgm:prSet presAssocID="{5CA4C37B-26B0-461A-8132-8284301C29F1}" presName="gear2dstNode" presStyleLbl="node1" presStyleIdx="1" presStyleCnt="3"/>
      <dgm:spPr/>
      <dgm:t>
        <a:bodyPr/>
        <a:lstStyle/>
        <a:p>
          <a:endParaRPr lang="en-US"/>
        </a:p>
      </dgm:t>
    </dgm:pt>
    <dgm:pt modelId="{BA5F134D-14EC-4EE7-8A4C-1D67A6F063BE}" type="pres">
      <dgm:prSet presAssocID="{A122C323-943C-43E7-A229-ADB892878F41}" presName="gear3" presStyleLbl="node1" presStyleIdx="2" presStyleCnt="3"/>
      <dgm:spPr/>
      <dgm:t>
        <a:bodyPr/>
        <a:lstStyle/>
        <a:p>
          <a:endParaRPr lang="en-US"/>
        </a:p>
      </dgm:t>
    </dgm:pt>
    <dgm:pt modelId="{B211E052-CF79-49CE-B48B-F211CE0C3609}" type="pres">
      <dgm:prSet presAssocID="{A122C323-943C-43E7-A229-ADB892878F41}" presName="gear3tx" presStyleLbl="node1" presStyleIdx="2" presStyleCnt="3">
        <dgm:presLayoutVars>
          <dgm:chMax val="1"/>
          <dgm:bulletEnabled val="1"/>
        </dgm:presLayoutVars>
      </dgm:prSet>
      <dgm:spPr/>
      <dgm:t>
        <a:bodyPr/>
        <a:lstStyle/>
        <a:p>
          <a:endParaRPr lang="en-US"/>
        </a:p>
      </dgm:t>
    </dgm:pt>
    <dgm:pt modelId="{3479E2C7-89E4-4EE0-A33A-AAE03CBEECCA}" type="pres">
      <dgm:prSet presAssocID="{A122C323-943C-43E7-A229-ADB892878F41}" presName="gear3srcNode" presStyleLbl="node1" presStyleIdx="2" presStyleCnt="3"/>
      <dgm:spPr/>
      <dgm:t>
        <a:bodyPr/>
        <a:lstStyle/>
        <a:p>
          <a:endParaRPr lang="en-US"/>
        </a:p>
      </dgm:t>
    </dgm:pt>
    <dgm:pt modelId="{A117058D-A346-4975-85B9-B78349DCC990}" type="pres">
      <dgm:prSet presAssocID="{A122C323-943C-43E7-A229-ADB892878F41}" presName="gear3dstNode" presStyleLbl="node1" presStyleIdx="2" presStyleCnt="3"/>
      <dgm:spPr/>
      <dgm:t>
        <a:bodyPr/>
        <a:lstStyle/>
        <a:p>
          <a:endParaRPr lang="en-US"/>
        </a:p>
      </dgm:t>
    </dgm:pt>
    <dgm:pt modelId="{FF8F2C60-7A7E-4A32-B057-F0C18F04EEB3}" type="pres">
      <dgm:prSet presAssocID="{D1E2A1DC-A1E1-46ED-9610-2B61193555AF}" presName="connector1" presStyleLbl="sibTrans2D1" presStyleIdx="0" presStyleCnt="3"/>
      <dgm:spPr/>
      <dgm:t>
        <a:bodyPr/>
        <a:lstStyle/>
        <a:p>
          <a:endParaRPr lang="en-US"/>
        </a:p>
      </dgm:t>
    </dgm:pt>
    <dgm:pt modelId="{A8D3D035-D271-4F07-8F56-5B44FA673770}" type="pres">
      <dgm:prSet presAssocID="{81F9A882-37CD-47F9-9D69-AC202E557FF3}" presName="connector2" presStyleLbl="sibTrans2D1" presStyleIdx="1" presStyleCnt="3"/>
      <dgm:spPr/>
      <dgm:t>
        <a:bodyPr/>
        <a:lstStyle/>
        <a:p>
          <a:endParaRPr lang="en-US"/>
        </a:p>
      </dgm:t>
    </dgm:pt>
    <dgm:pt modelId="{4A684D79-DDD8-453C-AEA0-287DE8E4CA2F}" type="pres">
      <dgm:prSet presAssocID="{07A762B6-98EB-4562-B618-D997C0E91B7B}" presName="connector3" presStyleLbl="sibTrans2D1" presStyleIdx="2" presStyleCnt="3"/>
      <dgm:spPr/>
      <dgm:t>
        <a:bodyPr/>
        <a:lstStyle/>
        <a:p>
          <a:endParaRPr lang="en-US"/>
        </a:p>
      </dgm:t>
    </dgm:pt>
  </dgm:ptLst>
  <dgm:cxnLst>
    <dgm:cxn modelId="{FB11BFAD-6050-4641-B3D3-0912182805CB}" type="presOf" srcId="{A122C323-943C-43E7-A229-ADB892878F41}" destId="{A117058D-A346-4975-85B9-B78349DCC990}" srcOrd="3" destOrd="0" presId="urn:microsoft.com/office/officeart/2005/8/layout/gear1"/>
    <dgm:cxn modelId="{5A96A9F5-FB28-46BD-86A3-670222A1A2DD}" type="presOf" srcId="{A122C323-943C-43E7-A229-ADB892878F41}" destId="{3479E2C7-89E4-4EE0-A33A-AAE03CBEECCA}" srcOrd="2" destOrd="0" presId="urn:microsoft.com/office/officeart/2005/8/layout/gear1"/>
    <dgm:cxn modelId="{1586B987-C11C-4152-9459-BB0B11980981}" type="presOf" srcId="{81F9A882-37CD-47F9-9D69-AC202E557FF3}" destId="{A8D3D035-D271-4F07-8F56-5B44FA673770}" srcOrd="0" destOrd="0" presId="urn:microsoft.com/office/officeart/2005/8/layout/gear1"/>
    <dgm:cxn modelId="{850AC4DB-FDAF-4288-B915-063D203F426F}" type="presOf" srcId="{07A762B6-98EB-4562-B618-D997C0E91B7B}" destId="{4A684D79-DDD8-453C-AEA0-287DE8E4CA2F}" srcOrd="0" destOrd="0" presId="urn:microsoft.com/office/officeart/2005/8/layout/gear1"/>
    <dgm:cxn modelId="{AC4FD929-A5FF-4220-B421-C8D05B1B13BE}" type="presOf" srcId="{5CA4C37B-26B0-461A-8132-8284301C29F1}" destId="{6DA5D0E4-060C-4BA6-9376-10743C5EF2B8}" srcOrd="0" destOrd="0" presId="urn:microsoft.com/office/officeart/2005/8/layout/gear1"/>
    <dgm:cxn modelId="{D979334D-DCD9-4200-A9DC-F3881DFBA49D}" srcId="{2F681BCC-0E89-438E-96C7-85479EF04C91}" destId="{466DAC24-7E31-4B04-8268-343B8430D649}" srcOrd="0" destOrd="0" parTransId="{1005B56D-830B-42A5-9F30-3297A8877FBC}" sibTransId="{D1E2A1DC-A1E1-46ED-9610-2B61193555AF}"/>
    <dgm:cxn modelId="{AAB53398-45B1-42B9-9A8C-BF8971877EC4}" type="presOf" srcId="{A122C323-943C-43E7-A229-ADB892878F41}" destId="{BA5F134D-14EC-4EE7-8A4C-1D67A6F063BE}" srcOrd="0" destOrd="0" presId="urn:microsoft.com/office/officeart/2005/8/layout/gear1"/>
    <dgm:cxn modelId="{7032CBD9-279B-4516-9ED5-B6F1CAFD8833}" type="presOf" srcId="{A122C323-943C-43E7-A229-ADB892878F41}" destId="{B211E052-CF79-49CE-B48B-F211CE0C3609}" srcOrd="1" destOrd="0" presId="urn:microsoft.com/office/officeart/2005/8/layout/gear1"/>
    <dgm:cxn modelId="{A3058414-9989-409E-A17C-0FD75A123492}" type="presOf" srcId="{466DAC24-7E31-4B04-8268-343B8430D649}" destId="{A5FCA77F-1890-460D-A7ED-BBBE423FBEE6}" srcOrd="1" destOrd="0" presId="urn:microsoft.com/office/officeart/2005/8/layout/gear1"/>
    <dgm:cxn modelId="{34F22D4B-7218-46DB-ACBE-ADC6C02C08F6}" type="presOf" srcId="{466DAC24-7E31-4B04-8268-343B8430D649}" destId="{40A031A1-3F11-491C-9BC8-376ECCF88676}" srcOrd="2" destOrd="0" presId="urn:microsoft.com/office/officeart/2005/8/layout/gear1"/>
    <dgm:cxn modelId="{51ABF1A8-4501-46A5-8B22-C1111C9D3E01}" srcId="{2F681BCC-0E89-438E-96C7-85479EF04C91}" destId="{A122C323-943C-43E7-A229-ADB892878F41}" srcOrd="2" destOrd="0" parTransId="{2838B567-0DEE-4C5F-99A1-7DF5FC57FF07}" sibTransId="{07A762B6-98EB-4562-B618-D997C0E91B7B}"/>
    <dgm:cxn modelId="{D353FACA-BE22-44DC-BD97-921ED5DA2967}" srcId="{2F681BCC-0E89-438E-96C7-85479EF04C91}" destId="{5CA4C37B-26B0-461A-8132-8284301C29F1}" srcOrd="1" destOrd="0" parTransId="{AE56EEB6-5B93-4548-9552-C6E8993A6FA3}" sibTransId="{81F9A882-37CD-47F9-9D69-AC202E557FF3}"/>
    <dgm:cxn modelId="{623D5A68-E39D-4A16-9850-D65DADCCA119}" type="presOf" srcId="{D1E2A1DC-A1E1-46ED-9610-2B61193555AF}" destId="{FF8F2C60-7A7E-4A32-B057-F0C18F04EEB3}" srcOrd="0" destOrd="0" presId="urn:microsoft.com/office/officeart/2005/8/layout/gear1"/>
    <dgm:cxn modelId="{3AFBDBBB-81AE-494A-B299-B761BDC3A145}" type="presOf" srcId="{5CA4C37B-26B0-461A-8132-8284301C29F1}" destId="{1321E0CC-88C3-4084-8A4B-50263C87F692}" srcOrd="1" destOrd="0" presId="urn:microsoft.com/office/officeart/2005/8/layout/gear1"/>
    <dgm:cxn modelId="{D6E3F6FD-2272-4F0F-8A2D-762BA25E15AE}" type="presOf" srcId="{5CA4C37B-26B0-461A-8132-8284301C29F1}" destId="{17CA3016-F615-44A8-80DD-51CE0D6583B2}" srcOrd="2" destOrd="0" presId="urn:microsoft.com/office/officeart/2005/8/layout/gear1"/>
    <dgm:cxn modelId="{08190534-3AAE-423F-B4CC-BB837F5B20F0}" type="presOf" srcId="{466DAC24-7E31-4B04-8268-343B8430D649}" destId="{854B933F-E269-4119-94D1-50118B2C81CF}" srcOrd="0" destOrd="0" presId="urn:microsoft.com/office/officeart/2005/8/layout/gear1"/>
    <dgm:cxn modelId="{E9972278-F8C8-4590-BCEB-F0EB544B6205}" type="presOf" srcId="{2F681BCC-0E89-438E-96C7-85479EF04C91}" destId="{68FC8A62-F32A-4CC8-9179-7113B175760A}" srcOrd="0" destOrd="0" presId="urn:microsoft.com/office/officeart/2005/8/layout/gear1"/>
    <dgm:cxn modelId="{40C3F732-1504-4925-B62C-01B03C3BA092}" type="presParOf" srcId="{68FC8A62-F32A-4CC8-9179-7113B175760A}" destId="{854B933F-E269-4119-94D1-50118B2C81CF}" srcOrd="0" destOrd="0" presId="urn:microsoft.com/office/officeart/2005/8/layout/gear1"/>
    <dgm:cxn modelId="{5EBBA2C2-9421-457E-9480-EEF7B9A1CACC}" type="presParOf" srcId="{68FC8A62-F32A-4CC8-9179-7113B175760A}" destId="{A5FCA77F-1890-460D-A7ED-BBBE423FBEE6}" srcOrd="1" destOrd="0" presId="urn:microsoft.com/office/officeart/2005/8/layout/gear1"/>
    <dgm:cxn modelId="{AC22BD65-EE2E-43B6-B917-FA9A3076571D}" type="presParOf" srcId="{68FC8A62-F32A-4CC8-9179-7113B175760A}" destId="{40A031A1-3F11-491C-9BC8-376ECCF88676}" srcOrd="2" destOrd="0" presId="urn:microsoft.com/office/officeart/2005/8/layout/gear1"/>
    <dgm:cxn modelId="{12EBC76C-53E2-44FF-B07C-4A510BA50AE2}" type="presParOf" srcId="{68FC8A62-F32A-4CC8-9179-7113B175760A}" destId="{6DA5D0E4-060C-4BA6-9376-10743C5EF2B8}" srcOrd="3" destOrd="0" presId="urn:microsoft.com/office/officeart/2005/8/layout/gear1"/>
    <dgm:cxn modelId="{64193EC4-4CC6-45A2-A810-600FC82F703B}" type="presParOf" srcId="{68FC8A62-F32A-4CC8-9179-7113B175760A}" destId="{1321E0CC-88C3-4084-8A4B-50263C87F692}" srcOrd="4" destOrd="0" presId="urn:microsoft.com/office/officeart/2005/8/layout/gear1"/>
    <dgm:cxn modelId="{7B1B94BD-1CDD-4BFC-B7EE-0C205271F2FE}" type="presParOf" srcId="{68FC8A62-F32A-4CC8-9179-7113B175760A}" destId="{17CA3016-F615-44A8-80DD-51CE0D6583B2}" srcOrd="5" destOrd="0" presId="urn:microsoft.com/office/officeart/2005/8/layout/gear1"/>
    <dgm:cxn modelId="{00723099-30FA-4FFE-8688-756A52EC03BC}" type="presParOf" srcId="{68FC8A62-F32A-4CC8-9179-7113B175760A}" destId="{BA5F134D-14EC-4EE7-8A4C-1D67A6F063BE}" srcOrd="6" destOrd="0" presId="urn:microsoft.com/office/officeart/2005/8/layout/gear1"/>
    <dgm:cxn modelId="{69311CF0-BC0A-477D-BAB2-0A1545F22B89}" type="presParOf" srcId="{68FC8A62-F32A-4CC8-9179-7113B175760A}" destId="{B211E052-CF79-49CE-B48B-F211CE0C3609}" srcOrd="7" destOrd="0" presId="urn:microsoft.com/office/officeart/2005/8/layout/gear1"/>
    <dgm:cxn modelId="{72978559-1EE1-44CF-B07B-3E8CFE99CDDE}" type="presParOf" srcId="{68FC8A62-F32A-4CC8-9179-7113B175760A}" destId="{3479E2C7-89E4-4EE0-A33A-AAE03CBEECCA}" srcOrd="8" destOrd="0" presId="urn:microsoft.com/office/officeart/2005/8/layout/gear1"/>
    <dgm:cxn modelId="{68BF0B66-38FA-47BE-A780-07F0ED951D47}" type="presParOf" srcId="{68FC8A62-F32A-4CC8-9179-7113B175760A}" destId="{A117058D-A346-4975-85B9-B78349DCC990}" srcOrd="9" destOrd="0" presId="urn:microsoft.com/office/officeart/2005/8/layout/gear1"/>
    <dgm:cxn modelId="{8FD47AD1-372A-4A66-A73E-F3E90A5B48A8}" type="presParOf" srcId="{68FC8A62-F32A-4CC8-9179-7113B175760A}" destId="{FF8F2C60-7A7E-4A32-B057-F0C18F04EEB3}" srcOrd="10" destOrd="0" presId="urn:microsoft.com/office/officeart/2005/8/layout/gear1"/>
    <dgm:cxn modelId="{4FC5A185-38E9-4D1C-9357-6B0C79541ECF}" type="presParOf" srcId="{68FC8A62-F32A-4CC8-9179-7113B175760A}" destId="{A8D3D035-D271-4F07-8F56-5B44FA673770}" srcOrd="11" destOrd="0" presId="urn:microsoft.com/office/officeart/2005/8/layout/gear1"/>
    <dgm:cxn modelId="{AC7CECDD-565C-4585-9A0D-4FA52F508AD4}" type="presParOf" srcId="{68FC8A62-F32A-4CC8-9179-7113B175760A}" destId="{4A684D79-DDD8-453C-AEA0-287DE8E4CA2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681BCC-0E89-438E-96C7-85479EF04C91}" type="doc">
      <dgm:prSet loTypeId="urn:microsoft.com/office/officeart/2005/8/layout/gear1" loCatId="process" qsTypeId="urn:microsoft.com/office/officeart/2005/8/quickstyle/simple1" qsCatId="simple" csTypeId="urn:microsoft.com/office/officeart/2005/8/colors/accent1_2" csCatId="accent1" phldr="1"/>
      <dgm:spPr/>
    </dgm:pt>
    <dgm:pt modelId="{466DAC24-7E31-4B04-8268-343B8430D649}">
      <dgm:prSet phldrT="[Text]"/>
      <dgm:spPr/>
      <dgm:t>
        <a:bodyPr/>
        <a:lstStyle/>
        <a:p>
          <a:endParaRPr lang="en-US" dirty="0"/>
        </a:p>
      </dgm:t>
    </dgm:pt>
    <dgm:pt modelId="{1005B56D-830B-42A5-9F30-3297A8877FBC}" type="parTrans" cxnId="{D979334D-DCD9-4200-A9DC-F3881DFBA49D}">
      <dgm:prSet/>
      <dgm:spPr/>
      <dgm:t>
        <a:bodyPr/>
        <a:lstStyle/>
        <a:p>
          <a:endParaRPr lang="en-US"/>
        </a:p>
      </dgm:t>
    </dgm:pt>
    <dgm:pt modelId="{D1E2A1DC-A1E1-46ED-9610-2B61193555AF}" type="sibTrans" cxnId="{D979334D-DCD9-4200-A9DC-F3881DFBA49D}">
      <dgm:prSet/>
      <dgm:spPr/>
      <dgm:t>
        <a:bodyPr/>
        <a:lstStyle/>
        <a:p>
          <a:endParaRPr lang="en-US"/>
        </a:p>
      </dgm:t>
    </dgm:pt>
    <dgm:pt modelId="{5CA4C37B-26B0-461A-8132-8284301C29F1}">
      <dgm:prSet phldrT="[Text]"/>
      <dgm:spPr/>
      <dgm:t>
        <a:bodyPr/>
        <a:lstStyle/>
        <a:p>
          <a:endParaRPr lang="en-US" dirty="0"/>
        </a:p>
      </dgm:t>
    </dgm:pt>
    <dgm:pt modelId="{AE56EEB6-5B93-4548-9552-C6E8993A6FA3}" type="parTrans" cxnId="{D353FACA-BE22-44DC-BD97-921ED5DA2967}">
      <dgm:prSet/>
      <dgm:spPr/>
      <dgm:t>
        <a:bodyPr/>
        <a:lstStyle/>
        <a:p>
          <a:endParaRPr lang="en-US"/>
        </a:p>
      </dgm:t>
    </dgm:pt>
    <dgm:pt modelId="{81F9A882-37CD-47F9-9D69-AC202E557FF3}" type="sibTrans" cxnId="{D353FACA-BE22-44DC-BD97-921ED5DA2967}">
      <dgm:prSet/>
      <dgm:spPr/>
      <dgm:t>
        <a:bodyPr/>
        <a:lstStyle/>
        <a:p>
          <a:endParaRPr lang="en-US"/>
        </a:p>
      </dgm:t>
    </dgm:pt>
    <dgm:pt modelId="{A122C323-943C-43E7-A229-ADB892878F41}">
      <dgm:prSet phldrT="[Text]"/>
      <dgm:spPr/>
      <dgm:t>
        <a:bodyPr/>
        <a:lstStyle/>
        <a:p>
          <a:r>
            <a:rPr lang="en-US" dirty="0" smtClean="0"/>
            <a:t>Confidentiality</a:t>
          </a:r>
          <a:endParaRPr lang="en-US" dirty="0"/>
        </a:p>
      </dgm:t>
    </dgm:pt>
    <dgm:pt modelId="{2838B567-0DEE-4C5F-99A1-7DF5FC57FF07}" type="parTrans" cxnId="{51ABF1A8-4501-46A5-8B22-C1111C9D3E01}">
      <dgm:prSet/>
      <dgm:spPr/>
      <dgm:t>
        <a:bodyPr/>
        <a:lstStyle/>
        <a:p>
          <a:endParaRPr lang="en-US"/>
        </a:p>
      </dgm:t>
    </dgm:pt>
    <dgm:pt modelId="{07A762B6-98EB-4562-B618-D997C0E91B7B}" type="sibTrans" cxnId="{51ABF1A8-4501-46A5-8B22-C1111C9D3E01}">
      <dgm:prSet/>
      <dgm:spPr/>
      <dgm:t>
        <a:bodyPr/>
        <a:lstStyle/>
        <a:p>
          <a:endParaRPr lang="en-US"/>
        </a:p>
      </dgm:t>
    </dgm:pt>
    <dgm:pt modelId="{68FC8A62-F32A-4CC8-9179-7113B175760A}" type="pres">
      <dgm:prSet presAssocID="{2F681BCC-0E89-438E-96C7-85479EF04C91}" presName="composite" presStyleCnt="0">
        <dgm:presLayoutVars>
          <dgm:chMax val="3"/>
          <dgm:animLvl val="lvl"/>
          <dgm:resizeHandles val="exact"/>
        </dgm:presLayoutVars>
      </dgm:prSet>
      <dgm:spPr/>
    </dgm:pt>
    <dgm:pt modelId="{854B933F-E269-4119-94D1-50118B2C81CF}" type="pres">
      <dgm:prSet presAssocID="{466DAC24-7E31-4B04-8268-343B8430D649}" presName="gear1" presStyleLbl="node1" presStyleIdx="0" presStyleCnt="3">
        <dgm:presLayoutVars>
          <dgm:chMax val="1"/>
          <dgm:bulletEnabled val="1"/>
        </dgm:presLayoutVars>
      </dgm:prSet>
      <dgm:spPr/>
      <dgm:t>
        <a:bodyPr/>
        <a:lstStyle/>
        <a:p>
          <a:endParaRPr lang="en-US"/>
        </a:p>
      </dgm:t>
    </dgm:pt>
    <dgm:pt modelId="{A5FCA77F-1890-460D-A7ED-BBBE423FBEE6}" type="pres">
      <dgm:prSet presAssocID="{466DAC24-7E31-4B04-8268-343B8430D649}" presName="gear1srcNode" presStyleLbl="node1" presStyleIdx="0" presStyleCnt="3"/>
      <dgm:spPr/>
      <dgm:t>
        <a:bodyPr/>
        <a:lstStyle/>
        <a:p>
          <a:endParaRPr lang="en-US"/>
        </a:p>
      </dgm:t>
    </dgm:pt>
    <dgm:pt modelId="{40A031A1-3F11-491C-9BC8-376ECCF88676}" type="pres">
      <dgm:prSet presAssocID="{466DAC24-7E31-4B04-8268-343B8430D649}" presName="gear1dstNode" presStyleLbl="node1" presStyleIdx="0" presStyleCnt="3"/>
      <dgm:spPr/>
      <dgm:t>
        <a:bodyPr/>
        <a:lstStyle/>
        <a:p>
          <a:endParaRPr lang="en-US"/>
        </a:p>
      </dgm:t>
    </dgm:pt>
    <dgm:pt modelId="{6DA5D0E4-060C-4BA6-9376-10743C5EF2B8}" type="pres">
      <dgm:prSet presAssocID="{5CA4C37B-26B0-461A-8132-8284301C29F1}" presName="gear2" presStyleLbl="node1" presStyleIdx="1" presStyleCnt="3">
        <dgm:presLayoutVars>
          <dgm:chMax val="1"/>
          <dgm:bulletEnabled val="1"/>
        </dgm:presLayoutVars>
      </dgm:prSet>
      <dgm:spPr/>
      <dgm:t>
        <a:bodyPr/>
        <a:lstStyle/>
        <a:p>
          <a:endParaRPr lang="en-US"/>
        </a:p>
      </dgm:t>
    </dgm:pt>
    <dgm:pt modelId="{1321E0CC-88C3-4084-8A4B-50263C87F692}" type="pres">
      <dgm:prSet presAssocID="{5CA4C37B-26B0-461A-8132-8284301C29F1}" presName="gear2srcNode" presStyleLbl="node1" presStyleIdx="1" presStyleCnt="3"/>
      <dgm:spPr/>
      <dgm:t>
        <a:bodyPr/>
        <a:lstStyle/>
        <a:p>
          <a:endParaRPr lang="en-US"/>
        </a:p>
      </dgm:t>
    </dgm:pt>
    <dgm:pt modelId="{17CA3016-F615-44A8-80DD-51CE0D6583B2}" type="pres">
      <dgm:prSet presAssocID="{5CA4C37B-26B0-461A-8132-8284301C29F1}" presName="gear2dstNode" presStyleLbl="node1" presStyleIdx="1" presStyleCnt="3"/>
      <dgm:spPr/>
      <dgm:t>
        <a:bodyPr/>
        <a:lstStyle/>
        <a:p>
          <a:endParaRPr lang="en-US"/>
        </a:p>
      </dgm:t>
    </dgm:pt>
    <dgm:pt modelId="{BA5F134D-14EC-4EE7-8A4C-1D67A6F063BE}" type="pres">
      <dgm:prSet presAssocID="{A122C323-943C-43E7-A229-ADB892878F41}" presName="gear3" presStyleLbl="node1" presStyleIdx="2" presStyleCnt="3"/>
      <dgm:spPr/>
      <dgm:t>
        <a:bodyPr/>
        <a:lstStyle/>
        <a:p>
          <a:endParaRPr lang="en-US"/>
        </a:p>
      </dgm:t>
    </dgm:pt>
    <dgm:pt modelId="{B211E052-CF79-49CE-B48B-F211CE0C3609}" type="pres">
      <dgm:prSet presAssocID="{A122C323-943C-43E7-A229-ADB892878F41}" presName="gear3tx" presStyleLbl="node1" presStyleIdx="2" presStyleCnt="3">
        <dgm:presLayoutVars>
          <dgm:chMax val="1"/>
          <dgm:bulletEnabled val="1"/>
        </dgm:presLayoutVars>
      </dgm:prSet>
      <dgm:spPr/>
      <dgm:t>
        <a:bodyPr/>
        <a:lstStyle/>
        <a:p>
          <a:endParaRPr lang="en-US"/>
        </a:p>
      </dgm:t>
    </dgm:pt>
    <dgm:pt modelId="{3479E2C7-89E4-4EE0-A33A-AAE03CBEECCA}" type="pres">
      <dgm:prSet presAssocID="{A122C323-943C-43E7-A229-ADB892878F41}" presName="gear3srcNode" presStyleLbl="node1" presStyleIdx="2" presStyleCnt="3"/>
      <dgm:spPr/>
      <dgm:t>
        <a:bodyPr/>
        <a:lstStyle/>
        <a:p>
          <a:endParaRPr lang="en-US"/>
        </a:p>
      </dgm:t>
    </dgm:pt>
    <dgm:pt modelId="{A117058D-A346-4975-85B9-B78349DCC990}" type="pres">
      <dgm:prSet presAssocID="{A122C323-943C-43E7-A229-ADB892878F41}" presName="gear3dstNode" presStyleLbl="node1" presStyleIdx="2" presStyleCnt="3"/>
      <dgm:spPr/>
      <dgm:t>
        <a:bodyPr/>
        <a:lstStyle/>
        <a:p>
          <a:endParaRPr lang="en-US"/>
        </a:p>
      </dgm:t>
    </dgm:pt>
    <dgm:pt modelId="{FF8F2C60-7A7E-4A32-B057-F0C18F04EEB3}" type="pres">
      <dgm:prSet presAssocID="{D1E2A1DC-A1E1-46ED-9610-2B61193555AF}" presName="connector1" presStyleLbl="sibTrans2D1" presStyleIdx="0" presStyleCnt="3"/>
      <dgm:spPr/>
      <dgm:t>
        <a:bodyPr/>
        <a:lstStyle/>
        <a:p>
          <a:endParaRPr lang="en-US"/>
        </a:p>
      </dgm:t>
    </dgm:pt>
    <dgm:pt modelId="{A8D3D035-D271-4F07-8F56-5B44FA673770}" type="pres">
      <dgm:prSet presAssocID="{81F9A882-37CD-47F9-9D69-AC202E557FF3}" presName="connector2" presStyleLbl="sibTrans2D1" presStyleIdx="1" presStyleCnt="3"/>
      <dgm:spPr/>
      <dgm:t>
        <a:bodyPr/>
        <a:lstStyle/>
        <a:p>
          <a:endParaRPr lang="en-US"/>
        </a:p>
      </dgm:t>
    </dgm:pt>
    <dgm:pt modelId="{4A684D79-DDD8-453C-AEA0-287DE8E4CA2F}" type="pres">
      <dgm:prSet presAssocID="{07A762B6-98EB-4562-B618-D997C0E91B7B}" presName="connector3" presStyleLbl="sibTrans2D1" presStyleIdx="2" presStyleCnt="3"/>
      <dgm:spPr/>
      <dgm:t>
        <a:bodyPr/>
        <a:lstStyle/>
        <a:p>
          <a:endParaRPr lang="en-US"/>
        </a:p>
      </dgm:t>
    </dgm:pt>
  </dgm:ptLst>
  <dgm:cxnLst>
    <dgm:cxn modelId="{FB11BFAD-6050-4641-B3D3-0912182805CB}" type="presOf" srcId="{A122C323-943C-43E7-A229-ADB892878F41}" destId="{A117058D-A346-4975-85B9-B78349DCC990}" srcOrd="3" destOrd="0" presId="urn:microsoft.com/office/officeart/2005/8/layout/gear1"/>
    <dgm:cxn modelId="{5A96A9F5-FB28-46BD-86A3-670222A1A2DD}" type="presOf" srcId="{A122C323-943C-43E7-A229-ADB892878F41}" destId="{3479E2C7-89E4-4EE0-A33A-AAE03CBEECCA}" srcOrd="2" destOrd="0" presId="urn:microsoft.com/office/officeart/2005/8/layout/gear1"/>
    <dgm:cxn modelId="{1586B987-C11C-4152-9459-BB0B11980981}" type="presOf" srcId="{81F9A882-37CD-47F9-9D69-AC202E557FF3}" destId="{A8D3D035-D271-4F07-8F56-5B44FA673770}" srcOrd="0" destOrd="0" presId="urn:microsoft.com/office/officeart/2005/8/layout/gear1"/>
    <dgm:cxn modelId="{850AC4DB-FDAF-4288-B915-063D203F426F}" type="presOf" srcId="{07A762B6-98EB-4562-B618-D997C0E91B7B}" destId="{4A684D79-DDD8-453C-AEA0-287DE8E4CA2F}" srcOrd="0" destOrd="0" presId="urn:microsoft.com/office/officeart/2005/8/layout/gear1"/>
    <dgm:cxn modelId="{AC4FD929-A5FF-4220-B421-C8D05B1B13BE}" type="presOf" srcId="{5CA4C37B-26B0-461A-8132-8284301C29F1}" destId="{6DA5D0E4-060C-4BA6-9376-10743C5EF2B8}" srcOrd="0" destOrd="0" presId="urn:microsoft.com/office/officeart/2005/8/layout/gear1"/>
    <dgm:cxn modelId="{D979334D-DCD9-4200-A9DC-F3881DFBA49D}" srcId="{2F681BCC-0E89-438E-96C7-85479EF04C91}" destId="{466DAC24-7E31-4B04-8268-343B8430D649}" srcOrd="0" destOrd="0" parTransId="{1005B56D-830B-42A5-9F30-3297A8877FBC}" sibTransId="{D1E2A1DC-A1E1-46ED-9610-2B61193555AF}"/>
    <dgm:cxn modelId="{AAB53398-45B1-42B9-9A8C-BF8971877EC4}" type="presOf" srcId="{A122C323-943C-43E7-A229-ADB892878F41}" destId="{BA5F134D-14EC-4EE7-8A4C-1D67A6F063BE}" srcOrd="0" destOrd="0" presId="urn:microsoft.com/office/officeart/2005/8/layout/gear1"/>
    <dgm:cxn modelId="{7032CBD9-279B-4516-9ED5-B6F1CAFD8833}" type="presOf" srcId="{A122C323-943C-43E7-A229-ADB892878F41}" destId="{B211E052-CF79-49CE-B48B-F211CE0C3609}" srcOrd="1" destOrd="0" presId="urn:microsoft.com/office/officeart/2005/8/layout/gear1"/>
    <dgm:cxn modelId="{A3058414-9989-409E-A17C-0FD75A123492}" type="presOf" srcId="{466DAC24-7E31-4B04-8268-343B8430D649}" destId="{A5FCA77F-1890-460D-A7ED-BBBE423FBEE6}" srcOrd="1" destOrd="0" presId="urn:microsoft.com/office/officeart/2005/8/layout/gear1"/>
    <dgm:cxn modelId="{34F22D4B-7218-46DB-ACBE-ADC6C02C08F6}" type="presOf" srcId="{466DAC24-7E31-4B04-8268-343B8430D649}" destId="{40A031A1-3F11-491C-9BC8-376ECCF88676}" srcOrd="2" destOrd="0" presId="urn:microsoft.com/office/officeart/2005/8/layout/gear1"/>
    <dgm:cxn modelId="{51ABF1A8-4501-46A5-8B22-C1111C9D3E01}" srcId="{2F681BCC-0E89-438E-96C7-85479EF04C91}" destId="{A122C323-943C-43E7-A229-ADB892878F41}" srcOrd="2" destOrd="0" parTransId="{2838B567-0DEE-4C5F-99A1-7DF5FC57FF07}" sibTransId="{07A762B6-98EB-4562-B618-D997C0E91B7B}"/>
    <dgm:cxn modelId="{D353FACA-BE22-44DC-BD97-921ED5DA2967}" srcId="{2F681BCC-0E89-438E-96C7-85479EF04C91}" destId="{5CA4C37B-26B0-461A-8132-8284301C29F1}" srcOrd="1" destOrd="0" parTransId="{AE56EEB6-5B93-4548-9552-C6E8993A6FA3}" sibTransId="{81F9A882-37CD-47F9-9D69-AC202E557FF3}"/>
    <dgm:cxn modelId="{623D5A68-E39D-4A16-9850-D65DADCCA119}" type="presOf" srcId="{D1E2A1DC-A1E1-46ED-9610-2B61193555AF}" destId="{FF8F2C60-7A7E-4A32-B057-F0C18F04EEB3}" srcOrd="0" destOrd="0" presId="urn:microsoft.com/office/officeart/2005/8/layout/gear1"/>
    <dgm:cxn modelId="{3AFBDBBB-81AE-494A-B299-B761BDC3A145}" type="presOf" srcId="{5CA4C37B-26B0-461A-8132-8284301C29F1}" destId="{1321E0CC-88C3-4084-8A4B-50263C87F692}" srcOrd="1" destOrd="0" presId="urn:microsoft.com/office/officeart/2005/8/layout/gear1"/>
    <dgm:cxn modelId="{D6E3F6FD-2272-4F0F-8A2D-762BA25E15AE}" type="presOf" srcId="{5CA4C37B-26B0-461A-8132-8284301C29F1}" destId="{17CA3016-F615-44A8-80DD-51CE0D6583B2}" srcOrd="2" destOrd="0" presId="urn:microsoft.com/office/officeart/2005/8/layout/gear1"/>
    <dgm:cxn modelId="{08190534-3AAE-423F-B4CC-BB837F5B20F0}" type="presOf" srcId="{466DAC24-7E31-4B04-8268-343B8430D649}" destId="{854B933F-E269-4119-94D1-50118B2C81CF}" srcOrd="0" destOrd="0" presId="urn:microsoft.com/office/officeart/2005/8/layout/gear1"/>
    <dgm:cxn modelId="{E9972278-F8C8-4590-BCEB-F0EB544B6205}" type="presOf" srcId="{2F681BCC-0E89-438E-96C7-85479EF04C91}" destId="{68FC8A62-F32A-4CC8-9179-7113B175760A}" srcOrd="0" destOrd="0" presId="urn:microsoft.com/office/officeart/2005/8/layout/gear1"/>
    <dgm:cxn modelId="{40C3F732-1504-4925-B62C-01B03C3BA092}" type="presParOf" srcId="{68FC8A62-F32A-4CC8-9179-7113B175760A}" destId="{854B933F-E269-4119-94D1-50118B2C81CF}" srcOrd="0" destOrd="0" presId="urn:microsoft.com/office/officeart/2005/8/layout/gear1"/>
    <dgm:cxn modelId="{5EBBA2C2-9421-457E-9480-EEF7B9A1CACC}" type="presParOf" srcId="{68FC8A62-F32A-4CC8-9179-7113B175760A}" destId="{A5FCA77F-1890-460D-A7ED-BBBE423FBEE6}" srcOrd="1" destOrd="0" presId="urn:microsoft.com/office/officeart/2005/8/layout/gear1"/>
    <dgm:cxn modelId="{AC22BD65-EE2E-43B6-B917-FA9A3076571D}" type="presParOf" srcId="{68FC8A62-F32A-4CC8-9179-7113B175760A}" destId="{40A031A1-3F11-491C-9BC8-376ECCF88676}" srcOrd="2" destOrd="0" presId="urn:microsoft.com/office/officeart/2005/8/layout/gear1"/>
    <dgm:cxn modelId="{12EBC76C-53E2-44FF-B07C-4A510BA50AE2}" type="presParOf" srcId="{68FC8A62-F32A-4CC8-9179-7113B175760A}" destId="{6DA5D0E4-060C-4BA6-9376-10743C5EF2B8}" srcOrd="3" destOrd="0" presId="urn:microsoft.com/office/officeart/2005/8/layout/gear1"/>
    <dgm:cxn modelId="{64193EC4-4CC6-45A2-A810-600FC82F703B}" type="presParOf" srcId="{68FC8A62-F32A-4CC8-9179-7113B175760A}" destId="{1321E0CC-88C3-4084-8A4B-50263C87F692}" srcOrd="4" destOrd="0" presId="urn:microsoft.com/office/officeart/2005/8/layout/gear1"/>
    <dgm:cxn modelId="{7B1B94BD-1CDD-4BFC-B7EE-0C205271F2FE}" type="presParOf" srcId="{68FC8A62-F32A-4CC8-9179-7113B175760A}" destId="{17CA3016-F615-44A8-80DD-51CE0D6583B2}" srcOrd="5" destOrd="0" presId="urn:microsoft.com/office/officeart/2005/8/layout/gear1"/>
    <dgm:cxn modelId="{00723099-30FA-4FFE-8688-756A52EC03BC}" type="presParOf" srcId="{68FC8A62-F32A-4CC8-9179-7113B175760A}" destId="{BA5F134D-14EC-4EE7-8A4C-1D67A6F063BE}" srcOrd="6" destOrd="0" presId="urn:microsoft.com/office/officeart/2005/8/layout/gear1"/>
    <dgm:cxn modelId="{69311CF0-BC0A-477D-BAB2-0A1545F22B89}" type="presParOf" srcId="{68FC8A62-F32A-4CC8-9179-7113B175760A}" destId="{B211E052-CF79-49CE-B48B-F211CE0C3609}" srcOrd="7" destOrd="0" presId="urn:microsoft.com/office/officeart/2005/8/layout/gear1"/>
    <dgm:cxn modelId="{72978559-1EE1-44CF-B07B-3E8CFE99CDDE}" type="presParOf" srcId="{68FC8A62-F32A-4CC8-9179-7113B175760A}" destId="{3479E2C7-89E4-4EE0-A33A-AAE03CBEECCA}" srcOrd="8" destOrd="0" presId="urn:microsoft.com/office/officeart/2005/8/layout/gear1"/>
    <dgm:cxn modelId="{68BF0B66-38FA-47BE-A780-07F0ED951D47}" type="presParOf" srcId="{68FC8A62-F32A-4CC8-9179-7113B175760A}" destId="{A117058D-A346-4975-85B9-B78349DCC990}" srcOrd="9" destOrd="0" presId="urn:microsoft.com/office/officeart/2005/8/layout/gear1"/>
    <dgm:cxn modelId="{8FD47AD1-372A-4A66-A73E-F3E90A5B48A8}" type="presParOf" srcId="{68FC8A62-F32A-4CC8-9179-7113B175760A}" destId="{FF8F2C60-7A7E-4A32-B057-F0C18F04EEB3}" srcOrd="10" destOrd="0" presId="urn:microsoft.com/office/officeart/2005/8/layout/gear1"/>
    <dgm:cxn modelId="{4FC5A185-38E9-4D1C-9357-6B0C79541ECF}" type="presParOf" srcId="{68FC8A62-F32A-4CC8-9179-7113B175760A}" destId="{A8D3D035-D271-4F07-8F56-5B44FA673770}" srcOrd="11" destOrd="0" presId="urn:microsoft.com/office/officeart/2005/8/layout/gear1"/>
    <dgm:cxn modelId="{AC7CECDD-565C-4585-9A0D-4FA52F508AD4}" type="presParOf" srcId="{68FC8A62-F32A-4CC8-9179-7113B175760A}" destId="{4A684D79-DDD8-453C-AEA0-287DE8E4CA2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81BCC-0E89-438E-96C7-85479EF04C91}" type="doc">
      <dgm:prSet loTypeId="urn:microsoft.com/office/officeart/2005/8/layout/gear1" loCatId="process" qsTypeId="urn:microsoft.com/office/officeart/2005/8/quickstyle/simple1" qsCatId="simple" csTypeId="urn:microsoft.com/office/officeart/2005/8/colors/accent1_2" csCatId="accent1" phldr="1"/>
      <dgm:spPr/>
    </dgm:pt>
    <dgm:pt modelId="{466DAC24-7E31-4B04-8268-343B8430D649}">
      <dgm:prSet phldrT="[Text]"/>
      <dgm:spPr/>
      <dgm:t>
        <a:bodyPr/>
        <a:lstStyle/>
        <a:p>
          <a:endParaRPr lang="en-US" dirty="0"/>
        </a:p>
      </dgm:t>
    </dgm:pt>
    <dgm:pt modelId="{1005B56D-830B-42A5-9F30-3297A8877FBC}" type="parTrans" cxnId="{D979334D-DCD9-4200-A9DC-F3881DFBA49D}">
      <dgm:prSet/>
      <dgm:spPr/>
      <dgm:t>
        <a:bodyPr/>
        <a:lstStyle/>
        <a:p>
          <a:endParaRPr lang="en-US"/>
        </a:p>
      </dgm:t>
    </dgm:pt>
    <dgm:pt modelId="{D1E2A1DC-A1E1-46ED-9610-2B61193555AF}" type="sibTrans" cxnId="{D979334D-DCD9-4200-A9DC-F3881DFBA49D}">
      <dgm:prSet/>
      <dgm:spPr/>
      <dgm:t>
        <a:bodyPr/>
        <a:lstStyle/>
        <a:p>
          <a:endParaRPr lang="en-US"/>
        </a:p>
      </dgm:t>
    </dgm:pt>
    <dgm:pt modelId="{5CA4C37B-26B0-461A-8132-8284301C29F1}">
      <dgm:prSet phldrT="[Text]"/>
      <dgm:spPr/>
      <dgm:t>
        <a:bodyPr/>
        <a:lstStyle/>
        <a:p>
          <a:r>
            <a:rPr lang="en-US" dirty="0" smtClean="0"/>
            <a:t>Integrity</a:t>
          </a:r>
          <a:endParaRPr lang="en-US" dirty="0"/>
        </a:p>
      </dgm:t>
    </dgm:pt>
    <dgm:pt modelId="{AE56EEB6-5B93-4548-9552-C6E8993A6FA3}" type="parTrans" cxnId="{D353FACA-BE22-44DC-BD97-921ED5DA2967}">
      <dgm:prSet/>
      <dgm:spPr/>
      <dgm:t>
        <a:bodyPr/>
        <a:lstStyle/>
        <a:p>
          <a:endParaRPr lang="en-US"/>
        </a:p>
      </dgm:t>
    </dgm:pt>
    <dgm:pt modelId="{81F9A882-37CD-47F9-9D69-AC202E557FF3}" type="sibTrans" cxnId="{D353FACA-BE22-44DC-BD97-921ED5DA2967}">
      <dgm:prSet/>
      <dgm:spPr/>
      <dgm:t>
        <a:bodyPr/>
        <a:lstStyle/>
        <a:p>
          <a:endParaRPr lang="en-US"/>
        </a:p>
      </dgm:t>
    </dgm:pt>
    <dgm:pt modelId="{A122C323-943C-43E7-A229-ADB892878F41}">
      <dgm:prSet phldrT="[Text]"/>
      <dgm:spPr/>
      <dgm:t>
        <a:bodyPr/>
        <a:lstStyle/>
        <a:p>
          <a:r>
            <a:rPr lang="en-US" dirty="0" smtClean="0"/>
            <a:t>Confidentiality</a:t>
          </a:r>
          <a:endParaRPr lang="en-US" dirty="0"/>
        </a:p>
      </dgm:t>
    </dgm:pt>
    <dgm:pt modelId="{2838B567-0DEE-4C5F-99A1-7DF5FC57FF07}" type="parTrans" cxnId="{51ABF1A8-4501-46A5-8B22-C1111C9D3E01}">
      <dgm:prSet/>
      <dgm:spPr/>
      <dgm:t>
        <a:bodyPr/>
        <a:lstStyle/>
        <a:p>
          <a:endParaRPr lang="en-US"/>
        </a:p>
      </dgm:t>
    </dgm:pt>
    <dgm:pt modelId="{07A762B6-98EB-4562-B618-D997C0E91B7B}" type="sibTrans" cxnId="{51ABF1A8-4501-46A5-8B22-C1111C9D3E01}">
      <dgm:prSet/>
      <dgm:spPr/>
      <dgm:t>
        <a:bodyPr/>
        <a:lstStyle/>
        <a:p>
          <a:endParaRPr lang="en-US"/>
        </a:p>
      </dgm:t>
    </dgm:pt>
    <dgm:pt modelId="{68FC8A62-F32A-4CC8-9179-7113B175760A}" type="pres">
      <dgm:prSet presAssocID="{2F681BCC-0E89-438E-96C7-85479EF04C91}" presName="composite" presStyleCnt="0">
        <dgm:presLayoutVars>
          <dgm:chMax val="3"/>
          <dgm:animLvl val="lvl"/>
          <dgm:resizeHandles val="exact"/>
        </dgm:presLayoutVars>
      </dgm:prSet>
      <dgm:spPr/>
    </dgm:pt>
    <dgm:pt modelId="{854B933F-E269-4119-94D1-50118B2C81CF}" type="pres">
      <dgm:prSet presAssocID="{466DAC24-7E31-4B04-8268-343B8430D649}" presName="gear1" presStyleLbl="node1" presStyleIdx="0" presStyleCnt="3">
        <dgm:presLayoutVars>
          <dgm:chMax val="1"/>
          <dgm:bulletEnabled val="1"/>
        </dgm:presLayoutVars>
      </dgm:prSet>
      <dgm:spPr/>
      <dgm:t>
        <a:bodyPr/>
        <a:lstStyle/>
        <a:p>
          <a:endParaRPr lang="en-US"/>
        </a:p>
      </dgm:t>
    </dgm:pt>
    <dgm:pt modelId="{A5FCA77F-1890-460D-A7ED-BBBE423FBEE6}" type="pres">
      <dgm:prSet presAssocID="{466DAC24-7E31-4B04-8268-343B8430D649}" presName="gear1srcNode" presStyleLbl="node1" presStyleIdx="0" presStyleCnt="3"/>
      <dgm:spPr/>
      <dgm:t>
        <a:bodyPr/>
        <a:lstStyle/>
        <a:p>
          <a:endParaRPr lang="en-US"/>
        </a:p>
      </dgm:t>
    </dgm:pt>
    <dgm:pt modelId="{40A031A1-3F11-491C-9BC8-376ECCF88676}" type="pres">
      <dgm:prSet presAssocID="{466DAC24-7E31-4B04-8268-343B8430D649}" presName="gear1dstNode" presStyleLbl="node1" presStyleIdx="0" presStyleCnt="3"/>
      <dgm:spPr/>
      <dgm:t>
        <a:bodyPr/>
        <a:lstStyle/>
        <a:p>
          <a:endParaRPr lang="en-US"/>
        </a:p>
      </dgm:t>
    </dgm:pt>
    <dgm:pt modelId="{6DA5D0E4-060C-4BA6-9376-10743C5EF2B8}" type="pres">
      <dgm:prSet presAssocID="{5CA4C37B-26B0-461A-8132-8284301C29F1}" presName="gear2" presStyleLbl="node1" presStyleIdx="1" presStyleCnt="3">
        <dgm:presLayoutVars>
          <dgm:chMax val="1"/>
          <dgm:bulletEnabled val="1"/>
        </dgm:presLayoutVars>
      </dgm:prSet>
      <dgm:spPr/>
      <dgm:t>
        <a:bodyPr/>
        <a:lstStyle/>
        <a:p>
          <a:endParaRPr lang="en-US"/>
        </a:p>
      </dgm:t>
    </dgm:pt>
    <dgm:pt modelId="{1321E0CC-88C3-4084-8A4B-50263C87F692}" type="pres">
      <dgm:prSet presAssocID="{5CA4C37B-26B0-461A-8132-8284301C29F1}" presName="gear2srcNode" presStyleLbl="node1" presStyleIdx="1" presStyleCnt="3"/>
      <dgm:spPr/>
      <dgm:t>
        <a:bodyPr/>
        <a:lstStyle/>
        <a:p>
          <a:endParaRPr lang="en-US"/>
        </a:p>
      </dgm:t>
    </dgm:pt>
    <dgm:pt modelId="{17CA3016-F615-44A8-80DD-51CE0D6583B2}" type="pres">
      <dgm:prSet presAssocID="{5CA4C37B-26B0-461A-8132-8284301C29F1}" presName="gear2dstNode" presStyleLbl="node1" presStyleIdx="1" presStyleCnt="3"/>
      <dgm:spPr/>
      <dgm:t>
        <a:bodyPr/>
        <a:lstStyle/>
        <a:p>
          <a:endParaRPr lang="en-US"/>
        </a:p>
      </dgm:t>
    </dgm:pt>
    <dgm:pt modelId="{BA5F134D-14EC-4EE7-8A4C-1D67A6F063BE}" type="pres">
      <dgm:prSet presAssocID="{A122C323-943C-43E7-A229-ADB892878F41}" presName="gear3" presStyleLbl="node1" presStyleIdx="2" presStyleCnt="3"/>
      <dgm:spPr/>
      <dgm:t>
        <a:bodyPr/>
        <a:lstStyle/>
        <a:p>
          <a:endParaRPr lang="en-US"/>
        </a:p>
      </dgm:t>
    </dgm:pt>
    <dgm:pt modelId="{B211E052-CF79-49CE-B48B-F211CE0C3609}" type="pres">
      <dgm:prSet presAssocID="{A122C323-943C-43E7-A229-ADB892878F41}" presName="gear3tx" presStyleLbl="node1" presStyleIdx="2" presStyleCnt="3">
        <dgm:presLayoutVars>
          <dgm:chMax val="1"/>
          <dgm:bulletEnabled val="1"/>
        </dgm:presLayoutVars>
      </dgm:prSet>
      <dgm:spPr/>
      <dgm:t>
        <a:bodyPr/>
        <a:lstStyle/>
        <a:p>
          <a:endParaRPr lang="en-US"/>
        </a:p>
      </dgm:t>
    </dgm:pt>
    <dgm:pt modelId="{3479E2C7-89E4-4EE0-A33A-AAE03CBEECCA}" type="pres">
      <dgm:prSet presAssocID="{A122C323-943C-43E7-A229-ADB892878F41}" presName="gear3srcNode" presStyleLbl="node1" presStyleIdx="2" presStyleCnt="3"/>
      <dgm:spPr/>
      <dgm:t>
        <a:bodyPr/>
        <a:lstStyle/>
        <a:p>
          <a:endParaRPr lang="en-US"/>
        </a:p>
      </dgm:t>
    </dgm:pt>
    <dgm:pt modelId="{A117058D-A346-4975-85B9-B78349DCC990}" type="pres">
      <dgm:prSet presAssocID="{A122C323-943C-43E7-A229-ADB892878F41}" presName="gear3dstNode" presStyleLbl="node1" presStyleIdx="2" presStyleCnt="3"/>
      <dgm:spPr/>
      <dgm:t>
        <a:bodyPr/>
        <a:lstStyle/>
        <a:p>
          <a:endParaRPr lang="en-US"/>
        </a:p>
      </dgm:t>
    </dgm:pt>
    <dgm:pt modelId="{FF8F2C60-7A7E-4A32-B057-F0C18F04EEB3}" type="pres">
      <dgm:prSet presAssocID="{D1E2A1DC-A1E1-46ED-9610-2B61193555AF}" presName="connector1" presStyleLbl="sibTrans2D1" presStyleIdx="0" presStyleCnt="3"/>
      <dgm:spPr/>
      <dgm:t>
        <a:bodyPr/>
        <a:lstStyle/>
        <a:p>
          <a:endParaRPr lang="en-US"/>
        </a:p>
      </dgm:t>
    </dgm:pt>
    <dgm:pt modelId="{A8D3D035-D271-4F07-8F56-5B44FA673770}" type="pres">
      <dgm:prSet presAssocID="{81F9A882-37CD-47F9-9D69-AC202E557FF3}" presName="connector2" presStyleLbl="sibTrans2D1" presStyleIdx="1" presStyleCnt="3"/>
      <dgm:spPr/>
      <dgm:t>
        <a:bodyPr/>
        <a:lstStyle/>
        <a:p>
          <a:endParaRPr lang="en-US"/>
        </a:p>
      </dgm:t>
    </dgm:pt>
    <dgm:pt modelId="{4A684D79-DDD8-453C-AEA0-287DE8E4CA2F}" type="pres">
      <dgm:prSet presAssocID="{07A762B6-98EB-4562-B618-D997C0E91B7B}" presName="connector3" presStyleLbl="sibTrans2D1" presStyleIdx="2" presStyleCnt="3"/>
      <dgm:spPr/>
      <dgm:t>
        <a:bodyPr/>
        <a:lstStyle/>
        <a:p>
          <a:endParaRPr lang="en-US"/>
        </a:p>
      </dgm:t>
    </dgm:pt>
  </dgm:ptLst>
  <dgm:cxnLst>
    <dgm:cxn modelId="{FB11BFAD-6050-4641-B3D3-0912182805CB}" type="presOf" srcId="{A122C323-943C-43E7-A229-ADB892878F41}" destId="{A117058D-A346-4975-85B9-B78349DCC990}" srcOrd="3" destOrd="0" presId="urn:microsoft.com/office/officeart/2005/8/layout/gear1"/>
    <dgm:cxn modelId="{5A96A9F5-FB28-46BD-86A3-670222A1A2DD}" type="presOf" srcId="{A122C323-943C-43E7-A229-ADB892878F41}" destId="{3479E2C7-89E4-4EE0-A33A-AAE03CBEECCA}" srcOrd="2" destOrd="0" presId="urn:microsoft.com/office/officeart/2005/8/layout/gear1"/>
    <dgm:cxn modelId="{1586B987-C11C-4152-9459-BB0B11980981}" type="presOf" srcId="{81F9A882-37CD-47F9-9D69-AC202E557FF3}" destId="{A8D3D035-D271-4F07-8F56-5B44FA673770}" srcOrd="0" destOrd="0" presId="urn:microsoft.com/office/officeart/2005/8/layout/gear1"/>
    <dgm:cxn modelId="{850AC4DB-FDAF-4288-B915-063D203F426F}" type="presOf" srcId="{07A762B6-98EB-4562-B618-D997C0E91B7B}" destId="{4A684D79-DDD8-453C-AEA0-287DE8E4CA2F}" srcOrd="0" destOrd="0" presId="urn:microsoft.com/office/officeart/2005/8/layout/gear1"/>
    <dgm:cxn modelId="{AC4FD929-A5FF-4220-B421-C8D05B1B13BE}" type="presOf" srcId="{5CA4C37B-26B0-461A-8132-8284301C29F1}" destId="{6DA5D0E4-060C-4BA6-9376-10743C5EF2B8}" srcOrd="0" destOrd="0" presId="urn:microsoft.com/office/officeart/2005/8/layout/gear1"/>
    <dgm:cxn modelId="{D979334D-DCD9-4200-A9DC-F3881DFBA49D}" srcId="{2F681BCC-0E89-438E-96C7-85479EF04C91}" destId="{466DAC24-7E31-4B04-8268-343B8430D649}" srcOrd="0" destOrd="0" parTransId="{1005B56D-830B-42A5-9F30-3297A8877FBC}" sibTransId="{D1E2A1DC-A1E1-46ED-9610-2B61193555AF}"/>
    <dgm:cxn modelId="{AAB53398-45B1-42B9-9A8C-BF8971877EC4}" type="presOf" srcId="{A122C323-943C-43E7-A229-ADB892878F41}" destId="{BA5F134D-14EC-4EE7-8A4C-1D67A6F063BE}" srcOrd="0" destOrd="0" presId="urn:microsoft.com/office/officeart/2005/8/layout/gear1"/>
    <dgm:cxn modelId="{7032CBD9-279B-4516-9ED5-B6F1CAFD8833}" type="presOf" srcId="{A122C323-943C-43E7-A229-ADB892878F41}" destId="{B211E052-CF79-49CE-B48B-F211CE0C3609}" srcOrd="1" destOrd="0" presId="urn:microsoft.com/office/officeart/2005/8/layout/gear1"/>
    <dgm:cxn modelId="{A3058414-9989-409E-A17C-0FD75A123492}" type="presOf" srcId="{466DAC24-7E31-4B04-8268-343B8430D649}" destId="{A5FCA77F-1890-460D-A7ED-BBBE423FBEE6}" srcOrd="1" destOrd="0" presId="urn:microsoft.com/office/officeart/2005/8/layout/gear1"/>
    <dgm:cxn modelId="{34F22D4B-7218-46DB-ACBE-ADC6C02C08F6}" type="presOf" srcId="{466DAC24-7E31-4B04-8268-343B8430D649}" destId="{40A031A1-3F11-491C-9BC8-376ECCF88676}" srcOrd="2" destOrd="0" presId="urn:microsoft.com/office/officeart/2005/8/layout/gear1"/>
    <dgm:cxn modelId="{51ABF1A8-4501-46A5-8B22-C1111C9D3E01}" srcId="{2F681BCC-0E89-438E-96C7-85479EF04C91}" destId="{A122C323-943C-43E7-A229-ADB892878F41}" srcOrd="2" destOrd="0" parTransId="{2838B567-0DEE-4C5F-99A1-7DF5FC57FF07}" sibTransId="{07A762B6-98EB-4562-B618-D997C0E91B7B}"/>
    <dgm:cxn modelId="{D353FACA-BE22-44DC-BD97-921ED5DA2967}" srcId="{2F681BCC-0E89-438E-96C7-85479EF04C91}" destId="{5CA4C37B-26B0-461A-8132-8284301C29F1}" srcOrd="1" destOrd="0" parTransId="{AE56EEB6-5B93-4548-9552-C6E8993A6FA3}" sibTransId="{81F9A882-37CD-47F9-9D69-AC202E557FF3}"/>
    <dgm:cxn modelId="{623D5A68-E39D-4A16-9850-D65DADCCA119}" type="presOf" srcId="{D1E2A1DC-A1E1-46ED-9610-2B61193555AF}" destId="{FF8F2C60-7A7E-4A32-B057-F0C18F04EEB3}" srcOrd="0" destOrd="0" presId="urn:microsoft.com/office/officeart/2005/8/layout/gear1"/>
    <dgm:cxn modelId="{3AFBDBBB-81AE-494A-B299-B761BDC3A145}" type="presOf" srcId="{5CA4C37B-26B0-461A-8132-8284301C29F1}" destId="{1321E0CC-88C3-4084-8A4B-50263C87F692}" srcOrd="1" destOrd="0" presId="urn:microsoft.com/office/officeart/2005/8/layout/gear1"/>
    <dgm:cxn modelId="{D6E3F6FD-2272-4F0F-8A2D-762BA25E15AE}" type="presOf" srcId="{5CA4C37B-26B0-461A-8132-8284301C29F1}" destId="{17CA3016-F615-44A8-80DD-51CE0D6583B2}" srcOrd="2" destOrd="0" presId="urn:microsoft.com/office/officeart/2005/8/layout/gear1"/>
    <dgm:cxn modelId="{08190534-3AAE-423F-B4CC-BB837F5B20F0}" type="presOf" srcId="{466DAC24-7E31-4B04-8268-343B8430D649}" destId="{854B933F-E269-4119-94D1-50118B2C81CF}" srcOrd="0" destOrd="0" presId="urn:microsoft.com/office/officeart/2005/8/layout/gear1"/>
    <dgm:cxn modelId="{E9972278-F8C8-4590-BCEB-F0EB544B6205}" type="presOf" srcId="{2F681BCC-0E89-438E-96C7-85479EF04C91}" destId="{68FC8A62-F32A-4CC8-9179-7113B175760A}" srcOrd="0" destOrd="0" presId="urn:microsoft.com/office/officeart/2005/8/layout/gear1"/>
    <dgm:cxn modelId="{40C3F732-1504-4925-B62C-01B03C3BA092}" type="presParOf" srcId="{68FC8A62-F32A-4CC8-9179-7113B175760A}" destId="{854B933F-E269-4119-94D1-50118B2C81CF}" srcOrd="0" destOrd="0" presId="urn:microsoft.com/office/officeart/2005/8/layout/gear1"/>
    <dgm:cxn modelId="{5EBBA2C2-9421-457E-9480-EEF7B9A1CACC}" type="presParOf" srcId="{68FC8A62-F32A-4CC8-9179-7113B175760A}" destId="{A5FCA77F-1890-460D-A7ED-BBBE423FBEE6}" srcOrd="1" destOrd="0" presId="urn:microsoft.com/office/officeart/2005/8/layout/gear1"/>
    <dgm:cxn modelId="{AC22BD65-EE2E-43B6-B917-FA9A3076571D}" type="presParOf" srcId="{68FC8A62-F32A-4CC8-9179-7113B175760A}" destId="{40A031A1-3F11-491C-9BC8-376ECCF88676}" srcOrd="2" destOrd="0" presId="urn:microsoft.com/office/officeart/2005/8/layout/gear1"/>
    <dgm:cxn modelId="{12EBC76C-53E2-44FF-B07C-4A510BA50AE2}" type="presParOf" srcId="{68FC8A62-F32A-4CC8-9179-7113B175760A}" destId="{6DA5D0E4-060C-4BA6-9376-10743C5EF2B8}" srcOrd="3" destOrd="0" presId="urn:microsoft.com/office/officeart/2005/8/layout/gear1"/>
    <dgm:cxn modelId="{64193EC4-4CC6-45A2-A810-600FC82F703B}" type="presParOf" srcId="{68FC8A62-F32A-4CC8-9179-7113B175760A}" destId="{1321E0CC-88C3-4084-8A4B-50263C87F692}" srcOrd="4" destOrd="0" presId="urn:microsoft.com/office/officeart/2005/8/layout/gear1"/>
    <dgm:cxn modelId="{7B1B94BD-1CDD-4BFC-B7EE-0C205271F2FE}" type="presParOf" srcId="{68FC8A62-F32A-4CC8-9179-7113B175760A}" destId="{17CA3016-F615-44A8-80DD-51CE0D6583B2}" srcOrd="5" destOrd="0" presId="urn:microsoft.com/office/officeart/2005/8/layout/gear1"/>
    <dgm:cxn modelId="{00723099-30FA-4FFE-8688-756A52EC03BC}" type="presParOf" srcId="{68FC8A62-F32A-4CC8-9179-7113B175760A}" destId="{BA5F134D-14EC-4EE7-8A4C-1D67A6F063BE}" srcOrd="6" destOrd="0" presId="urn:microsoft.com/office/officeart/2005/8/layout/gear1"/>
    <dgm:cxn modelId="{69311CF0-BC0A-477D-BAB2-0A1545F22B89}" type="presParOf" srcId="{68FC8A62-F32A-4CC8-9179-7113B175760A}" destId="{B211E052-CF79-49CE-B48B-F211CE0C3609}" srcOrd="7" destOrd="0" presId="urn:microsoft.com/office/officeart/2005/8/layout/gear1"/>
    <dgm:cxn modelId="{72978559-1EE1-44CF-B07B-3E8CFE99CDDE}" type="presParOf" srcId="{68FC8A62-F32A-4CC8-9179-7113B175760A}" destId="{3479E2C7-89E4-4EE0-A33A-AAE03CBEECCA}" srcOrd="8" destOrd="0" presId="urn:microsoft.com/office/officeart/2005/8/layout/gear1"/>
    <dgm:cxn modelId="{68BF0B66-38FA-47BE-A780-07F0ED951D47}" type="presParOf" srcId="{68FC8A62-F32A-4CC8-9179-7113B175760A}" destId="{A117058D-A346-4975-85B9-B78349DCC990}" srcOrd="9" destOrd="0" presId="urn:microsoft.com/office/officeart/2005/8/layout/gear1"/>
    <dgm:cxn modelId="{8FD47AD1-372A-4A66-A73E-F3E90A5B48A8}" type="presParOf" srcId="{68FC8A62-F32A-4CC8-9179-7113B175760A}" destId="{FF8F2C60-7A7E-4A32-B057-F0C18F04EEB3}" srcOrd="10" destOrd="0" presId="urn:microsoft.com/office/officeart/2005/8/layout/gear1"/>
    <dgm:cxn modelId="{4FC5A185-38E9-4D1C-9357-6B0C79541ECF}" type="presParOf" srcId="{68FC8A62-F32A-4CC8-9179-7113B175760A}" destId="{A8D3D035-D271-4F07-8F56-5B44FA673770}" srcOrd="11" destOrd="0" presId="urn:microsoft.com/office/officeart/2005/8/layout/gear1"/>
    <dgm:cxn modelId="{AC7CECDD-565C-4585-9A0D-4FA52F508AD4}" type="presParOf" srcId="{68FC8A62-F32A-4CC8-9179-7113B175760A}" destId="{4A684D79-DDD8-453C-AEA0-287DE8E4CA2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681BCC-0E89-438E-96C7-85479EF04C91}" type="doc">
      <dgm:prSet loTypeId="urn:microsoft.com/office/officeart/2005/8/layout/gear1" loCatId="process" qsTypeId="urn:microsoft.com/office/officeart/2005/8/quickstyle/simple1" qsCatId="simple" csTypeId="urn:microsoft.com/office/officeart/2005/8/colors/accent1_2" csCatId="accent1" phldr="1"/>
      <dgm:spPr/>
    </dgm:pt>
    <dgm:pt modelId="{466DAC24-7E31-4B04-8268-343B8430D649}">
      <dgm:prSet phldrT="[Text]"/>
      <dgm:spPr/>
      <dgm:t>
        <a:bodyPr/>
        <a:lstStyle/>
        <a:p>
          <a:r>
            <a:rPr lang="en-US" dirty="0" smtClean="0"/>
            <a:t>Availability</a:t>
          </a:r>
          <a:endParaRPr lang="en-US" dirty="0"/>
        </a:p>
      </dgm:t>
    </dgm:pt>
    <dgm:pt modelId="{1005B56D-830B-42A5-9F30-3297A8877FBC}" type="parTrans" cxnId="{D979334D-DCD9-4200-A9DC-F3881DFBA49D}">
      <dgm:prSet/>
      <dgm:spPr/>
      <dgm:t>
        <a:bodyPr/>
        <a:lstStyle/>
        <a:p>
          <a:endParaRPr lang="en-US"/>
        </a:p>
      </dgm:t>
    </dgm:pt>
    <dgm:pt modelId="{D1E2A1DC-A1E1-46ED-9610-2B61193555AF}" type="sibTrans" cxnId="{D979334D-DCD9-4200-A9DC-F3881DFBA49D}">
      <dgm:prSet/>
      <dgm:spPr/>
      <dgm:t>
        <a:bodyPr/>
        <a:lstStyle/>
        <a:p>
          <a:endParaRPr lang="en-US"/>
        </a:p>
      </dgm:t>
    </dgm:pt>
    <dgm:pt modelId="{5CA4C37B-26B0-461A-8132-8284301C29F1}">
      <dgm:prSet phldrT="[Text]"/>
      <dgm:spPr/>
      <dgm:t>
        <a:bodyPr/>
        <a:lstStyle/>
        <a:p>
          <a:r>
            <a:rPr lang="en-US" dirty="0" smtClean="0"/>
            <a:t>Integrity</a:t>
          </a:r>
          <a:endParaRPr lang="en-US" dirty="0"/>
        </a:p>
      </dgm:t>
    </dgm:pt>
    <dgm:pt modelId="{AE56EEB6-5B93-4548-9552-C6E8993A6FA3}" type="parTrans" cxnId="{D353FACA-BE22-44DC-BD97-921ED5DA2967}">
      <dgm:prSet/>
      <dgm:spPr/>
      <dgm:t>
        <a:bodyPr/>
        <a:lstStyle/>
        <a:p>
          <a:endParaRPr lang="en-US"/>
        </a:p>
      </dgm:t>
    </dgm:pt>
    <dgm:pt modelId="{81F9A882-37CD-47F9-9D69-AC202E557FF3}" type="sibTrans" cxnId="{D353FACA-BE22-44DC-BD97-921ED5DA2967}">
      <dgm:prSet/>
      <dgm:spPr/>
      <dgm:t>
        <a:bodyPr/>
        <a:lstStyle/>
        <a:p>
          <a:endParaRPr lang="en-US"/>
        </a:p>
      </dgm:t>
    </dgm:pt>
    <dgm:pt modelId="{A122C323-943C-43E7-A229-ADB892878F41}">
      <dgm:prSet phldrT="[Text]"/>
      <dgm:spPr/>
      <dgm:t>
        <a:bodyPr/>
        <a:lstStyle/>
        <a:p>
          <a:r>
            <a:rPr lang="en-US" dirty="0" smtClean="0"/>
            <a:t>Confidentiality</a:t>
          </a:r>
          <a:endParaRPr lang="en-US" dirty="0"/>
        </a:p>
      </dgm:t>
    </dgm:pt>
    <dgm:pt modelId="{2838B567-0DEE-4C5F-99A1-7DF5FC57FF07}" type="parTrans" cxnId="{51ABF1A8-4501-46A5-8B22-C1111C9D3E01}">
      <dgm:prSet/>
      <dgm:spPr/>
      <dgm:t>
        <a:bodyPr/>
        <a:lstStyle/>
        <a:p>
          <a:endParaRPr lang="en-US"/>
        </a:p>
      </dgm:t>
    </dgm:pt>
    <dgm:pt modelId="{07A762B6-98EB-4562-B618-D997C0E91B7B}" type="sibTrans" cxnId="{51ABF1A8-4501-46A5-8B22-C1111C9D3E01}">
      <dgm:prSet/>
      <dgm:spPr/>
      <dgm:t>
        <a:bodyPr/>
        <a:lstStyle/>
        <a:p>
          <a:endParaRPr lang="en-US"/>
        </a:p>
      </dgm:t>
    </dgm:pt>
    <dgm:pt modelId="{68FC8A62-F32A-4CC8-9179-7113B175760A}" type="pres">
      <dgm:prSet presAssocID="{2F681BCC-0E89-438E-96C7-85479EF04C91}" presName="composite" presStyleCnt="0">
        <dgm:presLayoutVars>
          <dgm:chMax val="3"/>
          <dgm:animLvl val="lvl"/>
          <dgm:resizeHandles val="exact"/>
        </dgm:presLayoutVars>
      </dgm:prSet>
      <dgm:spPr/>
    </dgm:pt>
    <dgm:pt modelId="{854B933F-E269-4119-94D1-50118B2C81CF}" type="pres">
      <dgm:prSet presAssocID="{466DAC24-7E31-4B04-8268-343B8430D649}" presName="gear1" presStyleLbl="node1" presStyleIdx="0" presStyleCnt="3">
        <dgm:presLayoutVars>
          <dgm:chMax val="1"/>
          <dgm:bulletEnabled val="1"/>
        </dgm:presLayoutVars>
      </dgm:prSet>
      <dgm:spPr/>
      <dgm:t>
        <a:bodyPr/>
        <a:lstStyle/>
        <a:p>
          <a:endParaRPr lang="en-US"/>
        </a:p>
      </dgm:t>
    </dgm:pt>
    <dgm:pt modelId="{A5FCA77F-1890-460D-A7ED-BBBE423FBEE6}" type="pres">
      <dgm:prSet presAssocID="{466DAC24-7E31-4B04-8268-343B8430D649}" presName="gear1srcNode" presStyleLbl="node1" presStyleIdx="0" presStyleCnt="3"/>
      <dgm:spPr/>
      <dgm:t>
        <a:bodyPr/>
        <a:lstStyle/>
        <a:p>
          <a:endParaRPr lang="en-US"/>
        </a:p>
      </dgm:t>
    </dgm:pt>
    <dgm:pt modelId="{40A031A1-3F11-491C-9BC8-376ECCF88676}" type="pres">
      <dgm:prSet presAssocID="{466DAC24-7E31-4B04-8268-343B8430D649}" presName="gear1dstNode" presStyleLbl="node1" presStyleIdx="0" presStyleCnt="3"/>
      <dgm:spPr/>
      <dgm:t>
        <a:bodyPr/>
        <a:lstStyle/>
        <a:p>
          <a:endParaRPr lang="en-US"/>
        </a:p>
      </dgm:t>
    </dgm:pt>
    <dgm:pt modelId="{6DA5D0E4-060C-4BA6-9376-10743C5EF2B8}" type="pres">
      <dgm:prSet presAssocID="{5CA4C37B-26B0-461A-8132-8284301C29F1}" presName="gear2" presStyleLbl="node1" presStyleIdx="1" presStyleCnt="3">
        <dgm:presLayoutVars>
          <dgm:chMax val="1"/>
          <dgm:bulletEnabled val="1"/>
        </dgm:presLayoutVars>
      </dgm:prSet>
      <dgm:spPr/>
      <dgm:t>
        <a:bodyPr/>
        <a:lstStyle/>
        <a:p>
          <a:endParaRPr lang="en-US"/>
        </a:p>
      </dgm:t>
    </dgm:pt>
    <dgm:pt modelId="{1321E0CC-88C3-4084-8A4B-50263C87F692}" type="pres">
      <dgm:prSet presAssocID="{5CA4C37B-26B0-461A-8132-8284301C29F1}" presName="gear2srcNode" presStyleLbl="node1" presStyleIdx="1" presStyleCnt="3"/>
      <dgm:spPr/>
      <dgm:t>
        <a:bodyPr/>
        <a:lstStyle/>
        <a:p>
          <a:endParaRPr lang="en-US"/>
        </a:p>
      </dgm:t>
    </dgm:pt>
    <dgm:pt modelId="{17CA3016-F615-44A8-80DD-51CE0D6583B2}" type="pres">
      <dgm:prSet presAssocID="{5CA4C37B-26B0-461A-8132-8284301C29F1}" presName="gear2dstNode" presStyleLbl="node1" presStyleIdx="1" presStyleCnt="3"/>
      <dgm:spPr/>
      <dgm:t>
        <a:bodyPr/>
        <a:lstStyle/>
        <a:p>
          <a:endParaRPr lang="en-US"/>
        </a:p>
      </dgm:t>
    </dgm:pt>
    <dgm:pt modelId="{BA5F134D-14EC-4EE7-8A4C-1D67A6F063BE}" type="pres">
      <dgm:prSet presAssocID="{A122C323-943C-43E7-A229-ADB892878F41}" presName="gear3" presStyleLbl="node1" presStyleIdx="2" presStyleCnt="3"/>
      <dgm:spPr/>
      <dgm:t>
        <a:bodyPr/>
        <a:lstStyle/>
        <a:p>
          <a:endParaRPr lang="en-US"/>
        </a:p>
      </dgm:t>
    </dgm:pt>
    <dgm:pt modelId="{B211E052-CF79-49CE-B48B-F211CE0C3609}" type="pres">
      <dgm:prSet presAssocID="{A122C323-943C-43E7-A229-ADB892878F41}" presName="gear3tx" presStyleLbl="node1" presStyleIdx="2" presStyleCnt="3">
        <dgm:presLayoutVars>
          <dgm:chMax val="1"/>
          <dgm:bulletEnabled val="1"/>
        </dgm:presLayoutVars>
      </dgm:prSet>
      <dgm:spPr/>
      <dgm:t>
        <a:bodyPr/>
        <a:lstStyle/>
        <a:p>
          <a:endParaRPr lang="en-US"/>
        </a:p>
      </dgm:t>
    </dgm:pt>
    <dgm:pt modelId="{3479E2C7-89E4-4EE0-A33A-AAE03CBEECCA}" type="pres">
      <dgm:prSet presAssocID="{A122C323-943C-43E7-A229-ADB892878F41}" presName="gear3srcNode" presStyleLbl="node1" presStyleIdx="2" presStyleCnt="3"/>
      <dgm:spPr/>
      <dgm:t>
        <a:bodyPr/>
        <a:lstStyle/>
        <a:p>
          <a:endParaRPr lang="en-US"/>
        </a:p>
      </dgm:t>
    </dgm:pt>
    <dgm:pt modelId="{A117058D-A346-4975-85B9-B78349DCC990}" type="pres">
      <dgm:prSet presAssocID="{A122C323-943C-43E7-A229-ADB892878F41}" presName="gear3dstNode" presStyleLbl="node1" presStyleIdx="2" presStyleCnt="3"/>
      <dgm:spPr/>
      <dgm:t>
        <a:bodyPr/>
        <a:lstStyle/>
        <a:p>
          <a:endParaRPr lang="en-US"/>
        </a:p>
      </dgm:t>
    </dgm:pt>
    <dgm:pt modelId="{FF8F2C60-7A7E-4A32-B057-F0C18F04EEB3}" type="pres">
      <dgm:prSet presAssocID="{D1E2A1DC-A1E1-46ED-9610-2B61193555AF}" presName="connector1" presStyleLbl="sibTrans2D1" presStyleIdx="0" presStyleCnt="3"/>
      <dgm:spPr/>
      <dgm:t>
        <a:bodyPr/>
        <a:lstStyle/>
        <a:p>
          <a:endParaRPr lang="en-US"/>
        </a:p>
      </dgm:t>
    </dgm:pt>
    <dgm:pt modelId="{A8D3D035-D271-4F07-8F56-5B44FA673770}" type="pres">
      <dgm:prSet presAssocID="{81F9A882-37CD-47F9-9D69-AC202E557FF3}" presName="connector2" presStyleLbl="sibTrans2D1" presStyleIdx="1" presStyleCnt="3"/>
      <dgm:spPr/>
      <dgm:t>
        <a:bodyPr/>
        <a:lstStyle/>
        <a:p>
          <a:endParaRPr lang="en-US"/>
        </a:p>
      </dgm:t>
    </dgm:pt>
    <dgm:pt modelId="{4A684D79-DDD8-453C-AEA0-287DE8E4CA2F}" type="pres">
      <dgm:prSet presAssocID="{07A762B6-98EB-4562-B618-D997C0E91B7B}" presName="connector3" presStyleLbl="sibTrans2D1" presStyleIdx="2" presStyleCnt="3"/>
      <dgm:spPr/>
      <dgm:t>
        <a:bodyPr/>
        <a:lstStyle/>
        <a:p>
          <a:endParaRPr lang="en-US"/>
        </a:p>
      </dgm:t>
    </dgm:pt>
  </dgm:ptLst>
  <dgm:cxnLst>
    <dgm:cxn modelId="{FB11BFAD-6050-4641-B3D3-0912182805CB}" type="presOf" srcId="{A122C323-943C-43E7-A229-ADB892878F41}" destId="{A117058D-A346-4975-85B9-B78349DCC990}" srcOrd="3" destOrd="0" presId="urn:microsoft.com/office/officeart/2005/8/layout/gear1"/>
    <dgm:cxn modelId="{5A96A9F5-FB28-46BD-86A3-670222A1A2DD}" type="presOf" srcId="{A122C323-943C-43E7-A229-ADB892878F41}" destId="{3479E2C7-89E4-4EE0-A33A-AAE03CBEECCA}" srcOrd="2" destOrd="0" presId="urn:microsoft.com/office/officeart/2005/8/layout/gear1"/>
    <dgm:cxn modelId="{1586B987-C11C-4152-9459-BB0B11980981}" type="presOf" srcId="{81F9A882-37CD-47F9-9D69-AC202E557FF3}" destId="{A8D3D035-D271-4F07-8F56-5B44FA673770}" srcOrd="0" destOrd="0" presId="urn:microsoft.com/office/officeart/2005/8/layout/gear1"/>
    <dgm:cxn modelId="{850AC4DB-FDAF-4288-B915-063D203F426F}" type="presOf" srcId="{07A762B6-98EB-4562-B618-D997C0E91B7B}" destId="{4A684D79-DDD8-453C-AEA0-287DE8E4CA2F}" srcOrd="0" destOrd="0" presId="urn:microsoft.com/office/officeart/2005/8/layout/gear1"/>
    <dgm:cxn modelId="{AC4FD929-A5FF-4220-B421-C8D05B1B13BE}" type="presOf" srcId="{5CA4C37B-26B0-461A-8132-8284301C29F1}" destId="{6DA5D0E4-060C-4BA6-9376-10743C5EF2B8}" srcOrd="0" destOrd="0" presId="urn:microsoft.com/office/officeart/2005/8/layout/gear1"/>
    <dgm:cxn modelId="{D979334D-DCD9-4200-A9DC-F3881DFBA49D}" srcId="{2F681BCC-0E89-438E-96C7-85479EF04C91}" destId="{466DAC24-7E31-4B04-8268-343B8430D649}" srcOrd="0" destOrd="0" parTransId="{1005B56D-830B-42A5-9F30-3297A8877FBC}" sibTransId="{D1E2A1DC-A1E1-46ED-9610-2B61193555AF}"/>
    <dgm:cxn modelId="{AAB53398-45B1-42B9-9A8C-BF8971877EC4}" type="presOf" srcId="{A122C323-943C-43E7-A229-ADB892878F41}" destId="{BA5F134D-14EC-4EE7-8A4C-1D67A6F063BE}" srcOrd="0" destOrd="0" presId="urn:microsoft.com/office/officeart/2005/8/layout/gear1"/>
    <dgm:cxn modelId="{7032CBD9-279B-4516-9ED5-B6F1CAFD8833}" type="presOf" srcId="{A122C323-943C-43E7-A229-ADB892878F41}" destId="{B211E052-CF79-49CE-B48B-F211CE0C3609}" srcOrd="1" destOrd="0" presId="urn:microsoft.com/office/officeart/2005/8/layout/gear1"/>
    <dgm:cxn modelId="{A3058414-9989-409E-A17C-0FD75A123492}" type="presOf" srcId="{466DAC24-7E31-4B04-8268-343B8430D649}" destId="{A5FCA77F-1890-460D-A7ED-BBBE423FBEE6}" srcOrd="1" destOrd="0" presId="urn:microsoft.com/office/officeart/2005/8/layout/gear1"/>
    <dgm:cxn modelId="{34F22D4B-7218-46DB-ACBE-ADC6C02C08F6}" type="presOf" srcId="{466DAC24-7E31-4B04-8268-343B8430D649}" destId="{40A031A1-3F11-491C-9BC8-376ECCF88676}" srcOrd="2" destOrd="0" presId="urn:microsoft.com/office/officeart/2005/8/layout/gear1"/>
    <dgm:cxn modelId="{51ABF1A8-4501-46A5-8B22-C1111C9D3E01}" srcId="{2F681BCC-0E89-438E-96C7-85479EF04C91}" destId="{A122C323-943C-43E7-A229-ADB892878F41}" srcOrd="2" destOrd="0" parTransId="{2838B567-0DEE-4C5F-99A1-7DF5FC57FF07}" sibTransId="{07A762B6-98EB-4562-B618-D997C0E91B7B}"/>
    <dgm:cxn modelId="{D353FACA-BE22-44DC-BD97-921ED5DA2967}" srcId="{2F681BCC-0E89-438E-96C7-85479EF04C91}" destId="{5CA4C37B-26B0-461A-8132-8284301C29F1}" srcOrd="1" destOrd="0" parTransId="{AE56EEB6-5B93-4548-9552-C6E8993A6FA3}" sibTransId="{81F9A882-37CD-47F9-9D69-AC202E557FF3}"/>
    <dgm:cxn modelId="{623D5A68-E39D-4A16-9850-D65DADCCA119}" type="presOf" srcId="{D1E2A1DC-A1E1-46ED-9610-2B61193555AF}" destId="{FF8F2C60-7A7E-4A32-B057-F0C18F04EEB3}" srcOrd="0" destOrd="0" presId="urn:microsoft.com/office/officeart/2005/8/layout/gear1"/>
    <dgm:cxn modelId="{3AFBDBBB-81AE-494A-B299-B761BDC3A145}" type="presOf" srcId="{5CA4C37B-26B0-461A-8132-8284301C29F1}" destId="{1321E0CC-88C3-4084-8A4B-50263C87F692}" srcOrd="1" destOrd="0" presId="urn:microsoft.com/office/officeart/2005/8/layout/gear1"/>
    <dgm:cxn modelId="{D6E3F6FD-2272-4F0F-8A2D-762BA25E15AE}" type="presOf" srcId="{5CA4C37B-26B0-461A-8132-8284301C29F1}" destId="{17CA3016-F615-44A8-80DD-51CE0D6583B2}" srcOrd="2" destOrd="0" presId="urn:microsoft.com/office/officeart/2005/8/layout/gear1"/>
    <dgm:cxn modelId="{08190534-3AAE-423F-B4CC-BB837F5B20F0}" type="presOf" srcId="{466DAC24-7E31-4B04-8268-343B8430D649}" destId="{854B933F-E269-4119-94D1-50118B2C81CF}" srcOrd="0" destOrd="0" presId="urn:microsoft.com/office/officeart/2005/8/layout/gear1"/>
    <dgm:cxn modelId="{E9972278-F8C8-4590-BCEB-F0EB544B6205}" type="presOf" srcId="{2F681BCC-0E89-438E-96C7-85479EF04C91}" destId="{68FC8A62-F32A-4CC8-9179-7113B175760A}" srcOrd="0" destOrd="0" presId="urn:microsoft.com/office/officeart/2005/8/layout/gear1"/>
    <dgm:cxn modelId="{40C3F732-1504-4925-B62C-01B03C3BA092}" type="presParOf" srcId="{68FC8A62-F32A-4CC8-9179-7113B175760A}" destId="{854B933F-E269-4119-94D1-50118B2C81CF}" srcOrd="0" destOrd="0" presId="urn:microsoft.com/office/officeart/2005/8/layout/gear1"/>
    <dgm:cxn modelId="{5EBBA2C2-9421-457E-9480-EEF7B9A1CACC}" type="presParOf" srcId="{68FC8A62-F32A-4CC8-9179-7113B175760A}" destId="{A5FCA77F-1890-460D-A7ED-BBBE423FBEE6}" srcOrd="1" destOrd="0" presId="urn:microsoft.com/office/officeart/2005/8/layout/gear1"/>
    <dgm:cxn modelId="{AC22BD65-EE2E-43B6-B917-FA9A3076571D}" type="presParOf" srcId="{68FC8A62-F32A-4CC8-9179-7113B175760A}" destId="{40A031A1-3F11-491C-9BC8-376ECCF88676}" srcOrd="2" destOrd="0" presId="urn:microsoft.com/office/officeart/2005/8/layout/gear1"/>
    <dgm:cxn modelId="{12EBC76C-53E2-44FF-B07C-4A510BA50AE2}" type="presParOf" srcId="{68FC8A62-F32A-4CC8-9179-7113B175760A}" destId="{6DA5D0E4-060C-4BA6-9376-10743C5EF2B8}" srcOrd="3" destOrd="0" presId="urn:microsoft.com/office/officeart/2005/8/layout/gear1"/>
    <dgm:cxn modelId="{64193EC4-4CC6-45A2-A810-600FC82F703B}" type="presParOf" srcId="{68FC8A62-F32A-4CC8-9179-7113B175760A}" destId="{1321E0CC-88C3-4084-8A4B-50263C87F692}" srcOrd="4" destOrd="0" presId="urn:microsoft.com/office/officeart/2005/8/layout/gear1"/>
    <dgm:cxn modelId="{7B1B94BD-1CDD-4BFC-B7EE-0C205271F2FE}" type="presParOf" srcId="{68FC8A62-F32A-4CC8-9179-7113B175760A}" destId="{17CA3016-F615-44A8-80DD-51CE0D6583B2}" srcOrd="5" destOrd="0" presId="urn:microsoft.com/office/officeart/2005/8/layout/gear1"/>
    <dgm:cxn modelId="{00723099-30FA-4FFE-8688-756A52EC03BC}" type="presParOf" srcId="{68FC8A62-F32A-4CC8-9179-7113B175760A}" destId="{BA5F134D-14EC-4EE7-8A4C-1D67A6F063BE}" srcOrd="6" destOrd="0" presId="urn:microsoft.com/office/officeart/2005/8/layout/gear1"/>
    <dgm:cxn modelId="{69311CF0-BC0A-477D-BAB2-0A1545F22B89}" type="presParOf" srcId="{68FC8A62-F32A-4CC8-9179-7113B175760A}" destId="{B211E052-CF79-49CE-B48B-F211CE0C3609}" srcOrd="7" destOrd="0" presId="urn:microsoft.com/office/officeart/2005/8/layout/gear1"/>
    <dgm:cxn modelId="{72978559-1EE1-44CF-B07B-3E8CFE99CDDE}" type="presParOf" srcId="{68FC8A62-F32A-4CC8-9179-7113B175760A}" destId="{3479E2C7-89E4-4EE0-A33A-AAE03CBEECCA}" srcOrd="8" destOrd="0" presId="urn:microsoft.com/office/officeart/2005/8/layout/gear1"/>
    <dgm:cxn modelId="{68BF0B66-38FA-47BE-A780-07F0ED951D47}" type="presParOf" srcId="{68FC8A62-F32A-4CC8-9179-7113B175760A}" destId="{A117058D-A346-4975-85B9-B78349DCC990}" srcOrd="9" destOrd="0" presId="urn:microsoft.com/office/officeart/2005/8/layout/gear1"/>
    <dgm:cxn modelId="{8FD47AD1-372A-4A66-A73E-F3E90A5B48A8}" type="presParOf" srcId="{68FC8A62-F32A-4CC8-9179-7113B175760A}" destId="{FF8F2C60-7A7E-4A32-B057-F0C18F04EEB3}" srcOrd="10" destOrd="0" presId="urn:microsoft.com/office/officeart/2005/8/layout/gear1"/>
    <dgm:cxn modelId="{4FC5A185-38E9-4D1C-9357-6B0C79541ECF}" type="presParOf" srcId="{68FC8A62-F32A-4CC8-9179-7113B175760A}" destId="{A8D3D035-D271-4F07-8F56-5B44FA673770}" srcOrd="11" destOrd="0" presId="urn:microsoft.com/office/officeart/2005/8/layout/gear1"/>
    <dgm:cxn modelId="{AC7CECDD-565C-4585-9A0D-4FA52F508AD4}" type="presParOf" srcId="{68FC8A62-F32A-4CC8-9179-7113B175760A}" destId="{4A684D79-DDD8-453C-AEA0-287DE8E4CA2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681BCC-0E89-438E-96C7-85479EF04C91}" type="doc">
      <dgm:prSet loTypeId="urn:microsoft.com/office/officeart/2005/8/layout/gear1" loCatId="process" qsTypeId="urn:microsoft.com/office/officeart/2005/8/quickstyle/simple1" qsCatId="simple" csTypeId="urn:microsoft.com/office/officeart/2005/8/colors/accent1_2" csCatId="accent1" phldr="1"/>
      <dgm:spPr/>
    </dgm:pt>
    <dgm:pt modelId="{A122C323-943C-43E7-A229-ADB892878F41}">
      <dgm:prSet phldrT="[Text]"/>
      <dgm:spPr/>
      <dgm:t>
        <a:bodyPr/>
        <a:lstStyle/>
        <a:p>
          <a:r>
            <a:rPr lang="en-US" dirty="0" smtClean="0"/>
            <a:t>Confidentiality</a:t>
          </a:r>
          <a:endParaRPr lang="en-US" dirty="0"/>
        </a:p>
      </dgm:t>
    </dgm:pt>
    <dgm:pt modelId="{2838B567-0DEE-4C5F-99A1-7DF5FC57FF07}" type="parTrans" cxnId="{51ABF1A8-4501-46A5-8B22-C1111C9D3E01}">
      <dgm:prSet/>
      <dgm:spPr/>
      <dgm:t>
        <a:bodyPr/>
        <a:lstStyle/>
        <a:p>
          <a:endParaRPr lang="en-US"/>
        </a:p>
      </dgm:t>
    </dgm:pt>
    <dgm:pt modelId="{07A762B6-98EB-4562-B618-D997C0E91B7B}" type="sibTrans" cxnId="{51ABF1A8-4501-46A5-8B22-C1111C9D3E01}">
      <dgm:prSet/>
      <dgm:spPr/>
      <dgm:t>
        <a:bodyPr/>
        <a:lstStyle/>
        <a:p>
          <a:endParaRPr lang="en-US"/>
        </a:p>
      </dgm:t>
    </dgm:pt>
    <dgm:pt modelId="{68FC8A62-F32A-4CC8-9179-7113B175760A}" type="pres">
      <dgm:prSet presAssocID="{2F681BCC-0E89-438E-96C7-85479EF04C91}" presName="composite" presStyleCnt="0">
        <dgm:presLayoutVars>
          <dgm:chMax val="3"/>
          <dgm:animLvl val="lvl"/>
          <dgm:resizeHandles val="exact"/>
        </dgm:presLayoutVars>
      </dgm:prSet>
      <dgm:spPr/>
    </dgm:pt>
    <dgm:pt modelId="{09AA10B8-7891-458C-AF92-0AE3ABE0BF72}" type="pres">
      <dgm:prSet presAssocID="{A122C323-943C-43E7-A229-ADB892878F41}" presName="gear1" presStyleLbl="node1" presStyleIdx="0" presStyleCnt="1" custScaleX="131997" custScaleY="126724" custLinFactNeighborX="-9601" custLinFactNeighborY="7200">
        <dgm:presLayoutVars>
          <dgm:chMax val="1"/>
          <dgm:bulletEnabled val="1"/>
        </dgm:presLayoutVars>
      </dgm:prSet>
      <dgm:spPr/>
      <dgm:t>
        <a:bodyPr/>
        <a:lstStyle/>
        <a:p>
          <a:endParaRPr lang="en-US"/>
        </a:p>
      </dgm:t>
    </dgm:pt>
    <dgm:pt modelId="{D265EEEF-B790-403B-B5FF-5A8C4B3D6EE3}" type="pres">
      <dgm:prSet presAssocID="{A122C323-943C-43E7-A229-ADB892878F41}" presName="gear1srcNode" presStyleLbl="node1" presStyleIdx="0" presStyleCnt="1"/>
      <dgm:spPr/>
      <dgm:t>
        <a:bodyPr/>
        <a:lstStyle/>
        <a:p>
          <a:endParaRPr lang="en-US"/>
        </a:p>
      </dgm:t>
    </dgm:pt>
    <dgm:pt modelId="{3F696CDA-FB51-4F88-9F90-657AD6E2BEA5}" type="pres">
      <dgm:prSet presAssocID="{A122C323-943C-43E7-A229-ADB892878F41}" presName="gear1dstNode" presStyleLbl="node1" presStyleIdx="0" presStyleCnt="1"/>
      <dgm:spPr/>
      <dgm:t>
        <a:bodyPr/>
        <a:lstStyle/>
        <a:p>
          <a:endParaRPr lang="en-US"/>
        </a:p>
      </dgm:t>
    </dgm:pt>
    <dgm:pt modelId="{C9A446E7-E26F-4ED4-A824-10167BFCB066}" type="pres">
      <dgm:prSet presAssocID="{07A762B6-98EB-4562-B618-D997C0E91B7B}" presName="connector1" presStyleLbl="sibTrans2D1" presStyleIdx="0" presStyleCnt="1" custLinFactNeighborX="90090" custLinFactNeighborY="75873"/>
      <dgm:spPr/>
      <dgm:t>
        <a:bodyPr/>
        <a:lstStyle/>
        <a:p>
          <a:endParaRPr lang="en-US"/>
        </a:p>
      </dgm:t>
    </dgm:pt>
  </dgm:ptLst>
  <dgm:cxnLst>
    <dgm:cxn modelId="{DBA97AB4-246E-495F-98C0-1A4EA584E895}" type="presOf" srcId="{A122C323-943C-43E7-A229-ADB892878F41}" destId="{09AA10B8-7891-458C-AF92-0AE3ABE0BF72}" srcOrd="0" destOrd="0" presId="urn:microsoft.com/office/officeart/2005/8/layout/gear1"/>
    <dgm:cxn modelId="{E9972278-F8C8-4590-BCEB-F0EB544B6205}" type="presOf" srcId="{2F681BCC-0E89-438E-96C7-85479EF04C91}" destId="{68FC8A62-F32A-4CC8-9179-7113B175760A}" srcOrd="0" destOrd="0" presId="urn:microsoft.com/office/officeart/2005/8/layout/gear1"/>
    <dgm:cxn modelId="{5EB283E0-C47C-4AA6-A7B0-C2443A6E7A40}" type="presOf" srcId="{07A762B6-98EB-4562-B618-D997C0E91B7B}" destId="{C9A446E7-E26F-4ED4-A824-10167BFCB066}" srcOrd="0" destOrd="0" presId="urn:microsoft.com/office/officeart/2005/8/layout/gear1"/>
    <dgm:cxn modelId="{51ABF1A8-4501-46A5-8B22-C1111C9D3E01}" srcId="{2F681BCC-0E89-438E-96C7-85479EF04C91}" destId="{A122C323-943C-43E7-A229-ADB892878F41}" srcOrd="0" destOrd="0" parTransId="{2838B567-0DEE-4C5F-99A1-7DF5FC57FF07}" sibTransId="{07A762B6-98EB-4562-B618-D997C0E91B7B}"/>
    <dgm:cxn modelId="{990D1341-57E8-4B25-B44F-BD14B1E1BE82}" type="presOf" srcId="{A122C323-943C-43E7-A229-ADB892878F41}" destId="{3F696CDA-FB51-4F88-9F90-657AD6E2BEA5}" srcOrd="2" destOrd="0" presId="urn:microsoft.com/office/officeart/2005/8/layout/gear1"/>
    <dgm:cxn modelId="{FC4A35FF-D627-4C3C-BFCF-6E705ADD76C6}" type="presOf" srcId="{A122C323-943C-43E7-A229-ADB892878F41}" destId="{D265EEEF-B790-403B-B5FF-5A8C4B3D6EE3}" srcOrd="1" destOrd="0" presId="urn:microsoft.com/office/officeart/2005/8/layout/gear1"/>
    <dgm:cxn modelId="{8018BA2B-A492-4DEA-A15E-A6CCA2E78366}" type="presParOf" srcId="{68FC8A62-F32A-4CC8-9179-7113B175760A}" destId="{09AA10B8-7891-458C-AF92-0AE3ABE0BF72}" srcOrd="0" destOrd="0" presId="urn:microsoft.com/office/officeart/2005/8/layout/gear1"/>
    <dgm:cxn modelId="{B1195C7B-A9B3-4EC6-947C-1C2CF1050831}" type="presParOf" srcId="{68FC8A62-F32A-4CC8-9179-7113B175760A}" destId="{D265EEEF-B790-403B-B5FF-5A8C4B3D6EE3}" srcOrd="1" destOrd="0" presId="urn:microsoft.com/office/officeart/2005/8/layout/gear1"/>
    <dgm:cxn modelId="{FE3AC872-A350-48CE-B59E-F6F528C7180B}" type="presParOf" srcId="{68FC8A62-F32A-4CC8-9179-7113B175760A}" destId="{3F696CDA-FB51-4F88-9F90-657AD6E2BEA5}" srcOrd="2" destOrd="0" presId="urn:microsoft.com/office/officeart/2005/8/layout/gear1"/>
    <dgm:cxn modelId="{2375C29C-9115-479E-9733-627DEF0C523B}" type="presParOf" srcId="{68FC8A62-F32A-4CC8-9179-7113B175760A}" destId="{C9A446E7-E26F-4ED4-A824-10167BFCB066}"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933F-E269-4119-94D1-50118B2C81CF}">
      <dsp:nvSpPr>
        <dsp:cNvPr id="0" name=""/>
        <dsp:cNvSpPr/>
      </dsp:nvSpPr>
      <dsp:spPr>
        <a:xfrm>
          <a:off x="5257668" y="3495656"/>
          <a:ext cx="4272469" cy="427246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116624" y="4496461"/>
        <a:ext cx="2554557" cy="2196138"/>
      </dsp:txXfrm>
    </dsp:sp>
    <dsp:sp modelId="{6DA5D0E4-060C-4BA6-9376-10743C5EF2B8}">
      <dsp:nvSpPr>
        <dsp:cNvPr id="0" name=""/>
        <dsp:cNvSpPr/>
      </dsp:nvSpPr>
      <dsp:spPr>
        <a:xfrm>
          <a:off x="2771868" y="2485800"/>
          <a:ext cx="3107250" cy="310725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554128" y="3272787"/>
        <a:ext cx="1542730" cy="1533276"/>
      </dsp:txXfrm>
    </dsp:sp>
    <dsp:sp modelId="{BA5F134D-14EC-4EE7-8A4C-1D67A6F063BE}">
      <dsp:nvSpPr>
        <dsp:cNvPr id="0" name=""/>
        <dsp:cNvSpPr/>
      </dsp:nvSpPr>
      <dsp:spPr>
        <a:xfrm rot="20700000">
          <a:off x="4512245" y="342114"/>
          <a:ext cx="3044471" cy="304447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rot="-20700000">
        <a:off x="5179987" y="1009856"/>
        <a:ext cx="1708987" cy="1708987"/>
      </dsp:txXfrm>
    </dsp:sp>
    <dsp:sp modelId="{FF8F2C60-7A7E-4A32-B057-F0C18F04EEB3}">
      <dsp:nvSpPr>
        <dsp:cNvPr id="0" name=""/>
        <dsp:cNvSpPr/>
      </dsp:nvSpPr>
      <dsp:spPr>
        <a:xfrm>
          <a:off x="4969930" y="2827487"/>
          <a:ext cx="5468760" cy="5468760"/>
        </a:xfrm>
        <a:prstGeom prst="circularArrow">
          <a:avLst>
            <a:gd name="adj1" fmla="val 4688"/>
            <a:gd name="adj2" fmla="val 299029"/>
            <a:gd name="adj3" fmla="val 2564683"/>
            <a:gd name="adj4" fmla="val 1576045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D3D035-D271-4F07-8F56-5B44FA673770}">
      <dsp:nvSpPr>
        <dsp:cNvPr id="0" name=""/>
        <dsp:cNvSpPr/>
      </dsp:nvSpPr>
      <dsp:spPr>
        <a:xfrm>
          <a:off x="2221580" y="1782946"/>
          <a:ext cx="3973396" cy="397339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684D79-DDD8-453C-AEA0-287DE8E4CA2F}">
      <dsp:nvSpPr>
        <dsp:cNvPr id="0" name=""/>
        <dsp:cNvSpPr/>
      </dsp:nvSpPr>
      <dsp:spPr>
        <a:xfrm>
          <a:off x="3808028" y="-340076"/>
          <a:ext cx="4284121" cy="42841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933F-E269-4119-94D1-50118B2C81CF}">
      <dsp:nvSpPr>
        <dsp:cNvPr id="0" name=""/>
        <dsp:cNvSpPr/>
      </dsp:nvSpPr>
      <dsp:spPr>
        <a:xfrm>
          <a:off x="5257668" y="3495656"/>
          <a:ext cx="4272469" cy="427246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116624" y="4496461"/>
        <a:ext cx="2554557" cy="2196138"/>
      </dsp:txXfrm>
    </dsp:sp>
    <dsp:sp modelId="{6DA5D0E4-060C-4BA6-9376-10743C5EF2B8}">
      <dsp:nvSpPr>
        <dsp:cNvPr id="0" name=""/>
        <dsp:cNvSpPr/>
      </dsp:nvSpPr>
      <dsp:spPr>
        <a:xfrm>
          <a:off x="2771868" y="2485800"/>
          <a:ext cx="3107250" cy="310725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554128" y="3272787"/>
        <a:ext cx="1542730" cy="1533276"/>
      </dsp:txXfrm>
    </dsp:sp>
    <dsp:sp modelId="{BA5F134D-14EC-4EE7-8A4C-1D67A6F063BE}">
      <dsp:nvSpPr>
        <dsp:cNvPr id="0" name=""/>
        <dsp:cNvSpPr/>
      </dsp:nvSpPr>
      <dsp:spPr>
        <a:xfrm rot="20700000">
          <a:off x="4512245" y="342114"/>
          <a:ext cx="3044471" cy="304447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rot="-20700000">
        <a:off x="5179987" y="1009856"/>
        <a:ext cx="1708987" cy="1708987"/>
      </dsp:txXfrm>
    </dsp:sp>
    <dsp:sp modelId="{FF8F2C60-7A7E-4A32-B057-F0C18F04EEB3}">
      <dsp:nvSpPr>
        <dsp:cNvPr id="0" name=""/>
        <dsp:cNvSpPr/>
      </dsp:nvSpPr>
      <dsp:spPr>
        <a:xfrm>
          <a:off x="4969930" y="2827487"/>
          <a:ext cx="5468760" cy="5468760"/>
        </a:xfrm>
        <a:prstGeom prst="circularArrow">
          <a:avLst>
            <a:gd name="adj1" fmla="val 4688"/>
            <a:gd name="adj2" fmla="val 299029"/>
            <a:gd name="adj3" fmla="val 2564683"/>
            <a:gd name="adj4" fmla="val 1576045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D3D035-D271-4F07-8F56-5B44FA673770}">
      <dsp:nvSpPr>
        <dsp:cNvPr id="0" name=""/>
        <dsp:cNvSpPr/>
      </dsp:nvSpPr>
      <dsp:spPr>
        <a:xfrm>
          <a:off x="2221580" y="1782946"/>
          <a:ext cx="3973396" cy="397339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684D79-DDD8-453C-AEA0-287DE8E4CA2F}">
      <dsp:nvSpPr>
        <dsp:cNvPr id="0" name=""/>
        <dsp:cNvSpPr/>
      </dsp:nvSpPr>
      <dsp:spPr>
        <a:xfrm>
          <a:off x="3808028" y="-340076"/>
          <a:ext cx="4284121" cy="42841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933F-E269-4119-94D1-50118B2C81CF}">
      <dsp:nvSpPr>
        <dsp:cNvPr id="0" name=""/>
        <dsp:cNvSpPr/>
      </dsp:nvSpPr>
      <dsp:spPr>
        <a:xfrm>
          <a:off x="5257668" y="3495656"/>
          <a:ext cx="4272469" cy="427246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6116624" y="4496461"/>
        <a:ext cx="2554557" cy="2196138"/>
      </dsp:txXfrm>
    </dsp:sp>
    <dsp:sp modelId="{6DA5D0E4-060C-4BA6-9376-10743C5EF2B8}">
      <dsp:nvSpPr>
        <dsp:cNvPr id="0" name=""/>
        <dsp:cNvSpPr/>
      </dsp:nvSpPr>
      <dsp:spPr>
        <a:xfrm>
          <a:off x="2771868" y="2485800"/>
          <a:ext cx="3107250" cy="310725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3554128" y="3272787"/>
        <a:ext cx="1542730" cy="1533276"/>
      </dsp:txXfrm>
    </dsp:sp>
    <dsp:sp modelId="{BA5F134D-14EC-4EE7-8A4C-1D67A6F063BE}">
      <dsp:nvSpPr>
        <dsp:cNvPr id="0" name=""/>
        <dsp:cNvSpPr/>
      </dsp:nvSpPr>
      <dsp:spPr>
        <a:xfrm rot="20700000">
          <a:off x="4512245" y="342114"/>
          <a:ext cx="3044471" cy="304447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Confidentiality</a:t>
          </a:r>
          <a:endParaRPr lang="en-US" sz="2100" kern="1200" dirty="0"/>
        </a:p>
      </dsp:txBody>
      <dsp:txXfrm rot="-20700000">
        <a:off x="5179987" y="1009856"/>
        <a:ext cx="1708987" cy="1708987"/>
      </dsp:txXfrm>
    </dsp:sp>
    <dsp:sp modelId="{FF8F2C60-7A7E-4A32-B057-F0C18F04EEB3}">
      <dsp:nvSpPr>
        <dsp:cNvPr id="0" name=""/>
        <dsp:cNvSpPr/>
      </dsp:nvSpPr>
      <dsp:spPr>
        <a:xfrm>
          <a:off x="4969930" y="2827487"/>
          <a:ext cx="5468760" cy="5468760"/>
        </a:xfrm>
        <a:prstGeom prst="circularArrow">
          <a:avLst>
            <a:gd name="adj1" fmla="val 4688"/>
            <a:gd name="adj2" fmla="val 299029"/>
            <a:gd name="adj3" fmla="val 2564683"/>
            <a:gd name="adj4" fmla="val 1576045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D3D035-D271-4F07-8F56-5B44FA673770}">
      <dsp:nvSpPr>
        <dsp:cNvPr id="0" name=""/>
        <dsp:cNvSpPr/>
      </dsp:nvSpPr>
      <dsp:spPr>
        <a:xfrm>
          <a:off x="2221580" y="1782946"/>
          <a:ext cx="3973396" cy="397339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684D79-DDD8-453C-AEA0-287DE8E4CA2F}">
      <dsp:nvSpPr>
        <dsp:cNvPr id="0" name=""/>
        <dsp:cNvSpPr/>
      </dsp:nvSpPr>
      <dsp:spPr>
        <a:xfrm>
          <a:off x="3808028" y="-340076"/>
          <a:ext cx="4284121" cy="42841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933F-E269-4119-94D1-50118B2C81CF}">
      <dsp:nvSpPr>
        <dsp:cNvPr id="0" name=""/>
        <dsp:cNvSpPr/>
      </dsp:nvSpPr>
      <dsp:spPr>
        <a:xfrm>
          <a:off x="5257668" y="3495656"/>
          <a:ext cx="4272469" cy="427246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6116624" y="4496461"/>
        <a:ext cx="2554557" cy="2196138"/>
      </dsp:txXfrm>
    </dsp:sp>
    <dsp:sp modelId="{6DA5D0E4-060C-4BA6-9376-10743C5EF2B8}">
      <dsp:nvSpPr>
        <dsp:cNvPr id="0" name=""/>
        <dsp:cNvSpPr/>
      </dsp:nvSpPr>
      <dsp:spPr>
        <a:xfrm>
          <a:off x="2771868" y="2485800"/>
          <a:ext cx="3107250" cy="310725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Integrity</a:t>
          </a:r>
          <a:endParaRPr lang="en-US" sz="2100" kern="1200" dirty="0"/>
        </a:p>
      </dsp:txBody>
      <dsp:txXfrm>
        <a:off x="3554128" y="3272787"/>
        <a:ext cx="1542730" cy="1533276"/>
      </dsp:txXfrm>
    </dsp:sp>
    <dsp:sp modelId="{BA5F134D-14EC-4EE7-8A4C-1D67A6F063BE}">
      <dsp:nvSpPr>
        <dsp:cNvPr id="0" name=""/>
        <dsp:cNvSpPr/>
      </dsp:nvSpPr>
      <dsp:spPr>
        <a:xfrm rot="20700000">
          <a:off x="4512245" y="342114"/>
          <a:ext cx="3044471" cy="304447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Confidentiality</a:t>
          </a:r>
          <a:endParaRPr lang="en-US" sz="2100" kern="1200" dirty="0"/>
        </a:p>
      </dsp:txBody>
      <dsp:txXfrm rot="-20700000">
        <a:off x="5179987" y="1009856"/>
        <a:ext cx="1708987" cy="1708987"/>
      </dsp:txXfrm>
    </dsp:sp>
    <dsp:sp modelId="{FF8F2C60-7A7E-4A32-B057-F0C18F04EEB3}">
      <dsp:nvSpPr>
        <dsp:cNvPr id="0" name=""/>
        <dsp:cNvSpPr/>
      </dsp:nvSpPr>
      <dsp:spPr>
        <a:xfrm>
          <a:off x="4969930" y="2827487"/>
          <a:ext cx="5468760" cy="5468760"/>
        </a:xfrm>
        <a:prstGeom prst="circularArrow">
          <a:avLst>
            <a:gd name="adj1" fmla="val 4688"/>
            <a:gd name="adj2" fmla="val 299029"/>
            <a:gd name="adj3" fmla="val 2564683"/>
            <a:gd name="adj4" fmla="val 1576045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D3D035-D271-4F07-8F56-5B44FA673770}">
      <dsp:nvSpPr>
        <dsp:cNvPr id="0" name=""/>
        <dsp:cNvSpPr/>
      </dsp:nvSpPr>
      <dsp:spPr>
        <a:xfrm>
          <a:off x="2221580" y="1782946"/>
          <a:ext cx="3973396" cy="397339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684D79-DDD8-453C-AEA0-287DE8E4CA2F}">
      <dsp:nvSpPr>
        <dsp:cNvPr id="0" name=""/>
        <dsp:cNvSpPr/>
      </dsp:nvSpPr>
      <dsp:spPr>
        <a:xfrm>
          <a:off x="3808028" y="-340076"/>
          <a:ext cx="4284121" cy="42841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933F-E269-4119-94D1-50118B2C81CF}">
      <dsp:nvSpPr>
        <dsp:cNvPr id="0" name=""/>
        <dsp:cNvSpPr/>
      </dsp:nvSpPr>
      <dsp:spPr>
        <a:xfrm>
          <a:off x="5257668" y="3495656"/>
          <a:ext cx="4272469" cy="427246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Availability</a:t>
          </a:r>
          <a:endParaRPr lang="en-US" sz="2100" kern="1200" dirty="0"/>
        </a:p>
      </dsp:txBody>
      <dsp:txXfrm>
        <a:off x="6116624" y="4496461"/>
        <a:ext cx="2554557" cy="2196138"/>
      </dsp:txXfrm>
    </dsp:sp>
    <dsp:sp modelId="{6DA5D0E4-060C-4BA6-9376-10743C5EF2B8}">
      <dsp:nvSpPr>
        <dsp:cNvPr id="0" name=""/>
        <dsp:cNvSpPr/>
      </dsp:nvSpPr>
      <dsp:spPr>
        <a:xfrm>
          <a:off x="2771868" y="2485800"/>
          <a:ext cx="3107250" cy="310725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Integrity</a:t>
          </a:r>
          <a:endParaRPr lang="en-US" sz="2100" kern="1200" dirty="0"/>
        </a:p>
      </dsp:txBody>
      <dsp:txXfrm>
        <a:off x="3554128" y="3272787"/>
        <a:ext cx="1542730" cy="1533276"/>
      </dsp:txXfrm>
    </dsp:sp>
    <dsp:sp modelId="{BA5F134D-14EC-4EE7-8A4C-1D67A6F063BE}">
      <dsp:nvSpPr>
        <dsp:cNvPr id="0" name=""/>
        <dsp:cNvSpPr/>
      </dsp:nvSpPr>
      <dsp:spPr>
        <a:xfrm rot="20700000">
          <a:off x="4512245" y="342114"/>
          <a:ext cx="3044471" cy="304447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Confidentiality</a:t>
          </a:r>
          <a:endParaRPr lang="en-US" sz="2100" kern="1200" dirty="0"/>
        </a:p>
      </dsp:txBody>
      <dsp:txXfrm rot="-20700000">
        <a:off x="5179987" y="1009856"/>
        <a:ext cx="1708987" cy="1708987"/>
      </dsp:txXfrm>
    </dsp:sp>
    <dsp:sp modelId="{FF8F2C60-7A7E-4A32-B057-F0C18F04EEB3}">
      <dsp:nvSpPr>
        <dsp:cNvPr id="0" name=""/>
        <dsp:cNvSpPr/>
      </dsp:nvSpPr>
      <dsp:spPr>
        <a:xfrm>
          <a:off x="4969930" y="2827487"/>
          <a:ext cx="5468760" cy="5468760"/>
        </a:xfrm>
        <a:prstGeom prst="circularArrow">
          <a:avLst>
            <a:gd name="adj1" fmla="val 4688"/>
            <a:gd name="adj2" fmla="val 299029"/>
            <a:gd name="adj3" fmla="val 2564683"/>
            <a:gd name="adj4" fmla="val 1576045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D3D035-D271-4F07-8F56-5B44FA673770}">
      <dsp:nvSpPr>
        <dsp:cNvPr id="0" name=""/>
        <dsp:cNvSpPr/>
      </dsp:nvSpPr>
      <dsp:spPr>
        <a:xfrm>
          <a:off x="2221580" y="1782946"/>
          <a:ext cx="3973396" cy="397339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684D79-DDD8-453C-AEA0-287DE8E4CA2F}">
      <dsp:nvSpPr>
        <dsp:cNvPr id="0" name=""/>
        <dsp:cNvSpPr/>
      </dsp:nvSpPr>
      <dsp:spPr>
        <a:xfrm>
          <a:off x="3808028" y="-340076"/>
          <a:ext cx="4284121" cy="42841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10B8-7891-458C-AF92-0AE3ABE0BF72}">
      <dsp:nvSpPr>
        <dsp:cNvPr id="0" name=""/>
        <dsp:cNvSpPr/>
      </dsp:nvSpPr>
      <dsp:spPr>
        <a:xfrm>
          <a:off x="2416109" y="1484558"/>
          <a:ext cx="5639531" cy="5414243"/>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t>Confidentiality</a:t>
          </a:r>
          <a:endParaRPr lang="en-US" sz="4300" kern="1200" dirty="0"/>
        </a:p>
      </dsp:txBody>
      <dsp:txXfrm>
        <a:off x="3533068" y="2752819"/>
        <a:ext cx="3405613" cy="2783032"/>
      </dsp:txXfrm>
    </dsp:sp>
    <dsp:sp modelId="{C9A446E7-E26F-4ED4-A824-10167BFCB066}">
      <dsp:nvSpPr>
        <dsp:cNvPr id="0" name=""/>
        <dsp:cNvSpPr/>
      </dsp:nvSpPr>
      <dsp:spPr>
        <a:xfrm>
          <a:off x="8573819" y="4937807"/>
          <a:ext cx="5255137" cy="5255137"/>
        </a:xfrm>
        <a:prstGeom prst="circularArrow">
          <a:avLst>
            <a:gd name="adj1" fmla="val 4878"/>
            <a:gd name="adj2" fmla="val 312630"/>
            <a:gd name="adj3" fmla="val 3342889"/>
            <a:gd name="adj4" fmla="val 14968651"/>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B918D-F3A8-46A2-A61F-33D0A694022F}"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9EF63-2BC3-43FC-8ABE-5723D824AB28}" type="slidenum">
              <a:rPr lang="en-US" smtClean="0"/>
              <a:t>‹#›</a:t>
            </a:fld>
            <a:endParaRPr lang="en-US"/>
          </a:p>
        </p:txBody>
      </p:sp>
    </p:spTree>
    <p:extLst>
      <p:ext uri="{BB962C8B-B14F-4D97-AF65-F5344CB8AC3E}">
        <p14:creationId xmlns:p14="http://schemas.microsoft.com/office/powerpoint/2010/main" val="225416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2.trustwave.com/rs/trustwave/images/Best_Practices_in_Email_Web_and_Social_Media_Security_Trustwave.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mn-lt"/>
              </a:rPr>
              <a:t>According to Osterman Research, Inc. the </a:t>
            </a:r>
            <a:r>
              <a:rPr lang="en-US" sz="1200" b="1" dirty="0">
                <a:latin typeface="+mn-lt"/>
              </a:rPr>
              <a:t>typical </a:t>
            </a:r>
            <a:r>
              <a:rPr lang="en-US" sz="1200" dirty="0">
                <a:latin typeface="+mn-lt"/>
              </a:rPr>
              <a:t>information worker </a:t>
            </a:r>
            <a:r>
              <a:rPr lang="en-US" sz="1200" b="1" dirty="0">
                <a:latin typeface="+mn-lt"/>
              </a:rPr>
              <a:t>spends 153 minutes per day working in email and 51 minutes in social media – 42.5 percent of a typical eight - hour day </a:t>
            </a:r>
            <a:r>
              <a:rPr lang="en-US" sz="1200" dirty="0">
                <a:latin typeface="+mn-lt"/>
              </a:rPr>
              <a:t>– not to mention the various work - related and personal use of the web that takes place on a daily basis.</a:t>
            </a:r>
            <a:endParaRPr lang="en-US" sz="1000" dirty="0">
              <a:latin typeface="+mn-lt"/>
            </a:endParaRPr>
          </a:p>
          <a:p>
            <a:pPr lvl="0"/>
            <a:r>
              <a:rPr lang="en-US" sz="1200" dirty="0">
                <a:latin typeface="+mn-lt"/>
              </a:rPr>
              <a:t>Consequently, security for all of these tools must be of paramount concern for decision makers because of the substantial opportunity that they represent for ingress of malware and other threats. For example, our research found that during just the last 12 months:</a:t>
            </a:r>
            <a:endParaRPr lang="en-US" sz="1000" dirty="0">
              <a:latin typeface="+mn-lt"/>
            </a:endParaRPr>
          </a:p>
          <a:p>
            <a:pPr lvl="1"/>
            <a:r>
              <a:rPr lang="en-US" sz="1200" b="1" dirty="0">
                <a:latin typeface="+mn-lt"/>
              </a:rPr>
              <a:t>74 </a:t>
            </a:r>
            <a:r>
              <a:rPr lang="en-US" sz="1200" dirty="0">
                <a:latin typeface="+mn-lt"/>
              </a:rPr>
              <a:t>percent of organizations have been infiltrated with malware through </a:t>
            </a:r>
            <a:r>
              <a:rPr lang="en-US" sz="1200" b="1" dirty="0" err="1">
                <a:latin typeface="+mn-lt"/>
              </a:rPr>
              <a:t>Websurfing</a:t>
            </a:r>
            <a:endParaRPr lang="en-US" sz="1000" dirty="0">
              <a:latin typeface="+mn-lt"/>
            </a:endParaRPr>
          </a:p>
          <a:p>
            <a:pPr lvl="1"/>
            <a:r>
              <a:rPr lang="en-US" sz="1200" b="1" dirty="0">
                <a:latin typeface="+mn-lt"/>
              </a:rPr>
              <a:t>64 </a:t>
            </a:r>
            <a:r>
              <a:rPr lang="en-US" sz="1200" dirty="0">
                <a:latin typeface="+mn-lt"/>
              </a:rPr>
              <a:t>percent have experienced malware infiltration through </a:t>
            </a:r>
            <a:r>
              <a:rPr lang="en-US" sz="1200" b="1" dirty="0">
                <a:latin typeface="+mn-lt"/>
              </a:rPr>
              <a:t>email</a:t>
            </a:r>
            <a:r>
              <a:rPr lang="en-US" sz="1200" dirty="0">
                <a:latin typeface="+mn-lt"/>
              </a:rPr>
              <a:t>.</a:t>
            </a:r>
            <a:endParaRPr lang="en-US" sz="1000" dirty="0">
              <a:latin typeface="+mn-lt"/>
            </a:endParaRPr>
          </a:p>
          <a:p>
            <a:pPr lvl="1"/>
            <a:r>
              <a:rPr lang="en-US" sz="1200" b="1" dirty="0">
                <a:latin typeface="+mn-lt"/>
              </a:rPr>
              <a:t>22 </a:t>
            </a:r>
            <a:r>
              <a:rPr lang="en-US" sz="1200" dirty="0">
                <a:latin typeface="+mn-lt"/>
              </a:rPr>
              <a:t>percent have experienced an accidental or malicious leak of sensitive or</a:t>
            </a:r>
            <a:endParaRPr lang="en-US" sz="1000" dirty="0">
              <a:latin typeface="+mn-lt"/>
            </a:endParaRPr>
          </a:p>
          <a:p>
            <a:r>
              <a:rPr lang="en-US" sz="1200" b="1" dirty="0">
                <a:latin typeface="+mn-lt"/>
              </a:rPr>
              <a:t>confidential data through email</a:t>
            </a:r>
            <a:endParaRPr lang="en-US" sz="1000" dirty="0">
              <a:latin typeface="+mn-lt"/>
            </a:endParaRPr>
          </a:p>
          <a:p>
            <a:pPr lvl="1"/>
            <a:r>
              <a:rPr lang="en-US" sz="1200" b="1" dirty="0">
                <a:latin typeface="+mn-lt"/>
              </a:rPr>
              <a:t>14 </a:t>
            </a:r>
            <a:r>
              <a:rPr lang="en-US" sz="1200" dirty="0">
                <a:latin typeface="+mn-lt"/>
              </a:rPr>
              <a:t>percent of organizations have had malware enter the corporate network through</a:t>
            </a:r>
            <a:endParaRPr lang="en-US" sz="1000" dirty="0">
              <a:latin typeface="+mn-lt"/>
            </a:endParaRPr>
          </a:p>
          <a:p>
            <a:r>
              <a:rPr lang="en-US" sz="1200" b="1" dirty="0">
                <a:latin typeface="+mn-lt"/>
              </a:rPr>
              <a:t>social media or other Web 2.0 apps</a:t>
            </a:r>
            <a:endParaRPr lang="en-US" sz="1000" dirty="0">
              <a:latin typeface="+mn-lt"/>
            </a:endParaRPr>
          </a:p>
          <a:p>
            <a:pPr lvl="0"/>
            <a:r>
              <a:rPr lang="en-US" sz="1200" u="heavy" dirty="0">
                <a:latin typeface="+mn-lt"/>
                <a:hlinkClick r:id="rId3"/>
              </a:rPr>
              <a:t>http://www2.trustwave.com/rs/trustwave/images/Best_Practices_in_Email_Web_and_Soc</a:t>
            </a:r>
            <a:r>
              <a:rPr lang="en-US" sz="1200" dirty="0">
                <a:latin typeface="+mn-lt"/>
                <a:hlinkClick r:id="rId3"/>
              </a:rPr>
              <a:t> </a:t>
            </a:r>
            <a:r>
              <a:rPr lang="en-US" sz="1200" u="heavy" dirty="0">
                <a:latin typeface="+mn-lt"/>
                <a:hlinkClick r:id="rId3"/>
              </a:rPr>
              <a:t>ial_Media_Security_Trustwave.pdf</a:t>
            </a:r>
            <a:endParaRPr lang="en-US" sz="1000" dirty="0">
              <a:latin typeface="+mn-lt"/>
            </a:endParaRPr>
          </a:p>
          <a:p>
            <a:endParaRPr lang="en-US" dirty="0"/>
          </a:p>
        </p:txBody>
      </p:sp>
      <p:sp>
        <p:nvSpPr>
          <p:cNvPr id="4" name="Slide Number Placeholder 3"/>
          <p:cNvSpPr>
            <a:spLocks noGrp="1"/>
          </p:cNvSpPr>
          <p:nvPr>
            <p:ph type="sldNum" sz="quarter" idx="10"/>
          </p:nvPr>
        </p:nvSpPr>
        <p:spPr/>
        <p:txBody>
          <a:bodyPr/>
          <a:lstStyle/>
          <a:p>
            <a:fld id="{C27F3DAB-5688-4D78-B4A4-2376862E9132}" type="slidenum">
              <a:rPr lang="en-US" smtClean="0"/>
              <a:t>32</a:t>
            </a:fld>
            <a:endParaRPr lang="en-US"/>
          </a:p>
        </p:txBody>
      </p:sp>
    </p:spTree>
    <p:extLst>
      <p:ext uri="{BB962C8B-B14F-4D97-AF65-F5344CB8AC3E}">
        <p14:creationId xmlns:p14="http://schemas.microsoft.com/office/powerpoint/2010/main" val="87593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30590-583E-42C0-8C2B-41E975F9AAF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400935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30590-583E-42C0-8C2B-41E975F9AAF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7860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30590-583E-42C0-8C2B-41E975F9AAF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307309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30590-583E-42C0-8C2B-41E975F9AAF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94796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30590-583E-42C0-8C2B-41E975F9AAF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24236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30590-583E-42C0-8C2B-41E975F9AAF4}"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280875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30590-583E-42C0-8C2B-41E975F9AAF4}"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94716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30590-583E-42C0-8C2B-41E975F9AAF4}"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194044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30590-583E-42C0-8C2B-41E975F9AAF4}"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86039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30590-583E-42C0-8C2B-41E975F9AAF4}"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327487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30590-583E-42C0-8C2B-41E975F9AAF4}"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AB22-BA38-4C1D-AE31-6E9FD1E99D95}" type="slidenum">
              <a:rPr lang="en-US" smtClean="0"/>
              <a:t>‹#›</a:t>
            </a:fld>
            <a:endParaRPr lang="en-US"/>
          </a:p>
        </p:txBody>
      </p:sp>
    </p:spTree>
    <p:extLst>
      <p:ext uri="{BB962C8B-B14F-4D97-AF65-F5344CB8AC3E}">
        <p14:creationId xmlns:p14="http://schemas.microsoft.com/office/powerpoint/2010/main" val="16331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30590-583E-42C0-8C2B-41E975F9AAF4}" type="datetimeFigureOut">
              <a:rPr lang="en-US" smtClean="0"/>
              <a:t>10/23/2018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0AB22-BA38-4C1D-AE31-6E9FD1E99D95}" type="slidenum">
              <a:rPr lang="en-US" smtClean="0"/>
              <a:t>‹#›</a:t>
            </a:fld>
            <a:endParaRPr lang="en-US"/>
          </a:p>
        </p:txBody>
      </p:sp>
    </p:spTree>
    <p:extLst>
      <p:ext uri="{BB962C8B-B14F-4D97-AF65-F5344CB8AC3E}">
        <p14:creationId xmlns:p14="http://schemas.microsoft.com/office/powerpoint/2010/main" val="110387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jbf.com/news/csra-news/cyber-attack-at-augusta-university-exposes-information-for-417k-people/1377105529"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cmagazine.com/home/news/apollo-hackers-steal-info-from-database-of-200m-contac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opRMrEfAIi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opRMrEfAIi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Security</a:t>
            </a:r>
            <a:endParaRPr lang="en-US" dirty="0"/>
          </a:p>
        </p:txBody>
      </p:sp>
      <p:sp>
        <p:nvSpPr>
          <p:cNvPr id="3" name="Subtitle 2"/>
          <p:cNvSpPr>
            <a:spLocks noGrp="1"/>
          </p:cNvSpPr>
          <p:nvPr>
            <p:ph type="subTitle" idx="1"/>
          </p:nvPr>
        </p:nvSpPr>
        <p:spPr/>
        <p:txBody>
          <a:bodyPr/>
          <a:lstStyle/>
          <a:p>
            <a:r>
              <a:rPr lang="en-US" dirty="0" smtClean="0"/>
              <a:t>Las Positas College Flex Day</a:t>
            </a:r>
            <a:endParaRPr lang="en-US" dirty="0"/>
          </a:p>
        </p:txBody>
      </p:sp>
    </p:spTree>
    <p:extLst>
      <p:ext uri="{BB962C8B-B14F-4D97-AF65-F5344CB8AC3E}">
        <p14:creationId xmlns:p14="http://schemas.microsoft.com/office/powerpoint/2010/main" val="220691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Personally Identifiable Information (PII) Is…</a:t>
            </a:r>
            <a:endParaRPr lang="en-US" dirty="0"/>
          </a:p>
        </p:txBody>
      </p:sp>
      <p:sp>
        <p:nvSpPr>
          <p:cNvPr id="3" name="Content Placeholder 2"/>
          <p:cNvSpPr>
            <a:spLocks noGrp="1"/>
          </p:cNvSpPr>
          <p:nvPr>
            <p:ph idx="1"/>
          </p:nvPr>
        </p:nvSpPr>
        <p:spPr/>
        <p:txBody>
          <a:bodyPr/>
          <a:lstStyle/>
          <a:p>
            <a:r>
              <a:rPr lang="en-US" dirty="0" smtClean="0"/>
              <a:t>More than just SSN</a:t>
            </a:r>
            <a:endParaRPr lang="en-US" dirty="0"/>
          </a:p>
          <a:p>
            <a:r>
              <a:rPr lang="en-US" dirty="0" smtClean="0"/>
              <a:t>Varies by state</a:t>
            </a:r>
          </a:p>
          <a:p>
            <a:r>
              <a:rPr lang="en-US" dirty="0" smtClean="0"/>
              <a:t>A combination of data elements…</a:t>
            </a:r>
            <a:endParaRPr lang="en-US" dirty="0"/>
          </a:p>
        </p:txBody>
      </p:sp>
    </p:spTree>
    <p:extLst>
      <p:ext uri="{BB962C8B-B14F-4D97-AF65-F5344CB8AC3E}">
        <p14:creationId xmlns:p14="http://schemas.microsoft.com/office/powerpoint/2010/main" val="3595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lstStyle/>
          <a:p>
            <a:r>
              <a:rPr lang="en-US" dirty="0" smtClean="0"/>
              <a:t>What Is Personally Identifiable Information?</a:t>
            </a:r>
            <a:endParaRPr lang="en-US" dirty="0"/>
          </a:p>
        </p:txBody>
      </p:sp>
      <p:sp>
        <p:nvSpPr>
          <p:cNvPr id="4" name="Rectangle 3"/>
          <p:cNvSpPr/>
          <p:nvPr/>
        </p:nvSpPr>
        <p:spPr>
          <a:xfrm>
            <a:off x="590550" y="1385886"/>
            <a:ext cx="10934700" cy="4893647"/>
          </a:xfrm>
          <a:prstGeom prst="rect">
            <a:avLst/>
          </a:prstGeom>
        </p:spPr>
        <p:txBody>
          <a:bodyPr wrap="square">
            <a:spAutoFit/>
          </a:bodyPr>
          <a:lstStyle/>
          <a:p>
            <a:pPr fontAlgn="base"/>
            <a:r>
              <a:rPr lang="en-US" b="0" i="0" dirty="0" smtClean="0">
                <a:solidFill>
                  <a:srgbClr val="333333"/>
                </a:solidFill>
                <a:effectLst/>
                <a:latin typeface="Verdana" panose="020B0604030504040204" pitchFamily="34" charset="0"/>
              </a:rPr>
              <a:t>An individual’s </a:t>
            </a:r>
            <a:r>
              <a:rPr lang="en-US" b="0" i="0" u="sng" dirty="0" smtClean="0">
                <a:solidFill>
                  <a:srgbClr val="333333"/>
                </a:solidFill>
                <a:effectLst/>
                <a:latin typeface="Verdana" panose="020B0604030504040204" pitchFamily="34" charset="0"/>
              </a:rPr>
              <a:t>first name or first initial and last name in combination with any one or more of the following data elements</a:t>
            </a:r>
            <a:r>
              <a:rPr lang="en-US" b="0" i="0" dirty="0" smtClean="0">
                <a:solidFill>
                  <a:srgbClr val="333333"/>
                </a:solidFill>
                <a:effectLst/>
                <a:latin typeface="Verdana" panose="020B0604030504040204" pitchFamily="34" charset="0"/>
              </a:rPr>
              <a:t>, when either the name or the data elements are not encrypted:</a:t>
            </a:r>
          </a:p>
          <a:p>
            <a:pPr fontAlgn="base"/>
            <a:r>
              <a:rPr lang="en-US" b="0" i="0" dirty="0" smtClean="0">
                <a:solidFill>
                  <a:srgbClr val="333333"/>
                </a:solidFill>
                <a:effectLst/>
                <a:latin typeface="Verdana" panose="020B0604030504040204" pitchFamily="34" charset="0"/>
              </a:rPr>
              <a:t>(A) Social security number.</a:t>
            </a:r>
          </a:p>
          <a:p>
            <a:pPr fontAlgn="base"/>
            <a:r>
              <a:rPr lang="en-US" b="0" i="0" dirty="0" smtClean="0">
                <a:solidFill>
                  <a:srgbClr val="333333"/>
                </a:solidFill>
                <a:effectLst/>
                <a:latin typeface="Verdana" panose="020B0604030504040204" pitchFamily="34" charset="0"/>
              </a:rPr>
              <a:t>(B) Driver’s license number or California identification card number.</a:t>
            </a:r>
          </a:p>
          <a:p>
            <a:pPr fontAlgn="base"/>
            <a:r>
              <a:rPr lang="en-US" b="0" i="0" dirty="0" smtClean="0">
                <a:solidFill>
                  <a:srgbClr val="333333"/>
                </a:solidFill>
                <a:effectLst/>
                <a:latin typeface="Verdana" panose="020B0604030504040204" pitchFamily="34" charset="0"/>
              </a:rPr>
              <a:t>(C) Account number or credit or debit card number, in combination with any required security code, access code, or password that would permit access to an individual’s financial account.</a:t>
            </a:r>
          </a:p>
          <a:p>
            <a:pPr fontAlgn="base"/>
            <a:r>
              <a:rPr lang="en-US" b="0" i="0" dirty="0" smtClean="0">
                <a:solidFill>
                  <a:srgbClr val="333333"/>
                </a:solidFill>
                <a:effectLst/>
                <a:latin typeface="Verdana" panose="020B0604030504040204" pitchFamily="34" charset="0"/>
              </a:rPr>
              <a:t>(D) Medical information.</a:t>
            </a:r>
          </a:p>
          <a:p>
            <a:pPr fontAlgn="base"/>
            <a:r>
              <a:rPr lang="en-US" b="0" i="0" dirty="0" smtClean="0">
                <a:solidFill>
                  <a:srgbClr val="333333"/>
                </a:solidFill>
                <a:effectLst/>
                <a:latin typeface="Verdana" panose="020B0604030504040204" pitchFamily="34" charset="0"/>
              </a:rPr>
              <a:t>(E) Health insurance information.</a:t>
            </a:r>
          </a:p>
          <a:p>
            <a:pPr fontAlgn="base"/>
            <a:r>
              <a:rPr lang="en-US" b="0" i="0" dirty="0" smtClean="0">
                <a:solidFill>
                  <a:srgbClr val="333333"/>
                </a:solidFill>
                <a:effectLst/>
                <a:latin typeface="Verdana" panose="020B0604030504040204" pitchFamily="34" charset="0"/>
              </a:rPr>
              <a:t>(F) Information or data collected through the use or operation of an automated license plate recognition system, as defined in Section 1798.90.5.</a:t>
            </a:r>
          </a:p>
          <a:p>
            <a:pPr fontAlgn="base"/>
            <a:r>
              <a:rPr lang="en-US" b="0" i="0" dirty="0" smtClean="0">
                <a:solidFill>
                  <a:srgbClr val="333333"/>
                </a:solidFill>
                <a:effectLst/>
                <a:latin typeface="Verdana" panose="020B0604030504040204" pitchFamily="34" charset="0"/>
              </a:rPr>
              <a:t>(2) A user name or email address, in combination with a password or security question and answer that would permit access to an online account.</a:t>
            </a:r>
          </a:p>
          <a:p>
            <a:pPr fontAlgn="base"/>
            <a:r>
              <a:rPr lang="en-US" b="0" i="0" dirty="0" smtClean="0">
                <a:solidFill>
                  <a:srgbClr val="333333"/>
                </a:solidFill>
                <a:effectLst/>
                <a:latin typeface="Verdana" panose="020B0604030504040204" pitchFamily="34" charset="0"/>
              </a:rPr>
              <a:t>(</a:t>
            </a:r>
            <a:r>
              <a:rPr lang="en-US" b="0" i="0" dirty="0" err="1" smtClean="0">
                <a:solidFill>
                  <a:srgbClr val="333333"/>
                </a:solidFill>
                <a:effectLst/>
                <a:latin typeface="Verdana" panose="020B0604030504040204" pitchFamily="34" charset="0"/>
              </a:rPr>
              <a:t>i</a:t>
            </a:r>
            <a:r>
              <a:rPr lang="en-US" b="0" i="0" dirty="0" smtClean="0">
                <a:solidFill>
                  <a:srgbClr val="333333"/>
                </a:solidFill>
                <a:effectLst/>
                <a:latin typeface="Verdana" panose="020B0604030504040204" pitchFamily="34" charset="0"/>
              </a:rPr>
              <a:t>) (1) For purposes of this section, “personal information” does not include publicly available information that is lawfully made available to the general public from federal, state, or local government records.</a:t>
            </a:r>
            <a:r>
              <a:rPr lang="en-US" sz="2400" b="0" i="0" dirty="0" smtClean="0">
                <a:solidFill>
                  <a:srgbClr val="FF0000"/>
                </a:solidFill>
                <a:effectLst/>
                <a:latin typeface="Verdana" panose="020B0604030504040204" pitchFamily="34" charset="0"/>
              </a:rPr>
              <a:t>*</a:t>
            </a:r>
            <a:endParaRPr lang="en-US" sz="2400" b="0" i="0" dirty="0">
              <a:solidFill>
                <a:srgbClr val="FF0000"/>
              </a:solidFill>
              <a:effectLst/>
              <a:latin typeface="Verdana" panose="020B0604030504040204" pitchFamily="34" charset="0"/>
            </a:endParaRPr>
          </a:p>
        </p:txBody>
      </p:sp>
    </p:spTree>
    <p:extLst>
      <p:ext uri="{BB962C8B-B14F-4D97-AF65-F5344CB8AC3E}">
        <p14:creationId xmlns:p14="http://schemas.microsoft.com/office/powerpoint/2010/main" val="1864413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1"/>
            <a:ext cx="10926510" cy="1690688"/>
          </a:xfrm>
        </p:spPr>
        <p:txBody>
          <a:bodyPr>
            <a:normAutofit/>
          </a:bodyPr>
          <a:lstStyle/>
          <a:p>
            <a:r>
              <a:rPr lang="en-US" sz="6000" dirty="0" smtClean="0"/>
              <a:t>Some Bad News</a:t>
            </a:r>
            <a:endParaRPr lang="en-US" sz="6000" dirty="0"/>
          </a:p>
        </p:txBody>
      </p:sp>
      <p:sp>
        <p:nvSpPr>
          <p:cNvPr id="3" name="Content Placeholder 2"/>
          <p:cNvSpPr>
            <a:spLocks noGrp="1"/>
          </p:cNvSpPr>
          <p:nvPr>
            <p:ph idx="1"/>
          </p:nvPr>
        </p:nvSpPr>
        <p:spPr>
          <a:xfrm>
            <a:off x="529936" y="1825625"/>
            <a:ext cx="6486161" cy="4351338"/>
          </a:xfrm>
        </p:spPr>
        <p:txBody>
          <a:bodyPr>
            <a:normAutofit fontScale="55000" lnSpcReduction="20000"/>
          </a:bodyPr>
          <a:lstStyle/>
          <a:p>
            <a:pPr marL="0" indent="0">
              <a:buNone/>
            </a:pPr>
            <a:r>
              <a:rPr lang="en-US" sz="5800" dirty="0" smtClean="0"/>
              <a:t>The number of reported PII breaches in 2017 was up 88% from 2016</a:t>
            </a:r>
          </a:p>
          <a:p>
            <a:pPr marL="0" indent="0">
              <a:buNone/>
            </a:pPr>
            <a:endParaRPr lang="en-US" sz="4300" dirty="0" smtClean="0"/>
          </a:p>
          <a:p>
            <a:pPr marL="0" indent="0">
              <a:buNone/>
            </a:pPr>
            <a:endParaRPr lang="en-US" sz="4300" dirty="0"/>
          </a:p>
          <a:p>
            <a:pPr marL="0" indent="0">
              <a:buNone/>
            </a:pPr>
            <a:endParaRPr lang="en-US" sz="4300" dirty="0" smtClean="0"/>
          </a:p>
          <a:p>
            <a:pPr marL="457200" lvl="1" indent="0">
              <a:buNone/>
            </a:pPr>
            <a:r>
              <a:rPr lang="en-US" sz="3900" dirty="0" smtClean="0"/>
              <a:t>2.5 BILLION records were exposed</a:t>
            </a:r>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r>
              <a:rPr lang="en-US" dirty="0" smtClean="0"/>
              <a:t>Source: gemalto.com</a:t>
            </a:r>
          </a:p>
        </p:txBody>
      </p:sp>
      <p:pic>
        <p:nvPicPr>
          <p:cNvPr id="3074" name="Picture 2" descr="https://store.metmuseum.org/media/catalog/product/cache/c687aa7517cf01e65c009f6943c2b1e9/8/0/80016933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693" y="837487"/>
            <a:ext cx="5422307" cy="542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660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40"/>
            <a:ext cx="11949545" cy="1325563"/>
          </a:xfrm>
        </p:spPr>
        <p:txBody>
          <a:bodyPr>
            <a:normAutofit/>
          </a:bodyPr>
          <a:lstStyle/>
          <a:p>
            <a:pPr algn="ctr"/>
            <a:r>
              <a:rPr lang="en-US" sz="3600" b="1" dirty="0" smtClean="0"/>
              <a:t>At Least We Aren’t in “Financial Services” or “Health Care”</a:t>
            </a:r>
            <a:endParaRPr lang="en-US" sz="3600" b="1" dirty="0"/>
          </a:p>
        </p:txBody>
      </p:sp>
      <p:sp>
        <p:nvSpPr>
          <p:cNvPr id="3" name="Content Placeholder 2"/>
          <p:cNvSpPr>
            <a:spLocks noGrp="1"/>
          </p:cNvSpPr>
          <p:nvPr>
            <p:ph idx="1"/>
          </p:nvPr>
        </p:nvSpPr>
        <p:spPr>
          <a:xfrm>
            <a:off x="529936" y="1825625"/>
            <a:ext cx="10823864" cy="4351338"/>
          </a:xfrm>
        </p:spPr>
        <p:txBody>
          <a:bodyPr/>
          <a:lstStyle/>
          <a:p>
            <a:r>
              <a:rPr lang="en-US" sz="3200" dirty="0" smtClean="0"/>
              <a:t>Percentage of data breaches by industry</a:t>
            </a:r>
          </a:p>
          <a:p>
            <a:pPr lvl="1"/>
            <a:r>
              <a:rPr lang="en-US" sz="2800" dirty="0" smtClean="0"/>
              <a:t>Healthcare 27%</a:t>
            </a:r>
          </a:p>
          <a:p>
            <a:pPr lvl="1"/>
            <a:r>
              <a:rPr lang="en-US" sz="2800" dirty="0" smtClean="0"/>
              <a:t>Financial Services 12%</a:t>
            </a:r>
          </a:p>
          <a:p>
            <a:pPr lvl="1"/>
            <a:r>
              <a:rPr lang="en-US" sz="2800" dirty="0" smtClean="0">
                <a:solidFill>
                  <a:srgbClr val="FF0000"/>
                </a:solidFill>
              </a:rPr>
              <a:t>Education 11%</a:t>
            </a:r>
          </a:p>
          <a:p>
            <a:pPr lvl="1"/>
            <a:r>
              <a:rPr lang="en-US" sz="2800" dirty="0" smtClean="0"/>
              <a:t>Government 11%</a:t>
            </a:r>
          </a:p>
          <a:p>
            <a:pPr lvl="1"/>
            <a:endParaRPr lang="en-US" dirty="0"/>
          </a:p>
        </p:txBody>
      </p:sp>
      <p:sp>
        <p:nvSpPr>
          <p:cNvPr id="4" name="Rectangle 3"/>
          <p:cNvSpPr/>
          <p:nvPr/>
        </p:nvSpPr>
        <p:spPr>
          <a:xfrm>
            <a:off x="529936" y="6306253"/>
            <a:ext cx="2627771" cy="369332"/>
          </a:xfrm>
          <a:prstGeom prst="rect">
            <a:avLst/>
          </a:prstGeom>
        </p:spPr>
        <p:txBody>
          <a:bodyPr wrap="none">
            <a:spAutoFit/>
          </a:bodyPr>
          <a:lstStyle/>
          <a:p>
            <a:pPr lvl="1"/>
            <a:r>
              <a:rPr lang="en-US" dirty="0"/>
              <a:t>Source: gemalto.com</a:t>
            </a:r>
          </a:p>
        </p:txBody>
      </p:sp>
    </p:spTree>
    <p:extLst>
      <p:ext uri="{BB962C8B-B14F-4D97-AF65-F5344CB8AC3E}">
        <p14:creationId xmlns:p14="http://schemas.microsoft.com/office/powerpoint/2010/main" val="62497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hy me"/>
          <p:cNvPicPr>
            <a:picLocks noChangeAspect="1" noChangeArrowheads="1"/>
          </p:cNvPicPr>
          <p:nvPr/>
        </p:nvPicPr>
        <p:blipFill rotWithShape="1">
          <a:blip r:embed="rId2">
            <a:extLst>
              <a:ext uri="{28A0092B-C50C-407E-A947-70E740481C1C}">
                <a14:useLocalDpi xmlns:a14="http://schemas.microsoft.com/office/drawing/2010/main" val="0"/>
              </a:ext>
            </a:extLst>
          </a:blip>
          <a:srcRect r="-87" b="7100"/>
          <a:stretch/>
        </p:blipFill>
        <p:spPr bwMode="auto">
          <a:xfrm>
            <a:off x="-85458" y="0"/>
            <a:ext cx="12277457" cy="685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66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is enticing…</a:t>
            </a:r>
            <a:endParaRPr lang="en-US" dirty="0"/>
          </a:p>
        </p:txBody>
      </p:sp>
      <p:sp>
        <p:nvSpPr>
          <p:cNvPr id="3" name="Content Placeholder 2"/>
          <p:cNvSpPr>
            <a:spLocks noGrp="1"/>
          </p:cNvSpPr>
          <p:nvPr>
            <p:ph idx="1"/>
          </p:nvPr>
        </p:nvSpPr>
        <p:spPr/>
        <p:txBody>
          <a:bodyPr/>
          <a:lstStyle/>
          <a:p>
            <a:r>
              <a:rPr lang="en-US" dirty="0" smtClean="0"/>
              <a:t>We handle LOTS of PII</a:t>
            </a:r>
          </a:p>
          <a:p>
            <a:r>
              <a:rPr lang="en-US" dirty="0" smtClean="0"/>
              <a:t>We tend to promote open access</a:t>
            </a:r>
          </a:p>
          <a:p>
            <a:r>
              <a:rPr lang="en-US" dirty="0" smtClean="0"/>
              <a:t>Our cyber-security tends to be underfunded compared to other industries</a:t>
            </a:r>
            <a:endParaRPr lang="en-US" dirty="0"/>
          </a:p>
        </p:txBody>
      </p:sp>
    </p:spTree>
    <p:extLst>
      <p:ext uri="{BB962C8B-B14F-4D97-AF65-F5344CB8AC3E}">
        <p14:creationId xmlns:p14="http://schemas.microsoft.com/office/powerpoint/2010/main" val="1464837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Breaches – Higher Ed</a:t>
            </a:r>
            <a:endParaRPr lang="en-US" dirty="0"/>
          </a:p>
        </p:txBody>
      </p:sp>
      <p:pic>
        <p:nvPicPr>
          <p:cNvPr id="4" name="Picture 3"/>
          <p:cNvPicPr>
            <a:picLocks noChangeAspect="1"/>
          </p:cNvPicPr>
          <p:nvPr/>
        </p:nvPicPr>
        <p:blipFill rotWithShape="1">
          <a:blip r:embed="rId2"/>
          <a:srcRect l="16522" t="43794" r="39423" b="36065"/>
          <a:stretch/>
        </p:blipFill>
        <p:spPr>
          <a:xfrm>
            <a:off x="1423729" y="2561678"/>
            <a:ext cx="8963541" cy="2189956"/>
          </a:xfrm>
          <a:prstGeom prst="rect">
            <a:avLst/>
          </a:prstGeom>
        </p:spPr>
      </p:pic>
      <p:pic>
        <p:nvPicPr>
          <p:cNvPr id="8196" name="Picture 4" descr="Image result for university of central flori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0357" y="5096272"/>
            <a:ext cx="2232025" cy="142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356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Breaches - </a:t>
            </a:r>
            <a:r>
              <a:rPr lang="en-US" dirty="0"/>
              <a:t>Higher Ed</a:t>
            </a:r>
          </a:p>
        </p:txBody>
      </p:sp>
      <p:pic>
        <p:nvPicPr>
          <p:cNvPr id="5" name="Picture 4"/>
          <p:cNvPicPr>
            <a:picLocks noChangeAspect="1"/>
          </p:cNvPicPr>
          <p:nvPr/>
        </p:nvPicPr>
        <p:blipFill rotWithShape="1">
          <a:blip r:embed="rId2"/>
          <a:srcRect l="16250" t="25116" r="40375" b="56279"/>
          <a:stretch/>
        </p:blipFill>
        <p:spPr>
          <a:xfrm>
            <a:off x="1594421" y="2315766"/>
            <a:ext cx="9003158" cy="2075656"/>
          </a:xfrm>
          <a:prstGeom prst="rect">
            <a:avLst/>
          </a:prstGeom>
        </p:spPr>
      </p:pic>
      <p:pic>
        <p:nvPicPr>
          <p:cNvPr id="9218" name="Picture 2" descr="Image result for uc berke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4736505"/>
            <a:ext cx="219075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18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9375"/>
            <a:ext cx="10515600" cy="1325563"/>
          </a:xfrm>
        </p:spPr>
        <p:txBody>
          <a:bodyPr/>
          <a:lstStyle/>
          <a:p>
            <a:r>
              <a:rPr lang="en-US" dirty="0" smtClean="0"/>
              <a:t>Recent Breaches – Higher Ed</a:t>
            </a:r>
            <a:endParaRPr lang="en-US" dirty="0"/>
          </a:p>
        </p:txBody>
      </p:sp>
      <p:pic>
        <p:nvPicPr>
          <p:cNvPr id="4" name="Picture 3"/>
          <p:cNvPicPr>
            <a:picLocks noChangeAspect="1"/>
          </p:cNvPicPr>
          <p:nvPr/>
        </p:nvPicPr>
        <p:blipFill rotWithShape="1">
          <a:blip r:embed="rId2"/>
          <a:srcRect l="16750" t="34418" r="39875" b="43954"/>
          <a:stretch/>
        </p:blipFill>
        <p:spPr>
          <a:xfrm>
            <a:off x="1601732" y="2206228"/>
            <a:ext cx="8988535" cy="2409031"/>
          </a:xfrm>
          <a:prstGeom prst="rect">
            <a:avLst/>
          </a:prstGeom>
        </p:spPr>
      </p:pic>
      <p:pic>
        <p:nvPicPr>
          <p:cNvPr id="10242" name="Picture 2" descr="Image result for tidewater community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6" y="4648199"/>
            <a:ext cx="500062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80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9375"/>
            <a:ext cx="10515600" cy="1325563"/>
          </a:xfrm>
        </p:spPr>
        <p:txBody>
          <a:bodyPr/>
          <a:lstStyle/>
          <a:p>
            <a:r>
              <a:rPr lang="en-US" dirty="0" smtClean="0"/>
              <a:t>Recent Breaches – Higher Ed</a:t>
            </a:r>
            <a:endParaRPr lang="en-US" dirty="0"/>
          </a:p>
        </p:txBody>
      </p:sp>
      <p:pic>
        <p:nvPicPr>
          <p:cNvPr id="10242" name="Picture 2" descr="Image result for tidewater communit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86" y="4648199"/>
            <a:ext cx="5000625" cy="1943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70235" y="1809255"/>
            <a:ext cx="7588468" cy="2800767"/>
          </a:xfrm>
          <a:prstGeom prst="rect">
            <a:avLst/>
          </a:prstGeom>
          <a:noFill/>
        </p:spPr>
        <p:txBody>
          <a:bodyPr wrap="square" rtlCol="0">
            <a:spAutoFit/>
          </a:bodyPr>
          <a:lstStyle/>
          <a:p>
            <a:pPr algn="ctr"/>
            <a:r>
              <a:rPr lang="en-US" sz="3200" dirty="0">
                <a:solidFill>
                  <a:schemeClr val="tx1">
                    <a:lumMod val="65000"/>
                    <a:lumOff val="35000"/>
                  </a:schemeClr>
                </a:solidFill>
                <a:latin typeface="Arial" panose="020B0604020202020204" pitchFamily="34" charset="0"/>
                <a:cs typeface="Arial" panose="020B0604020202020204" pitchFamily="34" charset="0"/>
              </a:rPr>
              <a:t>Augusta </a:t>
            </a:r>
            <a:r>
              <a:rPr lang="en-US" sz="3200" dirty="0" smtClean="0">
                <a:solidFill>
                  <a:schemeClr val="tx1">
                    <a:lumMod val="65000"/>
                    <a:lumOff val="35000"/>
                  </a:schemeClr>
                </a:solidFill>
                <a:latin typeface="Arial" panose="020B0604020202020204" pitchFamily="34" charset="0"/>
                <a:cs typeface="Arial" panose="020B0604020202020204" pitchFamily="34" charset="0"/>
              </a:rPr>
              <a:t>University</a:t>
            </a:r>
          </a:p>
          <a:p>
            <a:pPr algn="ctr"/>
            <a:endParaRPr lang="en-US" b="1" dirty="0">
              <a:solidFill>
                <a:schemeClr val="tx1">
                  <a:lumMod val="65000"/>
                  <a:lumOff val="35000"/>
                </a:schemeClr>
              </a:solidFill>
            </a:endParaRPr>
          </a:p>
          <a:p>
            <a:pPr algn="ctr"/>
            <a:r>
              <a:rPr lang="en-US" b="1" dirty="0">
                <a:solidFill>
                  <a:schemeClr val="tx1">
                    <a:lumMod val="65000"/>
                    <a:lumOff val="35000"/>
                  </a:schemeClr>
                </a:solidFill>
              </a:rPr>
              <a:t>August 16, 2018: </a:t>
            </a:r>
            <a:r>
              <a:rPr lang="en-US" dirty="0">
                <a:solidFill>
                  <a:schemeClr val="tx1">
                    <a:lumMod val="65000"/>
                    <a:lumOff val="35000"/>
                  </a:schemeClr>
                </a:solidFill>
              </a:rPr>
              <a:t>The protected health information of 417,000 people has been exposed after a </a:t>
            </a:r>
            <a:r>
              <a:rPr lang="en-US" dirty="0">
                <a:solidFill>
                  <a:schemeClr val="tx1">
                    <a:lumMod val="65000"/>
                    <a:lumOff val="35000"/>
                  </a:schemeClr>
                </a:solidFill>
                <a:hlinkClick r:id="rId3"/>
              </a:rPr>
              <a:t>cyberattack on Augusta University</a:t>
            </a:r>
            <a:r>
              <a:rPr lang="en-US" dirty="0">
                <a:solidFill>
                  <a:schemeClr val="tx1">
                    <a:lumMod val="65000"/>
                    <a:lumOff val="35000"/>
                  </a:schemeClr>
                </a:solidFill>
              </a:rPr>
              <a:t>. This data breach occurred after several email accounts were compromised in a phishing attack. The individuals affected are primarily patients of Augusta University Health, Augusta University Medical Center, Children’s Hospital of Georgia, and more than 80 outpatient clinics around the state</a:t>
            </a:r>
          </a:p>
          <a:p>
            <a:endParaRPr lang="en-US" dirty="0"/>
          </a:p>
        </p:txBody>
      </p:sp>
    </p:spTree>
    <p:extLst>
      <p:ext uri="{BB962C8B-B14F-4D97-AF65-F5344CB8AC3E}">
        <p14:creationId xmlns:p14="http://schemas.microsoft.com/office/powerpoint/2010/main" val="344313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7775"/>
            <a:ext cx="11563350" cy="1325563"/>
          </a:xfrm>
        </p:spPr>
        <p:txBody>
          <a:bodyPr>
            <a:normAutofit fontScale="90000"/>
          </a:bodyPr>
          <a:lstStyle/>
          <a:p>
            <a:pPr algn="ctr"/>
            <a:r>
              <a:rPr lang="en-US" sz="6000" dirty="0" smtClean="0"/>
              <a:t>Starting Point #1:</a:t>
            </a:r>
            <a:r>
              <a:rPr lang="en-US" dirty="0" smtClean="0"/>
              <a:t/>
            </a:r>
            <a:br>
              <a:rPr lang="en-US" dirty="0" smtClean="0"/>
            </a:br>
            <a:r>
              <a:rPr lang="en-US" dirty="0" smtClean="0"/>
              <a:t>What do we mean by IT Security?</a:t>
            </a:r>
            <a:endParaRPr lang="en-US" dirty="0"/>
          </a:p>
        </p:txBody>
      </p:sp>
    </p:spTree>
    <p:extLst>
      <p:ext uri="{BB962C8B-B14F-4D97-AF65-F5344CB8AC3E}">
        <p14:creationId xmlns:p14="http://schemas.microsoft.com/office/powerpoint/2010/main" val="3805043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47" y="198869"/>
            <a:ext cx="10515600" cy="1325563"/>
          </a:xfrm>
        </p:spPr>
        <p:txBody>
          <a:bodyPr/>
          <a:lstStyle/>
          <a:p>
            <a:r>
              <a:rPr lang="en-US" dirty="0" smtClean="0"/>
              <a:t>Biggest Breaches – Of Interest</a:t>
            </a:r>
            <a:endParaRPr lang="en-US" dirty="0"/>
          </a:p>
        </p:txBody>
      </p:sp>
      <p:pic>
        <p:nvPicPr>
          <p:cNvPr id="5" name="Picture 4"/>
          <p:cNvPicPr>
            <a:picLocks noChangeAspect="1"/>
          </p:cNvPicPr>
          <p:nvPr/>
        </p:nvPicPr>
        <p:blipFill rotWithShape="1">
          <a:blip r:embed="rId2"/>
          <a:srcRect l="17250" t="29535" r="40000" b="48605"/>
          <a:stretch/>
        </p:blipFill>
        <p:spPr>
          <a:xfrm>
            <a:off x="1450257" y="3039666"/>
            <a:ext cx="9215285" cy="2532856"/>
          </a:xfrm>
          <a:prstGeom prst="rect">
            <a:avLst/>
          </a:prstGeom>
        </p:spPr>
      </p:pic>
      <p:pic>
        <p:nvPicPr>
          <p:cNvPr id="11266" name="Picture 2" descr="Image result for drop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3032"/>
            <a:ext cx="2663536" cy="266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531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Breaches – Of Interest</a:t>
            </a:r>
            <a:endParaRPr lang="en-US" dirty="0"/>
          </a:p>
        </p:txBody>
      </p:sp>
      <p:pic>
        <p:nvPicPr>
          <p:cNvPr id="4" name="Picture 3"/>
          <p:cNvPicPr>
            <a:picLocks noChangeAspect="1"/>
          </p:cNvPicPr>
          <p:nvPr/>
        </p:nvPicPr>
        <p:blipFill rotWithShape="1">
          <a:blip r:embed="rId2"/>
          <a:srcRect l="16625" t="16977" r="40750" b="63953"/>
          <a:stretch/>
        </p:blipFill>
        <p:spPr>
          <a:xfrm>
            <a:off x="1542494" y="4011216"/>
            <a:ext cx="9107012" cy="2189956"/>
          </a:xfrm>
          <a:prstGeom prst="rect">
            <a:avLst/>
          </a:prstGeom>
        </p:spPr>
      </p:pic>
      <p:pic>
        <p:nvPicPr>
          <p:cNvPr id="12290" name="Picture 2" descr="Image result for yah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574195"/>
            <a:ext cx="6853070" cy="130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19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Biggest Breaches – </a:t>
            </a:r>
            <a:r>
              <a:rPr lang="en-US" dirty="0" smtClean="0"/>
              <a:t>Of Interest</a:t>
            </a:r>
            <a:endParaRPr lang="en-US" dirty="0"/>
          </a:p>
        </p:txBody>
      </p:sp>
      <p:sp>
        <p:nvSpPr>
          <p:cNvPr id="3" name="TextBox 2"/>
          <p:cNvSpPr txBox="1"/>
          <p:nvPr/>
        </p:nvSpPr>
        <p:spPr>
          <a:xfrm>
            <a:off x="2543502" y="1993823"/>
            <a:ext cx="7104993" cy="2800767"/>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Equifax</a:t>
            </a:r>
          </a:p>
          <a:p>
            <a:pPr algn="ctr"/>
            <a:endParaRPr lang="en-US" dirty="0" smtClean="0"/>
          </a:p>
          <a:p>
            <a:pPr algn="ctr"/>
            <a:r>
              <a:rPr lang="en-US" dirty="0" smtClean="0"/>
              <a:t>In 2017 Cybercriminals </a:t>
            </a:r>
            <a:r>
              <a:rPr lang="en-US" dirty="0"/>
              <a:t>penetrated </a:t>
            </a:r>
            <a:r>
              <a:rPr lang="en-US" dirty="0" smtClean="0"/>
              <a:t>Equifax, </a:t>
            </a:r>
            <a:r>
              <a:rPr lang="en-US" dirty="0"/>
              <a:t>one of the largest credit bureaus, in July and stole the personal data of 145 million people. It was considered among the worst breaches of all time because of the amount of sensitive information exposed, including Social Security numbers.</a:t>
            </a:r>
          </a:p>
          <a:p>
            <a:pPr algn="ctr"/>
            <a:r>
              <a:rPr lang="en-US" dirty="0"/>
              <a:t>The company only revealed the hack two months later. It could have an impact for years because the stolen data could be used for identity theft.</a:t>
            </a:r>
          </a:p>
          <a:p>
            <a:endParaRPr lang="en-US" dirty="0"/>
          </a:p>
        </p:txBody>
      </p:sp>
      <p:pic>
        <p:nvPicPr>
          <p:cNvPr id="1026" name="Picture 2" descr="Image result for equifax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 y="5122637"/>
            <a:ext cx="6103687" cy="17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35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Breaches – Of Interest</a:t>
            </a:r>
            <a:endParaRPr lang="en-US" dirty="0"/>
          </a:p>
        </p:txBody>
      </p:sp>
      <p:sp>
        <p:nvSpPr>
          <p:cNvPr id="3" name="TextBox 2"/>
          <p:cNvSpPr txBox="1"/>
          <p:nvPr/>
        </p:nvSpPr>
        <p:spPr>
          <a:xfrm>
            <a:off x="2543502" y="2301474"/>
            <a:ext cx="7104993" cy="2862322"/>
          </a:xfrm>
          <a:prstGeom prst="rect">
            <a:avLst/>
          </a:prstGeom>
          <a:noFill/>
        </p:spPr>
        <p:txBody>
          <a:bodyPr wrap="square" rtlCol="0">
            <a:spAutoFit/>
          </a:bodyPr>
          <a:lstStyle/>
          <a:p>
            <a:pPr algn="ctr"/>
            <a:r>
              <a:rPr lang="en-US" sz="3600" dirty="0" smtClean="0">
                <a:solidFill>
                  <a:schemeClr val="tx1">
                    <a:lumMod val="65000"/>
                    <a:lumOff val="35000"/>
                  </a:schemeClr>
                </a:solidFill>
                <a:latin typeface="Arial" panose="020B0604020202020204" pitchFamily="34" charset="0"/>
                <a:cs typeface="Arial" panose="020B0604020202020204" pitchFamily="34" charset="0"/>
              </a:rPr>
              <a:t>Apollo</a:t>
            </a:r>
            <a:endParaRPr lang="en-US" dirty="0"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en-US" b="1" dirty="0">
              <a:solidFill>
                <a:schemeClr val="tx1">
                  <a:lumMod val="65000"/>
                  <a:lumOff val="35000"/>
                </a:schemeClr>
              </a:solidFill>
            </a:endParaRPr>
          </a:p>
          <a:p>
            <a:pPr algn="ctr"/>
            <a:r>
              <a:rPr lang="en-US" b="1" dirty="0">
                <a:solidFill>
                  <a:schemeClr val="tx1">
                    <a:lumMod val="65000"/>
                    <a:lumOff val="35000"/>
                  </a:schemeClr>
                </a:solidFill>
              </a:rPr>
              <a:t>October 2, 2018: </a:t>
            </a:r>
            <a:r>
              <a:rPr lang="en-US" dirty="0">
                <a:solidFill>
                  <a:schemeClr val="tx1">
                    <a:lumMod val="65000"/>
                    <a:lumOff val="35000"/>
                  </a:schemeClr>
                </a:solidFill>
              </a:rPr>
              <a:t>A startup sales engagement company </a:t>
            </a:r>
            <a:r>
              <a:rPr lang="en-US" dirty="0">
                <a:solidFill>
                  <a:schemeClr val="tx1">
                    <a:lumMod val="65000"/>
                    <a:lumOff val="35000"/>
                  </a:schemeClr>
                </a:solidFill>
                <a:hlinkClick r:id="rId2"/>
              </a:rPr>
              <a:t>Apollo suffered a hack</a:t>
            </a:r>
            <a:r>
              <a:rPr lang="en-US" dirty="0">
                <a:solidFill>
                  <a:schemeClr val="tx1">
                    <a:lumMod val="65000"/>
                    <a:lumOff val="35000"/>
                  </a:schemeClr>
                </a:solidFill>
              </a:rPr>
              <a:t> that exposed more than 200 million contact records from its prospect database. Names, email addresses, company names, and other business contact information was included in the data. No financial or Social Security information was compromised.</a:t>
            </a:r>
          </a:p>
          <a:p>
            <a:pPr algn="ctr"/>
            <a:endParaRPr lang="en-US" dirty="0"/>
          </a:p>
          <a:p>
            <a:endParaRPr lang="en-US" dirty="0"/>
          </a:p>
        </p:txBody>
      </p:sp>
      <p:sp>
        <p:nvSpPr>
          <p:cNvPr id="9" name="AutoShape 12" descr="Apoll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5498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177"/>
            <a:ext cx="10515600" cy="1325563"/>
          </a:xfrm>
        </p:spPr>
        <p:txBody>
          <a:bodyPr/>
          <a:lstStyle/>
          <a:p>
            <a:r>
              <a:rPr lang="en-US" dirty="0" smtClean="0"/>
              <a:t>How are breaches happening?</a:t>
            </a:r>
          </a:p>
        </p:txBody>
      </p:sp>
    </p:spTree>
    <p:extLst>
      <p:ext uri="{BB962C8B-B14F-4D97-AF65-F5344CB8AC3E}">
        <p14:creationId xmlns:p14="http://schemas.microsoft.com/office/powerpoint/2010/main" val="3613020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 y="22222"/>
            <a:ext cx="10515600" cy="1325563"/>
          </a:xfrm>
        </p:spPr>
        <p:txBody>
          <a:bodyPr/>
          <a:lstStyle/>
          <a:p>
            <a:r>
              <a:rPr lang="en-US" dirty="0" smtClean="0"/>
              <a:t>How are breaches happening?</a:t>
            </a:r>
          </a:p>
        </p:txBody>
      </p:sp>
      <p:pic>
        <p:nvPicPr>
          <p:cNvPr id="2050" name="Picture 2" descr="http://www.idtheftcenter.org/images/breach/2016/typeofbre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173" y="1602480"/>
            <a:ext cx="7039840" cy="503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69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
            <a:ext cx="11010900" cy="1690688"/>
          </a:xfrm>
        </p:spPr>
        <p:txBody>
          <a:bodyPr/>
          <a:lstStyle/>
          <a:p>
            <a:r>
              <a:rPr lang="en-US" dirty="0" smtClean="0"/>
              <a:t>Biggest Threats To Us In Higher Ed</a:t>
            </a:r>
            <a:endParaRPr lang="en-US" dirty="0"/>
          </a:p>
        </p:txBody>
      </p:sp>
      <p:sp>
        <p:nvSpPr>
          <p:cNvPr id="3" name="Content Placeholder 2"/>
          <p:cNvSpPr>
            <a:spLocks noGrp="1"/>
          </p:cNvSpPr>
          <p:nvPr>
            <p:ph idx="1"/>
          </p:nvPr>
        </p:nvSpPr>
        <p:spPr>
          <a:xfrm>
            <a:off x="342900" y="1825625"/>
            <a:ext cx="5467350" cy="4351338"/>
          </a:xfrm>
        </p:spPr>
        <p:txBody>
          <a:bodyPr/>
          <a:lstStyle/>
          <a:p>
            <a:r>
              <a:rPr lang="en-US" dirty="0" smtClean="0"/>
              <a:t>Phishing – Stealing a password via email</a:t>
            </a:r>
          </a:p>
          <a:p>
            <a:r>
              <a:rPr lang="en-US" dirty="0" smtClean="0"/>
              <a:t>Viruses – Malicious software</a:t>
            </a:r>
          </a:p>
          <a:p>
            <a:r>
              <a:rPr lang="en-US" dirty="0" smtClean="0"/>
              <a:t>Ransomware – Encrypt a person’s files and demand payment to get them back</a:t>
            </a:r>
          </a:p>
          <a:p>
            <a:r>
              <a:rPr lang="en-US" dirty="0" smtClean="0"/>
              <a:t>Data Loss – Devices with personal data are lost or stolen (phones, laptops, </a:t>
            </a:r>
            <a:r>
              <a:rPr lang="en-US" dirty="0" err="1" smtClean="0"/>
              <a:t>etc</a:t>
            </a:r>
            <a:r>
              <a:rPr lang="en-US" dirty="0" smtClean="0"/>
              <a:t>)</a:t>
            </a:r>
            <a:endParaRPr lang="en-US" dirty="0"/>
          </a:p>
        </p:txBody>
      </p:sp>
      <p:pic>
        <p:nvPicPr>
          <p:cNvPr id="13314" name="Picture 2" descr="Image result for cyber th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0" y="1997075"/>
            <a:ext cx="5217895" cy="3622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4107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750" t="16444" r="37000" b="34223"/>
          <a:stretch/>
        </p:blipFill>
        <p:spPr>
          <a:xfrm>
            <a:off x="19050" y="19050"/>
            <a:ext cx="12172950" cy="6343650"/>
          </a:xfrm>
          <a:prstGeom prst="rect">
            <a:avLst/>
          </a:prstGeom>
        </p:spPr>
      </p:pic>
      <p:sp>
        <p:nvSpPr>
          <p:cNvPr id="2" name="Title 1"/>
          <p:cNvSpPr>
            <a:spLocks noGrp="1"/>
          </p:cNvSpPr>
          <p:nvPr>
            <p:ph type="title"/>
          </p:nvPr>
        </p:nvSpPr>
        <p:spPr>
          <a:xfrm>
            <a:off x="19050" y="0"/>
            <a:ext cx="10515600" cy="1325563"/>
          </a:xfrm>
        </p:spPr>
        <p:txBody>
          <a:bodyPr>
            <a:normAutofit/>
          </a:bodyPr>
          <a:lstStyle/>
          <a:p>
            <a:r>
              <a:rPr lang="en-US" sz="6600" b="1" dirty="0" smtClean="0">
                <a:ln>
                  <a:solidFill>
                    <a:schemeClr val="bg1"/>
                  </a:solidFill>
                </a:ln>
                <a:solidFill>
                  <a:srgbClr val="FFFF00"/>
                </a:solidFill>
              </a:rPr>
              <a:t>PHISHING</a:t>
            </a:r>
            <a:endParaRPr lang="en-US" sz="6600" b="1" dirty="0">
              <a:ln>
                <a:solidFill>
                  <a:schemeClr val="bg1"/>
                </a:solidFill>
              </a:ln>
              <a:solidFill>
                <a:srgbClr val="FFFF00"/>
              </a:solidFill>
            </a:endParaRPr>
          </a:p>
        </p:txBody>
      </p:sp>
      <p:sp>
        <p:nvSpPr>
          <p:cNvPr id="3" name="Content Placeholder 2"/>
          <p:cNvSpPr>
            <a:spLocks noGrp="1"/>
          </p:cNvSpPr>
          <p:nvPr>
            <p:ph idx="1"/>
          </p:nvPr>
        </p:nvSpPr>
        <p:spPr>
          <a:xfrm>
            <a:off x="19050" y="1295400"/>
            <a:ext cx="11791950" cy="5810250"/>
          </a:xfrm>
        </p:spPr>
        <p:txBody>
          <a:bodyPr>
            <a:normAutofit/>
          </a:bodyPr>
          <a:lstStyle/>
          <a:p>
            <a:endParaRPr lang="en-US" dirty="0"/>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lgn="ctr">
              <a:buNone/>
            </a:pPr>
            <a:r>
              <a:rPr lang="en-US" sz="2600" dirty="0" smtClean="0">
                <a:hlinkClick r:id="rId3"/>
              </a:rPr>
              <a:t>https://www.youtube.com/watch?v=opRMrEfAIiI</a:t>
            </a:r>
            <a:endParaRPr lang="en-US" sz="2600" dirty="0" smtClean="0"/>
          </a:p>
          <a:p>
            <a:endParaRPr lang="en-US" dirty="0"/>
          </a:p>
        </p:txBody>
      </p:sp>
    </p:spTree>
    <p:extLst>
      <p:ext uri="{BB962C8B-B14F-4D97-AF65-F5344CB8AC3E}">
        <p14:creationId xmlns:p14="http://schemas.microsoft.com/office/powerpoint/2010/main" val="3682843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6000" dirty="0" smtClean="0"/>
              <a:t>Phishing</a:t>
            </a:r>
          </a:p>
        </p:txBody>
      </p:sp>
      <p:sp>
        <p:nvSpPr>
          <p:cNvPr id="3" name="Content Placeholder 2"/>
          <p:cNvSpPr>
            <a:spLocks noGrp="1"/>
          </p:cNvSpPr>
          <p:nvPr>
            <p:ph idx="1"/>
          </p:nvPr>
        </p:nvSpPr>
        <p:spPr>
          <a:xfrm>
            <a:off x="590550" y="1635125"/>
            <a:ext cx="8629650" cy="4351338"/>
          </a:xfrm>
        </p:spPr>
        <p:txBody>
          <a:bodyPr/>
          <a:lstStyle/>
          <a:p>
            <a:pPr marL="0" indent="0">
              <a:buNone/>
            </a:pPr>
            <a:r>
              <a:rPr lang="en-US" sz="3200" dirty="0" smtClean="0"/>
              <a:t>No Amount of Cyber Security Works</a:t>
            </a:r>
          </a:p>
          <a:p>
            <a:pPr lvl="2"/>
            <a:r>
              <a:rPr lang="en-US" dirty="0" smtClean="0"/>
              <a:t>Firewalls</a:t>
            </a:r>
          </a:p>
          <a:p>
            <a:pPr lvl="2"/>
            <a:r>
              <a:rPr lang="en-US" dirty="0" smtClean="0"/>
              <a:t>Anti-Virus</a:t>
            </a:r>
          </a:p>
          <a:p>
            <a:pPr lvl="2"/>
            <a:r>
              <a:rPr lang="en-US" dirty="0" smtClean="0"/>
              <a:t>Activity Monitoring</a:t>
            </a:r>
          </a:p>
          <a:p>
            <a:pPr marL="457200" lvl="1" indent="0">
              <a:buNone/>
            </a:pPr>
            <a:endParaRPr lang="en-US" dirty="0" smtClean="0"/>
          </a:p>
          <a:p>
            <a:pPr marL="457200" lvl="1" indent="0">
              <a:buNone/>
            </a:pPr>
            <a:endParaRPr lang="en-US" dirty="0"/>
          </a:p>
          <a:p>
            <a:pPr marL="457200" lvl="1" indent="0">
              <a:buNone/>
            </a:pPr>
            <a:r>
              <a:rPr lang="en-US" dirty="0" smtClean="0"/>
              <a:t>If someone gives away their username and password, or if someone can guess your password, they are YOU on our network.</a:t>
            </a:r>
            <a:endParaRPr lang="en-US" dirty="0"/>
          </a:p>
          <a:p>
            <a:pPr marL="0" indent="0">
              <a:buNone/>
            </a:pPr>
            <a:endParaRPr lang="en-US" dirty="0" smtClean="0">
              <a:hlinkClick r:id="rId2"/>
            </a:endParaRPr>
          </a:p>
          <a:p>
            <a:endParaRPr lang="en-US" dirty="0"/>
          </a:p>
        </p:txBody>
      </p:sp>
      <p:pic>
        <p:nvPicPr>
          <p:cNvPr id="14338" name="Picture 2" descr="Image result for keys carto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3" r="8257"/>
          <a:stretch/>
        </p:blipFill>
        <p:spPr bwMode="auto">
          <a:xfrm>
            <a:off x="9436581" y="209551"/>
            <a:ext cx="2564919"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37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a:t>
            </a:r>
          </a:p>
        </p:txBody>
      </p:sp>
      <p:sp>
        <p:nvSpPr>
          <p:cNvPr id="3" name="Content Placeholder 2"/>
          <p:cNvSpPr>
            <a:spLocks noGrp="1"/>
          </p:cNvSpPr>
          <p:nvPr>
            <p:ph idx="1"/>
          </p:nvPr>
        </p:nvSpPr>
        <p:spPr>
          <a:xfrm>
            <a:off x="332509" y="1480991"/>
            <a:ext cx="8887691" cy="4351338"/>
          </a:xfrm>
        </p:spPr>
        <p:txBody>
          <a:bodyPr/>
          <a:lstStyle/>
          <a:p>
            <a:pPr marL="0" indent="0">
              <a:buNone/>
            </a:pPr>
            <a:r>
              <a:rPr lang="en-US" dirty="0" smtClean="0">
                <a:solidFill>
                  <a:schemeClr val="bg1">
                    <a:lumMod val="75000"/>
                  </a:schemeClr>
                </a:solidFill>
              </a:rPr>
              <a:t>No Amount of Cyber Security Works</a:t>
            </a:r>
          </a:p>
          <a:p>
            <a:pPr lvl="1"/>
            <a:r>
              <a:rPr lang="en-US" dirty="0" smtClean="0">
                <a:solidFill>
                  <a:schemeClr val="bg1">
                    <a:lumMod val="75000"/>
                  </a:schemeClr>
                </a:solidFill>
              </a:rPr>
              <a:t>Firewalls</a:t>
            </a:r>
          </a:p>
          <a:p>
            <a:pPr lvl="1"/>
            <a:r>
              <a:rPr lang="en-US" dirty="0" smtClean="0">
                <a:solidFill>
                  <a:schemeClr val="bg1">
                    <a:lumMod val="75000"/>
                  </a:schemeClr>
                </a:solidFill>
              </a:rPr>
              <a:t>Anti-Virus</a:t>
            </a:r>
          </a:p>
          <a:p>
            <a:pPr lvl="1"/>
            <a:r>
              <a:rPr lang="en-US" dirty="0" smtClean="0">
                <a:solidFill>
                  <a:schemeClr val="bg1">
                    <a:lumMod val="75000"/>
                  </a:schemeClr>
                </a:solidFill>
              </a:rPr>
              <a:t>Activity Monitoring</a:t>
            </a:r>
          </a:p>
          <a:p>
            <a:pPr marL="457200" lvl="1" indent="0">
              <a:buNone/>
            </a:pPr>
            <a:endParaRPr lang="en-US" dirty="0" smtClean="0">
              <a:solidFill>
                <a:schemeClr val="bg1">
                  <a:lumMod val="75000"/>
                </a:schemeClr>
              </a:solidFill>
            </a:endParaRPr>
          </a:p>
          <a:p>
            <a:pPr marL="457200" lvl="1" indent="0">
              <a:buNone/>
            </a:pPr>
            <a:r>
              <a:rPr lang="en-US" dirty="0">
                <a:solidFill>
                  <a:schemeClr val="bg1">
                    <a:lumMod val="65000"/>
                  </a:schemeClr>
                </a:solidFill>
              </a:rPr>
              <a:t>If someone gives away their username and password, or if someone can guess your password they are YOU on our network.</a:t>
            </a:r>
          </a:p>
          <a:p>
            <a:pPr marL="0" indent="0">
              <a:buNone/>
            </a:pPr>
            <a:endParaRPr lang="en-US" dirty="0" smtClean="0">
              <a:hlinkClick r:id="rId2"/>
            </a:endParaRPr>
          </a:p>
          <a:p>
            <a:endParaRPr lang="en-US" dirty="0"/>
          </a:p>
        </p:txBody>
      </p:sp>
      <p:sp>
        <p:nvSpPr>
          <p:cNvPr id="4" name="TextBox 3"/>
          <p:cNvSpPr txBox="1"/>
          <p:nvPr/>
        </p:nvSpPr>
        <p:spPr>
          <a:xfrm>
            <a:off x="152400" y="5086350"/>
            <a:ext cx="11849100" cy="1754326"/>
          </a:xfrm>
          <a:prstGeom prst="rect">
            <a:avLst/>
          </a:prstGeom>
          <a:noFill/>
        </p:spPr>
        <p:txBody>
          <a:bodyPr wrap="square" rtlCol="0">
            <a:spAutoFit/>
          </a:bodyPr>
          <a:lstStyle/>
          <a:p>
            <a:pPr algn="ctr"/>
            <a:r>
              <a:rPr lang="en-US" sz="5400" b="1" u="sng" dirty="0" smtClean="0"/>
              <a:t>YOU</a:t>
            </a:r>
            <a:r>
              <a:rPr lang="en-US" sz="5400" b="1" dirty="0" smtClean="0"/>
              <a:t> ARE THE MOST IMPORTANT PART OF OUR CYBER DEFENSES!</a:t>
            </a:r>
            <a:endParaRPr lang="en-US" sz="5400" b="1" dirty="0"/>
          </a:p>
        </p:txBody>
      </p:sp>
      <p:pic>
        <p:nvPicPr>
          <p:cNvPr id="15362" name="Picture 2" descr="Image result for finger pointing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775" y="532606"/>
            <a:ext cx="28194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488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7" y="468221"/>
            <a:ext cx="4562742" cy="1325563"/>
          </a:xfrm>
        </p:spPr>
        <p:txBody>
          <a:bodyPr>
            <a:normAutofit fontScale="90000"/>
          </a:bodyPr>
          <a:lstStyle/>
          <a:p>
            <a:r>
              <a:rPr lang="en-US" dirty="0" smtClean="0"/>
              <a:t>IT Security tries to </a:t>
            </a:r>
            <a:r>
              <a:rPr lang="en-US" dirty="0"/>
              <a:t>achieve</a:t>
            </a:r>
            <a:r>
              <a:rPr lang="en-US" dirty="0" smtClean="0"/>
              <a:t> three things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9909234"/>
              </p:ext>
            </p:extLst>
          </p:nvPr>
        </p:nvGraphicFramePr>
        <p:xfrm>
          <a:off x="2885323" y="-666572"/>
          <a:ext cx="11292150" cy="7768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2099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TV test sig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755775"/>
            <a:ext cx="12192000" cy="3482975"/>
          </a:xfrm>
        </p:spPr>
        <p:txBody>
          <a:bodyPr>
            <a:normAutofit/>
          </a:bodyPr>
          <a:lstStyle/>
          <a:p>
            <a:pPr algn="ctr"/>
            <a:r>
              <a:rPr lang="en-US" sz="6600" b="1" dirty="0" smtClean="0">
                <a:ln>
                  <a:solidFill>
                    <a:schemeClr val="tx1"/>
                  </a:solidFill>
                </a:ln>
                <a:solidFill>
                  <a:schemeClr val="bg1"/>
                </a:solidFill>
                <a:latin typeface="Adobe Gothic Std B" panose="020B0800000000000000" pitchFamily="34" charset="-128"/>
                <a:ea typeface="Adobe Gothic Std B" panose="020B0800000000000000" pitchFamily="34" charset="-128"/>
              </a:rPr>
              <a:t>We Interrupt This Broadcast </a:t>
            </a:r>
            <a:br>
              <a:rPr lang="en-US" sz="6600" b="1" dirty="0" smtClean="0">
                <a:ln>
                  <a:solidFill>
                    <a:schemeClr val="tx1"/>
                  </a:solidFill>
                </a:ln>
                <a:solidFill>
                  <a:schemeClr val="bg1"/>
                </a:solidFill>
                <a:latin typeface="Adobe Gothic Std B" panose="020B0800000000000000" pitchFamily="34" charset="-128"/>
                <a:ea typeface="Adobe Gothic Std B" panose="020B0800000000000000" pitchFamily="34" charset="-128"/>
              </a:rPr>
            </a:br>
            <a:r>
              <a:rPr lang="en-US" sz="6600" b="1" dirty="0" smtClean="0">
                <a:ln>
                  <a:solidFill>
                    <a:schemeClr val="tx1"/>
                  </a:solidFill>
                </a:ln>
                <a:solidFill>
                  <a:schemeClr val="bg1"/>
                </a:solidFill>
                <a:latin typeface="Adobe Gothic Std B" panose="020B0800000000000000" pitchFamily="34" charset="-128"/>
                <a:ea typeface="Adobe Gothic Std B" panose="020B0800000000000000" pitchFamily="34" charset="-128"/>
              </a:rPr>
              <a:t>For An Important Message</a:t>
            </a:r>
            <a:endParaRPr lang="en-US" sz="6600" b="1" dirty="0">
              <a:ln>
                <a:solidFill>
                  <a:schemeClr val="tx1"/>
                </a:solidFill>
              </a:ln>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652489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1325563"/>
          </a:xfrm>
        </p:spPr>
        <p:txBody>
          <a:bodyPr>
            <a:normAutofit/>
          </a:bodyPr>
          <a:lstStyle/>
          <a:p>
            <a:r>
              <a:rPr lang="en-US" sz="6600" dirty="0" smtClean="0"/>
              <a:t>Passwords</a:t>
            </a:r>
            <a:endParaRPr lang="en-US" sz="6600" dirty="0"/>
          </a:p>
        </p:txBody>
      </p:sp>
      <p:sp>
        <p:nvSpPr>
          <p:cNvPr id="3" name="Content Placeholder 2"/>
          <p:cNvSpPr>
            <a:spLocks noGrp="1"/>
          </p:cNvSpPr>
          <p:nvPr>
            <p:ph idx="1"/>
          </p:nvPr>
        </p:nvSpPr>
        <p:spPr>
          <a:xfrm>
            <a:off x="538385" y="1734692"/>
            <a:ext cx="11066804" cy="4478100"/>
          </a:xfrm>
        </p:spPr>
        <p:txBody>
          <a:bodyPr>
            <a:normAutofit/>
          </a:bodyPr>
          <a:lstStyle/>
          <a:p>
            <a:r>
              <a:rPr lang="en-US" sz="3600" dirty="0" smtClean="0"/>
              <a:t>Change your password regularly, but not too often</a:t>
            </a:r>
          </a:p>
          <a:p>
            <a:r>
              <a:rPr lang="en-US" sz="3600" dirty="0" smtClean="0"/>
              <a:t>Use a long, complex password where possible</a:t>
            </a:r>
          </a:p>
          <a:p>
            <a:pPr lvl="1"/>
            <a:r>
              <a:rPr lang="en-US" sz="3200" u="sng" dirty="0" smtClean="0"/>
              <a:t>We are working on changing this for </a:t>
            </a:r>
            <a:r>
              <a:rPr lang="en-US" sz="3200" u="sng" dirty="0" err="1" smtClean="0"/>
              <a:t>Classweb</a:t>
            </a:r>
            <a:r>
              <a:rPr lang="en-US" sz="3200" u="sng" dirty="0" smtClean="0"/>
              <a:t>.</a:t>
            </a:r>
          </a:p>
          <a:p>
            <a:r>
              <a:rPr lang="en-US" sz="3600" dirty="0" smtClean="0"/>
              <a:t>Never log someone in under your credentials</a:t>
            </a:r>
          </a:p>
          <a:p>
            <a:r>
              <a:rPr lang="en-US" sz="3600" dirty="0" smtClean="0"/>
              <a:t>And, of course, never give it to anyone via email or over the phone.</a:t>
            </a:r>
            <a:endParaRPr lang="en-US" sz="3600" dirty="0"/>
          </a:p>
        </p:txBody>
      </p:sp>
    </p:spTree>
    <p:extLst>
      <p:ext uri="{BB962C8B-B14F-4D97-AF65-F5344CB8AC3E}">
        <p14:creationId xmlns:p14="http://schemas.microsoft.com/office/powerpoint/2010/main" val="4289660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369"/>
            <a:ext cx="10515600" cy="1325563"/>
          </a:xfrm>
        </p:spPr>
        <p:txBody>
          <a:bodyPr/>
          <a:lstStyle/>
          <a:p>
            <a:pPr algn="ctr"/>
            <a:r>
              <a:rPr lang="en-US" b="1" dirty="0">
                <a:solidFill>
                  <a:schemeClr val="tx2"/>
                </a:solidFill>
                <a:latin typeface="Lato Regular"/>
                <a:cs typeface="Lato Regular"/>
              </a:rPr>
              <a:t>Worst Passwords of </a:t>
            </a:r>
            <a:r>
              <a:rPr lang="en-US" b="1" dirty="0" smtClean="0">
                <a:solidFill>
                  <a:schemeClr val="tx2"/>
                </a:solidFill>
                <a:latin typeface="Lato Regular"/>
                <a:cs typeface="Lato Regular"/>
              </a:rPr>
              <a:t>2018</a:t>
            </a:r>
            <a:endParaRPr lang="id-ID" b="1" dirty="0">
              <a:solidFill>
                <a:schemeClr val="tx2"/>
              </a:solidFill>
              <a:latin typeface="Lato Regular"/>
              <a:cs typeface="Lato Regular"/>
            </a:endParaRPr>
          </a:p>
        </p:txBody>
      </p:sp>
      <p:pic>
        <p:nvPicPr>
          <p:cNvPr id="2050" name="Picture 2" descr="What Are the 50 Most Common Passwor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4" y="1427932"/>
            <a:ext cx="10518490" cy="492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433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flu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6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510557"/>
            <a:ext cx="10515600" cy="1325563"/>
          </a:xfrm>
        </p:spPr>
        <p:txBody>
          <a:bodyPr>
            <a:noAutofit/>
          </a:bodyPr>
          <a:lstStyle/>
          <a:p>
            <a:r>
              <a:rPr lang="en-US" sz="13800" b="1" dirty="0" smtClean="0">
                <a:solidFill>
                  <a:schemeClr val="bg1"/>
                </a:solidFill>
              </a:rPr>
              <a:t>Viruses</a:t>
            </a:r>
            <a:endParaRPr lang="en-US" sz="13800" b="1" dirty="0">
              <a:solidFill>
                <a:schemeClr val="bg1"/>
              </a:solidFill>
            </a:endParaRPr>
          </a:p>
        </p:txBody>
      </p:sp>
    </p:spTree>
    <p:extLst>
      <p:ext uri="{BB962C8B-B14F-4D97-AF65-F5344CB8AC3E}">
        <p14:creationId xmlns:p14="http://schemas.microsoft.com/office/powerpoint/2010/main" val="532541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2"/>
            <a:ext cx="11353800" cy="1325563"/>
          </a:xfrm>
        </p:spPr>
        <p:txBody>
          <a:bodyPr>
            <a:normAutofit/>
          </a:bodyPr>
          <a:lstStyle/>
          <a:p>
            <a:r>
              <a:rPr lang="en-US" sz="5400" dirty="0" smtClean="0"/>
              <a:t>Viruses - The Good </a:t>
            </a:r>
            <a:r>
              <a:rPr lang="en-US" sz="5400" dirty="0" err="1" smtClean="0"/>
              <a:t>Ol</a:t>
            </a:r>
            <a:r>
              <a:rPr lang="en-US" sz="5400" dirty="0" smtClean="0"/>
              <a:t>’ Days</a:t>
            </a:r>
            <a:endParaRPr lang="en-US" sz="5400" dirty="0"/>
          </a:p>
        </p:txBody>
      </p:sp>
      <p:pic>
        <p:nvPicPr>
          <p:cNvPr id="6146" name="Picture 2" descr="Image result for cartoon of a ne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316" y="1104899"/>
            <a:ext cx="4299583" cy="57623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513897"/>
            <a:ext cx="5770418" cy="4351338"/>
          </a:xfrm>
        </p:spPr>
        <p:txBody>
          <a:bodyPr>
            <a:normAutofit/>
          </a:bodyPr>
          <a:lstStyle/>
          <a:p>
            <a:pPr lvl="1"/>
            <a:r>
              <a:rPr lang="en-US" sz="3600" dirty="0" smtClean="0"/>
              <a:t>Hackers wanted to show how smart they were</a:t>
            </a:r>
          </a:p>
          <a:p>
            <a:pPr marL="457200" lvl="1" indent="0">
              <a:buNone/>
            </a:pPr>
            <a:endParaRPr lang="en-US" sz="3600" dirty="0" smtClean="0"/>
          </a:p>
          <a:p>
            <a:pPr lvl="1"/>
            <a:r>
              <a:rPr lang="en-US" sz="3600" dirty="0" smtClean="0"/>
              <a:t>Glorified “pranks” with no monetary incentive</a:t>
            </a:r>
          </a:p>
          <a:p>
            <a:pPr marL="457200" lvl="1" indent="0">
              <a:buNone/>
            </a:pPr>
            <a:endParaRPr lang="en-US" sz="3600" dirty="0" smtClean="0"/>
          </a:p>
          <a:p>
            <a:pPr lvl="1"/>
            <a:r>
              <a:rPr lang="en-US" sz="3600" dirty="0" smtClean="0"/>
              <a:t>Fueled by “nerd rage” – the Melissa Virus</a:t>
            </a:r>
            <a:endParaRPr lang="en-US" sz="3600" dirty="0"/>
          </a:p>
        </p:txBody>
      </p:sp>
    </p:spTree>
    <p:extLst>
      <p:ext uri="{BB962C8B-B14F-4D97-AF65-F5344CB8AC3E}">
        <p14:creationId xmlns:p14="http://schemas.microsoft.com/office/powerpoint/2010/main" val="2375521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94456"/>
            <a:ext cx="10515600" cy="1325563"/>
          </a:xfrm>
        </p:spPr>
        <p:txBody>
          <a:bodyPr>
            <a:normAutofit/>
          </a:bodyPr>
          <a:lstStyle/>
          <a:p>
            <a:r>
              <a:rPr lang="en-US" sz="5400" dirty="0" smtClean="0"/>
              <a:t>Viruses - Not So Long Ago</a:t>
            </a:r>
            <a:endParaRPr lang="en-US" sz="5400" dirty="0"/>
          </a:p>
        </p:txBody>
      </p:sp>
      <p:sp>
        <p:nvSpPr>
          <p:cNvPr id="3" name="Content Placeholder 2"/>
          <p:cNvSpPr>
            <a:spLocks noGrp="1"/>
          </p:cNvSpPr>
          <p:nvPr>
            <p:ph idx="1"/>
          </p:nvPr>
        </p:nvSpPr>
        <p:spPr>
          <a:xfrm>
            <a:off x="21336" y="1420019"/>
            <a:ext cx="10515600" cy="4351338"/>
          </a:xfrm>
        </p:spPr>
        <p:txBody>
          <a:bodyPr>
            <a:normAutofit/>
          </a:bodyPr>
          <a:lstStyle/>
          <a:p>
            <a:pPr lvl="1"/>
            <a:r>
              <a:rPr lang="en-US" sz="2800" dirty="0" smtClean="0"/>
              <a:t>Pop-up and “Adware”</a:t>
            </a:r>
          </a:p>
          <a:p>
            <a:pPr lvl="1"/>
            <a:r>
              <a:rPr lang="en-US" sz="2800" dirty="0" smtClean="0"/>
              <a:t>Hackers wanted to “take over” your computer</a:t>
            </a:r>
          </a:p>
          <a:p>
            <a:pPr lvl="1"/>
            <a:r>
              <a:rPr lang="en-US" sz="2800" dirty="0" smtClean="0"/>
              <a:t>Computer becomes a “Zombie” and is used to generate spam </a:t>
            </a:r>
          </a:p>
          <a:p>
            <a:pPr lvl="1"/>
            <a:r>
              <a:rPr lang="en-US" sz="2800" dirty="0" smtClean="0"/>
              <a:t>Zombies also used for attacks on businesses and government</a:t>
            </a:r>
          </a:p>
          <a:p>
            <a:pPr lvl="1"/>
            <a:r>
              <a:rPr lang="en-US" sz="2800" dirty="0" smtClean="0"/>
              <a:t>Money starting to creep in…</a:t>
            </a:r>
          </a:p>
        </p:txBody>
      </p:sp>
      <p:pic>
        <p:nvPicPr>
          <p:cNvPr id="3074" name="Picture 2" descr="Image result for plants vs zomb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4118266"/>
            <a:ext cx="1954911" cy="26778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plants vs zomb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8526" y="3177268"/>
            <a:ext cx="3193473" cy="361881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plants vs zomb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0311" y="3824288"/>
            <a:ext cx="179793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134" y="3952009"/>
            <a:ext cx="1978966" cy="290122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plants vs zombi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5119" y="3962400"/>
            <a:ext cx="179659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5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5400" dirty="0" smtClean="0"/>
              <a:t>Viruses - Today</a:t>
            </a:r>
            <a:endParaRPr lang="en-US" sz="5400" dirty="0"/>
          </a:p>
        </p:txBody>
      </p:sp>
      <p:sp>
        <p:nvSpPr>
          <p:cNvPr id="3" name="Content Placeholder 2"/>
          <p:cNvSpPr>
            <a:spLocks noGrp="1"/>
          </p:cNvSpPr>
          <p:nvPr>
            <p:ph idx="1"/>
          </p:nvPr>
        </p:nvSpPr>
        <p:spPr>
          <a:xfrm>
            <a:off x="285750" y="1730375"/>
            <a:ext cx="10515600" cy="4351338"/>
          </a:xfrm>
        </p:spPr>
        <p:txBody>
          <a:bodyPr>
            <a:normAutofit/>
          </a:bodyPr>
          <a:lstStyle/>
          <a:p>
            <a:r>
              <a:rPr lang="en-US" sz="3600" dirty="0" smtClean="0"/>
              <a:t>Used to steal or gain access to information which can be sold</a:t>
            </a:r>
          </a:p>
          <a:p>
            <a:pPr lvl="1"/>
            <a:r>
              <a:rPr lang="en-US" sz="3200" dirty="0" smtClean="0"/>
              <a:t>Stealing passwords</a:t>
            </a:r>
          </a:p>
          <a:p>
            <a:pPr lvl="1"/>
            <a:r>
              <a:rPr lang="en-US" sz="3200" dirty="0" smtClean="0"/>
              <a:t>Stealing data directly off the computer</a:t>
            </a:r>
          </a:p>
          <a:p>
            <a:r>
              <a:rPr lang="en-US" sz="3600" dirty="0" smtClean="0"/>
              <a:t>Gaining access to other systems</a:t>
            </a:r>
          </a:p>
          <a:p>
            <a:r>
              <a:rPr lang="en-US" sz="3600" dirty="0" smtClean="0"/>
              <a:t>Mining for dollars, and…</a:t>
            </a:r>
            <a:endParaRPr lang="en-US" sz="3600" dirty="0"/>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143249"/>
            <a:ext cx="41910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95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Ransom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41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6000" dirty="0" smtClean="0"/>
              <a:t>Ransomware</a:t>
            </a:r>
            <a:endParaRPr lang="en-US" sz="6000" dirty="0"/>
          </a:p>
        </p:txBody>
      </p:sp>
      <p:sp>
        <p:nvSpPr>
          <p:cNvPr id="3" name="Content Placeholder 2"/>
          <p:cNvSpPr>
            <a:spLocks noGrp="1"/>
          </p:cNvSpPr>
          <p:nvPr>
            <p:ph idx="1"/>
          </p:nvPr>
        </p:nvSpPr>
        <p:spPr>
          <a:xfrm>
            <a:off x="209550" y="1401762"/>
            <a:ext cx="5600700" cy="5151437"/>
          </a:xfrm>
        </p:spPr>
        <p:txBody>
          <a:bodyPr/>
          <a:lstStyle/>
          <a:p>
            <a:r>
              <a:rPr lang="en-US" dirty="0" smtClean="0"/>
              <a:t>A newer form of Virus - Extortion</a:t>
            </a:r>
          </a:p>
          <a:p>
            <a:r>
              <a:rPr lang="en-US" dirty="0" smtClean="0"/>
              <a:t>Encrypts all or most of the files on a computer or server</a:t>
            </a:r>
          </a:p>
          <a:p>
            <a:r>
              <a:rPr lang="en-US" dirty="0" smtClean="0"/>
              <a:t>Victims are sent messages directing them to pay for access to the files</a:t>
            </a:r>
          </a:p>
          <a:p>
            <a:r>
              <a:rPr lang="en-US" dirty="0" smtClean="0"/>
              <a:t>One Southern California College paid ~$30k to unlock 1700 PCs</a:t>
            </a:r>
          </a:p>
        </p:txBody>
      </p:sp>
      <p:pic>
        <p:nvPicPr>
          <p:cNvPr id="19458" name="Picture 2" descr="Image result for ransomwar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975" y="1401762"/>
            <a:ext cx="5380860" cy="37988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79262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ta th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871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33153" y="1400203"/>
            <a:ext cx="6736773" cy="1880207"/>
          </a:xfrm>
        </p:spPr>
        <p:txBody>
          <a:bodyPr>
            <a:normAutofit fontScale="90000"/>
          </a:bodyPr>
          <a:lstStyle/>
          <a:p>
            <a:r>
              <a:rPr lang="en-US" sz="6600" b="1" dirty="0" smtClean="0">
                <a:ln w="22225">
                  <a:solidFill>
                    <a:schemeClr val="tx1"/>
                  </a:solidFill>
                </a:ln>
                <a:solidFill>
                  <a:srgbClr val="FFFF00"/>
                </a:solidFill>
                <a:latin typeface="Aharoni" panose="02010803020104030203" pitchFamily="2" charset="-79"/>
                <a:cs typeface="Aharoni" panose="02010803020104030203" pitchFamily="2" charset="-79"/>
              </a:rPr>
              <a:t>Data Loss &amp; Theft</a:t>
            </a:r>
            <a:endParaRPr lang="en-US" sz="6600" b="1" dirty="0">
              <a:ln w="22225">
                <a:solidFill>
                  <a:schemeClr val="tx1"/>
                </a:solidFill>
              </a:ln>
              <a:solidFill>
                <a:srgbClr val="FFFF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05175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7" y="468221"/>
            <a:ext cx="4666004" cy="1325563"/>
          </a:xfrm>
        </p:spPr>
        <p:txBody>
          <a:bodyPr>
            <a:normAutofit fontScale="90000"/>
          </a:bodyPr>
          <a:lstStyle/>
          <a:p>
            <a:r>
              <a:rPr lang="en-US" dirty="0" smtClean="0"/>
              <a:t>IT Security tries to achieve three things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0959636"/>
              </p:ext>
            </p:extLst>
          </p:nvPr>
        </p:nvGraphicFramePr>
        <p:xfrm>
          <a:off x="2885323" y="-666572"/>
          <a:ext cx="11292150" cy="7768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79277" y="5469308"/>
            <a:ext cx="4666004" cy="646331"/>
          </a:xfrm>
          <a:prstGeom prst="rect">
            <a:avLst/>
          </a:prstGeom>
          <a:noFill/>
        </p:spPr>
        <p:txBody>
          <a:bodyPr wrap="square" rtlCol="0">
            <a:spAutoFit/>
          </a:bodyPr>
          <a:lstStyle/>
          <a:p>
            <a:r>
              <a:rPr lang="en-US" sz="3600" dirty="0" smtClean="0"/>
              <a:t>Maintain Confidentiality</a:t>
            </a:r>
            <a:endParaRPr lang="en-US" dirty="0"/>
          </a:p>
        </p:txBody>
      </p:sp>
    </p:spTree>
    <p:extLst>
      <p:ext uri="{BB962C8B-B14F-4D97-AF65-F5344CB8AC3E}">
        <p14:creationId xmlns:p14="http://schemas.microsoft.com/office/powerpoint/2010/main" val="14016546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5400" dirty="0" smtClean="0"/>
              <a:t>Data Loss / Theft</a:t>
            </a:r>
            <a:endParaRPr lang="en-US" sz="5400" dirty="0"/>
          </a:p>
        </p:txBody>
      </p:sp>
      <p:sp>
        <p:nvSpPr>
          <p:cNvPr id="3" name="Content Placeholder 2"/>
          <p:cNvSpPr>
            <a:spLocks noGrp="1"/>
          </p:cNvSpPr>
          <p:nvPr>
            <p:ph idx="1"/>
          </p:nvPr>
        </p:nvSpPr>
        <p:spPr>
          <a:xfrm>
            <a:off x="247650" y="1325563"/>
            <a:ext cx="6743700" cy="4770437"/>
          </a:xfrm>
        </p:spPr>
        <p:txBody>
          <a:bodyPr/>
          <a:lstStyle/>
          <a:p>
            <a:r>
              <a:rPr lang="en-US" dirty="0" smtClean="0"/>
              <a:t>PII lives in MANY places</a:t>
            </a:r>
          </a:p>
          <a:p>
            <a:pPr lvl="1"/>
            <a:r>
              <a:rPr lang="en-US" dirty="0" smtClean="0"/>
              <a:t>PC’s and Laptops</a:t>
            </a:r>
          </a:p>
          <a:p>
            <a:pPr lvl="1"/>
            <a:r>
              <a:rPr lang="en-US" dirty="0" smtClean="0"/>
              <a:t>Phones and Tablets</a:t>
            </a:r>
          </a:p>
          <a:p>
            <a:pPr lvl="1"/>
            <a:r>
              <a:rPr lang="en-US" dirty="0" smtClean="0"/>
              <a:t>Thumb Drives</a:t>
            </a:r>
          </a:p>
          <a:p>
            <a:pPr lvl="1"/>
            <a:r>
              <a:rPr lang="en-US" dirty="0" smtClean="0"/>
              <a:t>Email</a:t>
            </a:r>
          </a:p>
          <a:p>
            <a:pPr lvl="1"/>
            <a:r>
              <a:rPr lang="en-US" dirty="0" smtClean="0"/>
              <a:t>Hardcopy Files</a:t>
            </a:r>
          </a:p>
          <a:p>
            <a:pPr lvl="1"/>
            <a:endParaRPr lang="en-US" dirty="0" smtClean="0"/>
          </a:p>
          <a:p>
            <a:pPr lvl="1"/>
            <a:endParaRPr lang="en-US" dirty="0"/>
          </a:p>
        </p:txBody>
      </p:sp>
      <p:pic>
        <p:nvPicPr>
          <p:cNvPr id="21506" name="Picture 2" descr="Image result for stolen laptop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3248024"/>
            <a:ext cx="552450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043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 y="22225"/>
            <a:ext cx="10515600" cy="1325563"/>
          </a:xfrm>
        </p:spPr>
        <p:txBody>
          <a:bodyPr/>
          <a:lstStyle/>
          <a:p>
            <a:r>
              <a:rPr lang="en-US" dirty="0" smtClean="0"/>
              <a:t>So what are </a:t>
            </a:r>
            <a:r>
              <a:rPr lang="en-US" u="sng" dirty="0" smtClean="0"/>
              <a:t>we</a:t>
            </a:r>
            <a:r>
              <a:rPr lang="en-US" dirty="0" smtClean="0"/>
              <a:t> able to do?</a:t>
            </a:r>
            <a:endParaRPr lang="en-US" dirty="0"/>
          </a:p>
        </p:txBody>
      </p:sp>
      <p:sp>
        <p:nvSpPr>
          <p:cNvPr id="3" name="Content Placeholder 2"/>
          <p:cNvSpPr>
            <a:spLocks noGrp="1"/>
          </p:cNvSpPr>
          <p:nvPr>
            <p:ph idx="1"/>
          </p:nvPr>
        </p:nvSpPr>
        <p:spPr>
          <a:xfrm>
            <a:off x="198120" y="1427798"/>
            <a:ext cx="8900160" cy="4826635"/>
          </a:xfrm>
        </p:spPr>
        <p:txBody>
          <a:bodyPr/>
          <a:lstStyle/>
          <a:p>
            <a:r>
              <a:rPr lang="en-US" dirty="0" smtClean="0"/>
              <a:t>Be vigilant for Phishing attacks</a:t>
            </a:r>
          </a:p>
          <a:p>
            <a:r>
              <a:rPr lang="en-US" dirty="0" smtClean="0"/>
              <a:t>Be “smart” with your passwords </a:t>
            </a:r>
          </a:p>
          <a:p>
            <a:pPr lvl="1"/>
            <a:r>
              <a:rPr lang="en-US" dirty="0" smtClean="0"/>
              <a:t>Password123 needs to be changed.</a:t>
            </a:r>
          </a:p>
          <a:p>
            <a:r>
              <a:rPr lang="en-US" dirty="0" smtClean="0"/>
              <a:t>ITS is implementing a security framework</a:t>
            </a:r>
          </a:p>
          <a:p>
            <a:pPr lvl="1"/>
            <a:r>
              <a:rPr lang="en-US" dirty="0" smtClean="0"/>
              <a:t>CIS 20 Controls</a:t>
            </a:r>
          </a:p>
          <a:p>
            <a:endParaRPr lang="en-US" dirty="0"/>
          </a:p>
        </p:txBody>
      </p:sp>
      <p:pic>
        <p:nvPicPr>
          <p:cNvPr id="2052" name="Picture 4" descr="Image result for stairway to heaven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390" y="3501390"/>
            <a:ext cx="3356610" cy="33566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418320" y="3600450"/>
            <a:ext cx="1805940" cy="525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474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S Controls V7 Matrix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2307" y="114300"/>
            <a:ext cx="10468350" cy="665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388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57" y="2405743"/>
            <a:ext cx="12083143" cy="1328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0" y="2408237"/>
            <a:ext cx="12153900" cy="1325563"/>
          </a:xfrm>
        </p:spPr>
        <p:txBody>
          <a:bodyPr>
            <a:normAutofit/>
          </a:bodyPr>
          <a:lstStyle/>
          <a:p>
            <a:pPr algn="ctr"/>
            <a:r>
              <a:rPr lang="en-US" sz="8800" dirty="0" smtClean="0">
                <a:solidFill>
                  <a:schemeClr val="bg1"/>
                </a:solidFill>
              </a:rPr>
              <a:t>Questions</a:t>
            </a:r>
            <a:endParaRPr lang="en-US" sz="8800" dirty="0">
              <a:solidFill>
                <a:schemeClr val="bg1"/>
              </a:solidFill>
            </a:endParaRPr>
          </a:p>
        </p:txBody>
      </p:sp>
    </p:spTree>
    <p:extLst>
      <p:ext uri="{BB962C8B-B14F-4D97-AF65-F5344CB8AC3E}">
        <p14:creationId xmlns:p14="http://schemas.microsoft.com/office/powerpoint/2010/main" val="2877636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6" y="468221"/>
            <a:ext cx="4502921" cy="1325563"/>
          </a:xfrm>
        </p:spPr>
        <p:txBody>
          <a:bodyPr>
            <a:normAutofit fontScale="90000"/>
          </a:bodyPr>
          <a:lstStyle/>
          <a:p>
            <a:r>
              <a:rPr lang="en-US" dirty="0" smtClean="0"/>
              <a:t>IT Security tries to achieve three things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79288"/>
              </p:ext>
            </p:extLst>
          </p:nvPr>
        </p:nvGraphicFramePr>
        <p:xfrm>
          <a:off x="2885323" y="-666572"/>
          <a:ext cx="11292150" cy="7768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79276" y="5494945"/>
            <a:ext cx="4666004" cy="646331"/>
          </a:xfrm>
          <a:prstGeom prst="rect">
            <a:avLst/>
          </a:prstGeom>
          <a:noFill/>
        </p:spPr>
        <p:txBody>
          <a:bodyPr wrap="square" rtlCol="0">
            <a:spAutoFit/>
          </a:bodyPr>
          <a:lstStyle/>
          <a:p>
            <a:r>
              <a:rPr lang="en-US" sz="3600" dirty="0" smtClean="0"/>
              <a:t>Maintain Data Integrity</a:t>
            </a:r>
            <a:endParaRPr lang="en-US" dirty="0"/>
          </a:p>
        </p:txBody>
      </p:sp>
    </p:spTree>
    <p:extLst>
      <p:ext uri="{BB962C8B-B14F-4D97-AF65-F5344CB8AC3E}">
        <p14:creationId xmlns:p14="http://schemas.microsoft.com/office/powerpoint/2010/main" val="1827086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7" y="468221"/>
            <a:ext cx="4802024" cy="1325563"/>
          </a:xfrm>
        </p:spPr>
        <p:txBody>
          <a:bodyPr>
            <a:normAutofit/>
          </a:bodyPr>
          <a:lstStyle/>
          <a:p>
            <a:r>
              <a:rPr lang="en-US" dirty="0" smtClean="0"/>
              <a:t>IT Security tries to achieve three things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736838"/>
              </p:ext>
            </p:extLst>
          </p:nvPr>
        </p:nvGraphicFramePr>
        <p:xfrm>
          <a:off x="2885323" y="-666572"/>
          <a:ext cx="11292150" cy="7768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79276" y="5494945"/>
            <a:ext cx="4666004" cy="646331"/>
          </a:xfrm>
          <a:prstGeom prst="rect">
            <a:avLst/>
          </a:prstGeom>
          <a:noFill/>
        </p:spPr>
        <p:txBody>
          <a:bodyPr wrap="square" rtlCol="0">
            <a:spAutoFit/>
          </a:bodyPr>
          <a:lstStyle/>
          <a:p>
            <a:r>
              <a:rPr lang="en-US" sz="3600" dirty="0" smtClean="0"/>
              <a:t>Maintain Availability</a:t>
            </a:r>
            <a:endParaRPr lang="en-US" dirty="0"/>
          </a:p>
        </p:txBody>
      </p:sp>
    </p:spTree>
    <p:extLst>
      <p:ext uri="{BB962C8B-B14F-4D97-AF65-F5344CB8AC3E}">
        <p14:creationId xmlns:p14="http://schemas.microsoft.com/office/powerpoint/2010/main" val="1898143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7" y="468221"/>
            <a:ext cx="4292924" cy="1325563"/>
          </a:xfrm>
        </p:spPr>
        <p:txBody>
          <a:bodyPr/>
          <a:lstStyle/>
          <a:p>
            <a:r>
              <a:rPr lang="en-US" dirty="0" smtClean="0"/>
              <a:t>IT Security tries to do three things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339473"/>
              </p:ext>
            </p:extLst>
          </p:nvPr>
        </p:nvGraphicFramePr>
        <p:xfrm>
          <a:off x="2885323" y="-666572"/>
          <a:ext cx="11292150" cy="7768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19456" y="3606325"/>
            <a:ext cx="4666004" cy="1446550"/>
          </a:xfrm>
          <a:prstGeom prst="rect">
            <a:avLst/>
          </a:prstGeom>
          <a:noFill/>
        </p:spPr>
        <p:txBody>
          <a:bodyPr wrap="square" rtlCol="0">
            <a:spAutoFit/>
          </a:bodyPr>
          <a:lstStyle/>
          <a:p>
            <a:pPr algn="ctr"/>
            <a:r>
              <a:rPr lang="en-US" sz="8800" dirty="0" smtClean="0"/>
              <a:t>C. I. A.</a:t>
            </a:r>
            <a:endParaRPr lang="en-US" sz="5400" dirty="0"/>
          </a:p>
        </p:txBody>
      </p:sp>
    </p:spTree>
    <p:extLst>
      <p:ext uri="{BB962C8B-B14F-4D97-AF65-F5344CB8AC3E}">
        <p14:creationId xmlns:p14="http://schemas.microsoft.com/office/powerpoint/2010/main" val="425661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7" y="468221"/>
            <a:ext cx="4292924" cy="1325563"/>
          </a:xfrm>
        </p:spPr>
        <p:txBody>
          <a:bodyPr/>
          <a:lstStyle/>
          <a:p>
            <a:r>
              <a:rPr lang="en-US" dirty="0" smtClean="0"/>
              <a:t>Today’s Focus -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1885122"/>
              </p:ext>
            </p:extLst>
          </p:nvPr>
        </p:nvGraphicFramePr>
        <p:xfrm>
          <a:off x="2885323" y="-666572"/>
          <a:ext cx="11292150" cy="7768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866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7775"/>
            <a:ext cx="11563350" cy="1325563"/>
          </a:xfrm>
        </p:spPr>
        <p:txBody>
          <a:bodyPr>
            <a:normAutofit fontScale="90000"/>
          </a:bodyPr>
          <a:lstStyle/>
          <a:p>
            <a:pPr algn="ctr"/>
            <a:r>
              <a:rPr lang="en-US" sz="6000" dirty="0" smtClean="0"/>
              <a:t>Starting Point #2:</a:t>
            </a:r>
            <a:r>
              <a:rPr lang="en-US" dirty="0" smtClean="0"/>
              <a:t/>
            </a:r>
            <a:br>
              <a:rPr lang="en-US" dirty="0" smtClean="0"/>
            </a:br>
            <a:r>
              <a:rPr lang="en-US" dirty="0" smtClean="0"/>
              <a:t>What Is Personally Identifiable Information?</a:t>
            </a:r>
            <a:endParaRPr lang="en-US" dirty="0"/>
          </a:p>
        </p:txBody>
      </p:sp>
    </p:spTree>
    <p:extLst>
      <p:ext uri="{BB962C8B-B14F-4D97-AF65-F5344CB8AC3E}">
        <p14:creationId xmlns:p14="http://schemas.microsoft.com/office/powerpoint/2010/main" val="1806213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TotalTime>
  <Words>870</Words>
  <Application>Microsoft Office PowerPoint</Application>
  <PresentationFormat>Widescreen</PresentationFormat>
  <Paragraphs>171</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Adobe Gothic Std B</vt:lpstr>
      <vt:lpstr>Aharoni</vt:lpstr>
      <vt:lpstr>Arial</vt:lpstr>
      <vt:lpstr>Calibri</vt:lpstr>
      <vt:lpstr>Calibri Light</vt:lpstr>
      <vt:lpstr>Lato Regular</vt:lpstr>
      <vt:lpstr>Verdana</vt:lpstr>
      <vt:lpstr>Office Theme</vt:lpstr>
      <vt:lpstr>Data Security</vt:lpstr>
      <vt:lpstr>Starting Point #1: What do we mean by IT Security?</vt:lpstr>
      <vt:lpstr>IT Security tries to achieve three things</vt:lpstr>
      <vt:lpstr>IT Security tries to achieve three things</vt:lpstr>
      <vt:lpstr>IT Security tries to achieve three things</vt:lpstr>
      <vt:lpstr>IT Security tries to achieve three things</vt:lpstr>
      <vt:lpstr>IT Security tries to do three things</vt:lpstr>
      <vt:lpstr>Today’s Focus - </vt:lpstr>
      <vt:lpstr>Starting Point #2: What Is Personally Identifiable Information?</vt:lpstr>
      <vt:lpstr>Personally Identifiable Information (PII) Is…</vt:lpstr>
      <vt:lpstr>What Is Personally Identifiable Information?</vt:lpstr>
      <vt:lpstr>Some Bad News</vt:lpstr>
      <vt:lpstr>At Least We Aren’t in “Financial Services” or “Health Care”</vt:lpstr>
      <vt:lpstr>PowerPoint Presentation</vt:lpstr>
      <vt:lpstr>Higher Education is enticing…</vt:lpstr>
      <vt:lpstr>Recent Breaches – Higher Ed</vt:lpstr>
      <vt:lpstr>Recent Breaches - Higher Ed</vt:lpstr>
      <vt:lpstr>Recent Breaches – Higher Ed</vt:lpstr>
      <vt:lpstr>Recent Breaches – Higher Ed</vt:lpstr>
      <vt:lpstr>Biggest Breaches – Of Interest</vt:lpstr>
      <vt:lpstr>Biggest Breaches – Of Interest</vt:lpstr>
      <vt:lpstr>Biggest Breaches – Of Interest</vt:lpstr>
      <vt:lpstr>Biggest Breaches – Of Interest</vt:lpstr>
      <vt:lpstr>How are breaches happening?</vt:lpstr>
      <vt:lpstr>How are breaches happening?</vt:lpstr>
      <vt:lpstr>Biggest Threats To Us In Higher Ed</vt:lpstr>
      <vt:lpstr>PHISHING</vt:lpstr>
      <vt:lpstr>Phishing</vt:lpstr>
      <vt:lpstr>Phishing</vt:lpstr>
      <vt:lpstr>We Interrupt This Broadcast  For An Important Message</vt:lpstr>
      <vt:lpstr>Passwords</vt:lpstr>
      <vt:lpstr>Worst Passwords of 2018</vt:lpstr>
      <vt:lpstr>Viruses</vt:lpstr>
      <vt:lpstr>Viruses - The Good Ol’ Days</vt:lpstr>
      <vt:lpstr>Viruses - Not So Long Ago</vt:lpstr>
      <vt:lpstr>Viruses - Today</vt:lpstr>
      <vt:lpstr>PowerPoint Presentation</vt:lpstr>
      <vt:lpstr>Ransomware</vt:lpstr>
      <vt:lpstr>Data Loss &amp; Theft</vt:lpstr>
      <vt:lpstr>Data Loss / Theft</vt:lpstr>
      <vt:lpstr>So what are we able to do?</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Bruce</dc:creator>
  <cp:lastModifiedBy>bgriffin@clpccd.org</cp:lastModifiedBy>
  <cp:revision>47</cp:revision>
  <dcterms:created xsi:type="dcterms:W3CDTF">2017-03-16T15:33:58Z</dcterms:created>
  <dcterms:modified xsi:type="dcterms:W3CDTF">2018-10-23T16:57:21Z</dcterms:modified>
</cp:coreProperties>
</file>