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7"/>
  </p:notesMasterIdLst>
  <p:handoutMasterIdLst>
    <p:handoutMasterId r:id="rId18"/>
  </p:handoutMasterIdLst>
  <p:sldIdLst>
    <p:sldId id="285" r:id="rId3"/>
    <p:sldId id="256" r:id="rId4"/>
    <p:sldId id="274" r:id="rId5"/>
    <p:sldId id="287" r:id="rId6"/>
    <p:sldId id="263" r:id="rId7"/>
    <p:sldId id="275" r:id="rId8"/>
    <p:sldId id="286" r:id="rId9"/>
    <p:sldId id="271" r:id="rId10"/>
    <p:sldId id="276" r:id="rId11"/>
    <p:sldId id="277" r:id="rId12"/>
    <p:sldId id="267" r:id="rId13"/>
    <p:sldId id="283" r:id="rId14"/>
    <p:sldId id="284" r:id="rId15"/>
    <p:sldId id="278" r:id="rId16"/>
  </p:sldIdLst>
  <p:sldSz cx="12192000" cy="6858000"/>
  <p:notesSz cx="9236075" cy="6950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33CC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63" autoAdjust="0"/>
    <p:restoredTop sz="79972" autoAdjust="0"/>
  </p:normalViewPr>
  <p:slideViewPr>
    <p:cSldViewPr snapToGrid="0">
      <p:cViewPr varScale="1">
        <p:scale>
          <a:sx n="69" d="100"/>
          <a:sy n="69" d="100"/>
        </p:scale>
        <p:origin x="888" y="6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278787943541032E-2"/>
          <c:y val="0.19596791184776205"/>
          <c:w val="0.95957888777491018"/>
          <c:h val="0.76526457849918872"/>
        </c:manualLayout>
      </c:layout>
      <c:barChart>
        <c:barDir val="col"/>
        <c:grouping val="clustered"/>
        <c:varyColors val="0"/>
        <c:ser>
          <c:idx val="0"/>
          <c:order val="0"/>
          <c:tx>
            <c:strRef>
              <c:f>Sheet1!$C$5</c:f>
              <c:strCache>
                <c:ptCount val="1"/>
                <c:pt idx="0">
                  <c:v>Units to Associate Degree</c:v>
                </c:pt>
              </c:strCache>
            </c:strRef>
          </c:tx>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F3AD-4CD9-95B9-DEAA1337F99C}"/>
              </c:ext>
            </c:extLst>
          </c:dPt>
          <c:dLbls>
            <c:dLbl>
              <c:idx val="0"/>
              <c:layout>
                <c:manualLayout>
                  <c:x val="1.1363337502938175E-3"/>
                  <c:y val="0.43719541267374445"/>
                </c:manualLayout>
              </c:layout>
              <c:tx>
                <c:rich>
                  <a:bodyPr/>
                  <a:lstStyle/>
                  <a:p>
                    <a:fld id="{66F50CCF-0558-41CD-8DBA-FD5C141C0CC1}" type="VALUE">
                      <a:rPr lang="en-US" sz="2900">
                        <a:solidFill>
                          <a:schemeClr val="bg1"/>
                        </a:solidFill>
                      </a:rPr>
                      <a:pPr/>
                      <a:t>[VALUE]</a:t>
                    </a:fld>
                    <a:r>
                      <a:rPr lang="en-US" sz="2900" dirty="0">
                        <a:solidFill>
                          <a:schemeClr val="bg1"/>
                        </a:solidFill>
                      </a:rPr>
                      <a:t> </a:t>
                    </a:r>
                    <a:r>
                      <a:rPr lang="en-US" sz="2800" dirty="0">
                        <a:solidFill>
                          <a:schemeClr val="bg1"/>
                        </a:solidFill>
                      </a:rPr>
                      <a:t>Units</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3AD-4CD9-95B9-DEAA1337F99C}"/>
                </c:ext>
              </c:extLst>
            </c:dLbl>
            <c:spPr>
              <a:noFill/>
              <a:ln>
                <a:noFill/>
              </a:ln>
              <a:effectLst/>
            </c:spPr>
            <c:txPr>
              <a:bodyPr rot="0" spcFirstLastPara="1" vertOverflow="ellipsis" vert="horz" wrap="square" lIns="38100" tIns="19050" rIns="38100" bIns="19050" anchor="ctr" anchorCtr="1">
                <a:spAutoFit/>
              </a:bodyPr>
              <a:lstStyle/>
              <a:p>
                <a:pPr>
                  <a:defRPr sz="30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Sheet1!$D$5</c:f>
              <c:numCache>
                <c:formatCode>General</c:formatCode>
                <c:ptCount val="1"/>
                <c:pt idx="0">
                  <c:v>60</c:v>
                </c:pt>
              </c:numCache>
            </c:numRef>
          </c:val>
          <c:extLst>
            <c:ext xmlns:c16="http://schemas.microsoft.com/office/drawing/2014/chart" uri="{C3380CC4-5D6E-409C-BE32-E72D297353CC}">
              <c16:uniqueId val="{00000002-F3AD-4CD9-95B9-DEAA1337F99C}"/>
            </c:ext>
          </c:extLst>
        </c:ser>
        <c:ser>
          <c:idx val="1"/>
          <c:order val="1"/>
          <c:tx>
            <c:strRef>
              <c:f>Sheet1!$C$6</c:f>
              <c:strCache>
                <c:ptCount val="1"/>
                <c:pt idx="0">
                  <c:v>Average Units Earned</c:v>
                </c:pt>
              </c:strCache>
            </c:strRef>
          </c:tx>
          <c:spPr>
            <a:solidFill>
              <a:schemeClr val="accent6">
                <a:lumMod val="75000"/>
              </a:schemeClr>
            </a:solidFill>
            <a:ln>
              <a:noFill/>
            </a:ln>
            <a:effectLst/>
          </c:spPr>
          <c:invertIfNegative val="0"/>
          <c:dLbls>
            <c:dLbl>
              <c:idx val="0"/>
              <c:layout>
                <c:manualLayout>
                  <c:x val="5.9841507176680679E-3"/>
                  <c:y val="0.46637037898279904"/>
                </c:manualLayout>
              </c:layout>
              <c:tx>
                <c:rich>
                  <a:bodyPr rot="0" spcFirstLastPara="1" vertOverflow="ellipsis" vert="horz" wrap="square" lIns="38100" tIns="19050" rIns="38100" bIns="19050" anchor="ctr" anchorCtr="1">
                    <a:spAutoFit/>
                  </a:bodyPr>
                  <a:lstStyle/>
                  <a:p>
                    <a:pPr>
                      <a:defRPr sz="3200" b="0" i="0" u="none" strike="noStrike" kern="1200" baseline="0">
                        <a:solidFill>
                          <a:schemeClr val="bg1"/>
                        </a:solidFill>
                        <a:latin typeface="+mn-lt"/>
                        <a:ea typeface="+mn-ea"/>
                        <a:cs typeface="+mn-cs"/>
                      </a:defRPr>
                    </a:pPr>
                    <a:fld id="{75B37474-C3BE-4E73-B74E-6BB183BF32E9}" type="VALUE">
                      <a:rPr lang="en-US" sz="2800">
                        <a:solidFill>
                          <a:schemeClr val="bg1"/>
                        </a:solidFill>
                      </a:rPr>
                      <a:pPr>
                        <a:defRPr sz="3200">
                          <a:solidFill>
                            <a:schemeClr val="bg1"/>
                          </a:solidFill>
                        </a:defRPr>
                      </a:pPr>
                      <a:t>[VALUE]</a:t>
                    </a:fld>
                    <a:r>
                      <a:rPr lang="en-US" sz="2800" baseline="0" dirty="0">
                        <a:solidFill>
                          <a:schemeClr val="bg1"/>
                        </a:solidFill>
                      </a:rPr>
                      <a:t> Units</a:t>
                    </a:r>
                  </a:p>
                </c:rich>
              </c:tx>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3AD-4CD9-95B9-DEAA1337F99C}"/>
                </c:ext>
              </c:extLst>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Sheet1!$D$6</c:f>
              <c:numCache>
                <c:formatCode>General</c:formatCode>
                <c:ptCount val="1"/>
                <c:pt idx="0">
                  <c:v>81</c:v>
                </c:pt>
              </c:numCache>
            </c:numRef>
          </c:val>
          <c:extLst>
            <c:ext xmlns:c16="http://schemas.microsoft.com/office/drawing/2014/chart" uri="{C3380CC4-5D6E-409C-BE32-E72D297353CC}">
              <c16:uniqueId val="{00000004-F3AD-4CD9-95B9-DEAA1337F99C}"/>
            </c:ext>
          </c:extLst>
        </c:ser>
        <c:ser>
          <c:idx val="2"/>
          <c:order val="2"/>
          <c:tx>
            <c:strRef>
              <c:f>Sheet1!$C$7</c:f>
              <c:strCache>
                <c:ptCount val="1"/>
                <c:pt idx="0">
                  <c:v>Average Units Attempted</c:v>
                </c:pt>
              </c:strCache>
            </c:strRef>
          </c:tx>
          <c:spPr>
            <a:solidFill>
              <a:schemeClr val="accent4">
                <a:lumMod val="60000"/>
                <a:lumOff val="40000"/>
              </a:schemeClr>
            </a:solidFill>
            <a:ln>
              <a:noFill/>
            </a:ln>
            <a:effectLst/>
          </c:spPr>
          <c:invertIfNegative val="0"/>
          <c:dLbls>
            <c:dLbl>
              <c:idx val="0"/>
              <c:layout>
                <c:manualLayout>
                  <c:x val="-1.067487673297412E-3"/>
                  <c:y val="0.54874506071018703"/>
                </c:manualLayout>
              </c:layout>
              <c:tx>
                <c:rich>
                  <a:bodyPr/>
                  <a:lstStyle/>
                  <a:p>
                    <a:fld id="{F1A94D50-A9A1-4580-AE71-332DD6F64052}" type="VALUE">
                      <a:rPr lang="en-US" sz="2800">
                        <a:solidFill>
                          <a:schemeClr val="tx1"/>
                        </a:solidFill>
                      </a:rPr>
                      <a:pPr/>
                      <a:t>[VALUE]</a:t>
                    </a:fld>
                    <a:r>
                      <a:rPr lang="en-US" sz="2800" baseline="0" dirty="0">
                        <a:solidFill>
                          <a:schemeClr val="bg1"/>
                        </a:solidFill>
                      </a:rPr>
                      <a:t> </a:t>
                    </a:r>
                    <a:r>
                      <a:rPr lang="en-US" sz="2800" baseline="0" dirty="0">
                        <a:solidFill>
                          <a:schemeClr val="tx1"/>
                        </a:solidFill>
                      </a:rPr>
                      <a:t>Units</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3AD-4CD9-95B9-DEAA1337F99C}"/>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Sheet1!$D$7</c:f>
              <c:numCache>
                <c:formatCode>General</c:formatCode>
                <c:ptCount val="1"/>
                <c:pt idx="0">
                  <c:v>94</c:v>
                </c:pt>
              </c:numCache>
            </c:numRef>
          </c:val>
          <c:extLst>
            <c:ext xmlns:c16="http://schemas.microsoft.com/office/drawing/2014/chart" uri="{C3380CC4-5D6E-409C-BE32-E72D297353CC}">
              <c16:uniqueId val="{00000006-F3AD-4CD9-95B9-DEAA1337F99C}"/>
            </c:ext>
          </c:extLst>
        </c:ser>
        <c:dLbls>
          <c:showLegendKey val="0"/>
          <c:showVal val="0"/>
          <c:showCatName val="0"/>
          <c:showSerName val="0"/>
          <c:showPercent val="0"/>
          <c:showBubbleSize val="0"/>
        </c:dLbls>
        <c:gapWidth val="219"/>
        <c:overlap val="-27"/>
        <c:axId val="663305128"/>
        <c:axId val="663305520"/>
      </c:barChart>
      <c:catAx>
        <c:axId val="663305128"/>
        <c:scaling>
          <c:orientation val="minMax"/>
        </c:scaling>
        <c:delete val="1"/>
        <c:axPos val="b"/>
        <c:numFmt formatCode="General" sourceLinked="1"/>
        <c:majorTickMark val="none"/>
        <c:minorTickMark val="none"/>
        <c:tickLblPos val="nextTo"/>
        <c:crossAx val="663305520"/>
        <c:crosses val="autoZero"/>
        <c:auto val="1"/>
        <c:lblAlgn val="ctr"/>
        <c:lblOffset val="100"/>
        <c:noMultiLvlLbl val="0"/>
      </c:catAx>
      <c:valAx>
        <c:axId val="663305520"/>
        <c:scaling>
          <c:orientation val="minMax"/>
        </c:scaling>
        <c:delete val="1"/>
        <c:axPos val="l"/>
        <c:numFmt formatCode="General" sourceLinked="1"/>
        <c:majorTickMark val="none"/>
        <c:minorTickMark val="none"/>
        <c:tickLblPos val="nextTo"/>
        <c:crossAx val="663305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0.24745</cdr:x>
      <cdr:y>0.07048</cdr:y>
    </cdr:from>
    <cdr:to>
      <cdr:x>0.32824</cdr:x>
      <cdr:y>0.21809</cdr:y>
    </cdr:to>
    <cdr:sp macro="" textlink="">
      <cdr:nvSpPr>
        <cdr:cNvPr id="2" name="TextBox 1"/>
        <cdr:cNvSpPr txBox="1"/>
      </cdr:nvSpPr>
      <cdr:spPr>
        <a:xfrm xmlns:a="http://schemas.openxmlformats.org/drawingml/2006/main">
          <a:off x="2800864" y="43660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0.19311</cdr:x>
      <cdr:y>0.52013</cdr:y>
    </cdr:from>
    <cdr:to>
      <cdr:x>0.34595</cdr:x>
      <cdr:y>0.83897</cdr:y>
    </cdr:to>
    <cdr:sp macro="" textlink="">
      <cdr:nvSpPr>
        <cdr:cNvPr id="4" name="TextBox 3"/>
        <cdr:cNvSpPr txBox="1"/>
      </cdr:nvSpPr>
      <cdr:spPr>
        <a:xfrm xmlns:a="http://schemas.openxmlformats.org/drawingml/2006/main">
          <a:off x="1879720" y="2572367"/>
          <a:ext cx="1487735" cy="157684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800" dirty="0">
              <a:solidFill>
                <a:schemeClr val="bg1"/>
              </a:solidFill>
            </a:rPr>
            <a:t>Units to </a:t>
          </a:r>
        </a:p>
        <a:p xmlns:a="http://schemas.openxmlformats.org/drawingml/2006/main">
          <a:r>
            <a:rPr lang="en-US" sz="2800" dirty="0">
              <a:solidFill>
                <a:schemeClr val="bg1"/>
              </a:solidFill>
            </a:rPr>
            <a:t>Associate </a:t>
          </a:r>
        </a:p>
        <a:p xmlns:a="http://schemas.openxmlformats.org/drawingml/2006/main">
          <a:r>
            <a:rPr lang="en-US" sz="2800" dirty="0">
              <a:solidFill>
                <a:schemeClr val="bg1"/>
              </a:solidFill>
            </a:rPr>
            <a:t>Degree:</a:t>
          </a:r>
        </a:p>
      </cdr:txBody>
    </cdr:sp>
  </cdr:relSizeAnchor>
  <cdr:relSizeAnchor xmlns:cdr="http://schemas.openxmlformats.org/drawingml/2006/chartDrawing">
    <cdr:from>
      <cdr:x>0.42358</cdr:x>
      <cdr:y>0.34518</cdr:y>
    </cdr:from>
    <cdr:to>
      <cdr:x>0.57642</cdr:x>
      <cdr:y>0.70775</cdr:y>
    </cdr:to>
    <cdr:sp macro="" textlink="">
      <cdr:nvSpPr>
        <cdr:cNvPr id="5" name="TextBox 1"/>
        <cdr:cNvSpPr txBox="1"/>
      </cdr:nvSpPr>
      <cdr:spPr>
        <a:xfrm xmlns:a="http://schemas.openxmlformats.org/drawingml/2006/main">
          <a:off x="4123101" y="1707130"/>
          <a:ext cx="1487734" cy="179315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800" dirty="0">
              <a:solidFill>
                <a:schemeClr val="bg1"/>
              </a:solidFill>
            </a:rPr>
            <a:t>Average</a:t>
          </a:r>
        </a:p>
        <a:p xmlns:a="http://schemas.openxmlformats.org/drawingml/2006/main">
          <a:r>
            <a:rPr lang="en-US" sz="2800" dirty="0">
              <a:solidFill>
                <a:schemeClr val="bg1"/>
              </a:solidFill>
            </a:rPr>
            <a:t>Units </a:t>
          </a:r>
        </a:p>
        <a:p xmlns:a="http://schemas.openxmlformats.org/drawingml/2006/main">
          <a:r>
            <a:rPr lang="en-US" sz="2800" dirty="0">
              <a:solidFill>
                <a:schemeClr val="bg1"/>
              </a:solidFill>
            </a:rPr>
            <a:t>Earned</a:t>
          </a:r>
        </a:p>
        <a:p xmlns:a="http://schemas.openxmlformats.org/drawingml/2006/main">
          <a:r>
            <a:rPr lang="en-US" sz="2800" dirty="0">
              <a:solidFill>
                <a:schemeClr val="bg1"/>
              </a:solidFill>
            </a:rPr>
            <a:t>At LPC:</a:t>
          </a:r>
        </a:p>
      </cdr:txBody>
    </cdr:sp>
  </cdr:relSizeAnchor>
  <cdr:relSizeAnchor xmlns:cdr="http://schemas.openxmlformats.org/drawingml/2006/chartDrawing">
    <cdr:from>
      <cdr:x>0.61651</cdr:x>
      <cdr:y>0.25819</cdr:y>
    </cdr:from>
    <cdr:to>
      <cdr:x>0.76944</cdr:x>
      <cdr:y>0.68091</cdr:y>
    </cdr:to>
    <cdr:sp macro="" textlink="">
      <cdr:nvSpPr>
        <cdr:cNvPr id="6" name="TextBox 1"/>
        <cdr:cNvSpPr txBox="1"/>
      </cdr:nvSpPr>
      <cdr:spPr>
        <a:xfrm xmlns:a="http://schemas.openxmlformats.org/drawingml/2006/main">
          <a:off x="6001022" y="1276911"/>
          <a:ext cx="1488611" cy="209063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800" dirty="0">
              <a:solidFill>
                <a:schemeClr val="tx1"/>
              </a:solidFill>
            </a:rPr>
            <a:t>Average</a:t>
          </a:r>
        </a:p>
        <a:p xmlns:a="http://schemas.openxmlformats.org/drawingml/2006/main">
          <a:r>
            <a:rPr lang="en-US" sz="2800" dirty="0">
              <a:solidFill>
                <a:schemeClr val="tx1"/>
              </a:solidFill>
            </a:rPr>
            <a:t>Units </a:t>
          </a:r>
        </a:p>
        <a:p xmlns:a="http://schemas.openxmlformats.org/drawingml/2006/main">
          <a:r>
            <a:rPr lang="en-US" sz="2800" dirty="0">
              <a:solidFill>
                <a:schemeClr val="tx1"/>
              </a:solidFill>
            </a:rPr>
            <a:t>Attempted</a:t>
          </a:r>
        </a:p>
        <a:p xmlns:a="http://schemas.openxmlformats.org/drawingml/2006/main">
          <a:r>
            <a:rPr lang="en-US" sz="2800" dirty="0">
              <a:solidFill>
                <a:schemeClr val="tx1"/>
              </a:solidFill>
            </a:rPr>
            <a:t>At LPC:</a:t>
          </a:r>
        </a:p>
        <a:p xmlns:a="http://schemas.openxmlformats.org/drawingml/2006/main">
          <a:endParaRPr lang="en-US" sz="2800"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48711"/>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sz="quarter" idx="1"/>
          </p:nvPr>
        </p:nvSpPr>
        <p:spPr>
          <a:xfrm>
            <a:off x="5231639" y="1"/>
            <a:ext cx="4002299" cy="348711"/>
          </a:xfrm>
          <a:prstGeom prst="rect">
            <a:avLst/>
          </a:prstGeom>
        </p:spPr>
        <p:txBody>
          <a:bodyPr vert="horz" lIns="92487" tIns="46244" rIns="92487" bIns="46244" rtlCol="0"/>
          <a:lstStyle>
            <a:lvl1pPr algn="r">
              <a:defRPr sz="1200"/>
            </a:lvl1pPr>
          </a:lstStyle>
          <a:p>
            <a:fld id="{9EBE6A88-66BA-46A7-AE0F-AE2B3E7BC23A}" type="datetimeFigureOut">
              <a:rPr lang="en-US" smtClean="0"/>
              <a:t>10/22/2018</a:t>
            </a:fld>
            <a:endParaRPr lang="en-US"/>
          </a:p>
        </p:txBody>
      </p:sp>
      <p:sp>
        <p:nvSpPr>
          <p:cNvPr id="4" name="Footer Placeholder 3"/>
          <p:cNvSpPr>
            <a:spLocks noGrp="1"/>
          </p:cNvSpPr>
          <p:nvPr>
            <p:ph type="ftr" sz="quarter" idx="2"/>
          </p:nvPr>
        </p:nvSpPr>
        <p:spPr>
          <a:xfrm>
            <a:off x="0" y="6601365"/>
            <a:ext cx="4002299" cy="348710"/>
          </a:xfrm>
          <a:prstGeom prst="rect">
            <a:avLst/>
          </a:prstGeom>
        </p:spPr>
        <p:txBody>
          <a:bodyPr vert="horz" lIns="92487" tIns="46244" rIns="92487" bIns="46244"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01365"/>
            <a:ext cx="4002299" cy="348710"/>
          </a:xfrm>
          <a:prstGeom prst="rect">
            <a:avLst/>
          </a:prstGeom>
        </p:spPr>
        <p:txBody>
          <a:bodyPr vert="horz" lIns="92487" tIns="46244" rIns="92487" bIns="46244" rtlCol="0" anchor="b"/>
          <a:lstStyle>
            <a:lvl1pPr algn="r">
              <a:defRPr sz="1200"/>
            </a:lvl1pPr>
          </a:lstStyle>
          <a:p>
            <a:fld id="{06C26B29-872F-4BF8-8466-678B48E754CF}" type="slidenum">
              <a:rPr lang="en-US" smtClean="0"/>
              <a:t>‹#›</a:t>
            </a:fld>
            <a:endParaRPr lang="en-US"/>
          </a:p>
        </p:txBody>
      </p:sp>
    </p:spTree>
    <p:extLst>
      <p:ext uri="{BB962C8B-B14F-4D97-AF65-F5344CB8AC3E}">
        <p14:creationId xmlns:p14="http://schemas.microsoft.com/office/powerpoint/2010/main" val="3839532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02299" cy="348711"/>
          </a:xfrm>
          <a:prstGeom prst="rect">
            <a:avLst/>
          </a:prstGeom>
        </p:spPr>
        <p:txBody>
          <a:bodyPr vert="horz" lIns="92487" tIns="46244" rIns="92487" bIns="46244" rtlCol="0"/>
          <a:lstStyle>
            <a:lvl1pPr algn="l">
              <a:defRPr sz="1200"/>
            </a:lvl1pPr>
          </a:lstStyle>
          <a:p>
            <a:endParaRPr lang="en-US"/>
          </a:p>
        </p:txBody>
      </p:sp>
      <p:sp>
        <p:nvSpPr>
          <p:cNvPr id="3" name="Date Placeholder 2"/>
          <p:cNvSpPr>
            <a:spLocks noGrp="1"/>
          </p:cNvSpPr>
          <p:nvPr>
            <p:ph type="dt" idx="1"/>
          </p:nvPr>
        </p:nvSpPr>
        <p:spPr>
          <a:xfrm>
            <a:off x="5231639" y="1"/>
            <a:ext cx="4002299" cy="348711"/>
          </a:xfrm>
          <a:prstGeom prst="rect">
            <a:avLst/>
          </a:prstGeom>
        </p:spPr>
        <p:txBody>
          <a:bodyPr vert="horz" lIns="92487" tIns="46244" rIns="92487" bIns="46244" rtlCol="0"/>
          <a:lstStyle>
            <a:lvl1pPr algn="r">
              <a:defRPr sz="1200"/>
            </a:lvl1pPr>
          </a:lstStyle>
          <a:p>
            <a:fld id="{DA8FFF20-5A98-4CB8-AEF1-84F184089251}" type="datetimeFigureOut">
              <a:rPr lang="en-US" smtClean="0"/>
              <a:t>10/22/2018</a:t>
            </a:fld>
            <a:endParaRPr lang="en-US"/>
          </a:p>
        </p:txBody>
      </p:sp>
      <p:sp>
        <p:nvSpPr>
          <p:cNvPr id="4" name="Slide Image Placeholder 3"/>
          <p:cNvSpPr>
            <a:spLocks noGrp="1" noRot="1" noChangeAspect="1"/>
          </p:cNvSpPr>
          <p:nvPr>
            <p:ph type="sldImg" idx="2"/>
          </p:nvPr>
        </p:nvSpPr>
        <p:spPr>
          <a:xfrm>
            <a:off x="2532063" y="868363"/>
            <a:ext cx="4171950" cy="2346325"/>
          </a:xfrm>
          <a:prstGeom prst="rect">
            <a:avLst/>
          </a:prstGeom>
          <a:noFill/>
          <a:ln w="12700">
            <a:solidFill>
              <a:prstClr val="black"/>
            </a:solidFill>
          </a:ln>
        </p:spPr>
        <p:txBody>
          <a:bodyPr vert="horz" lIns="92487" tIns="46244" rIns="92487" bIns="46244" rtlCol="0" anchor="ctr"/>
          <a:lstStyle/>
          <a:p>
            <a:endParaRPr lang="en-US"/>
          </a:p>
        </p:txBody>
      </p:sp>
      <p:sp>
        <p:nvSpPr>
          <p:cNvPr id="5" name="Notes Placeholder 4"/>
          <p:cNvSpPr>
            <a:spLocks noGrp="1"/>
          </p:cNvSpPr>
          <p:nvPr>
            <p:ph type="body" sz="quarter" idx="3"/>
          </p:nvPr>
        </p:nvSpPr>
        <p:spPr>
          <a:xfrm>
            <a:off x="923608" y="3344724"/>
            <a:ext cx="7388860" cy="2736593"/>
          </a:xfrm>
          <a:prstGeom prst="rect">
            <a:avLst/>
          </a:prstGeom>
        </p:spPr>
        <p:txBody>
          <a:bodyPr vert="horz" lIns="92487" tIns="46244" rIns="92487" bIns="4624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01365"/>
            <a:ext cx="4002299" cy="348710"/>
          </a:xfrm>
          <a:prstGeom prst="rect">
            <a:avLst/>
          </a:prstGeom>
        </p:spPr>
        <p:txBody>
          <a:bodyPr vert="horz" lIns="92487" tIns="46244" rIns="92487" bIns="46244" rtlCol="0" anchor="b"/>
          <a:lstStyle>
            <a:lvl1pPr algn="l">
              <a:defRPr sz="1200"/>
            </a:lvl1pPr>
          </a:lstStyle>
          <a:p>
            <a:endParaRPr lang="en-US"/>
          </a:p>
        </p:txBody>
      </p:sp>
      <p:sp>
        <p:nvSpPr>
          <p:cNvPr id="7" name="Slide Number Placeholder 6"/>
          <p:cNvSpPr>
            <a:spLocks noGrp="1"/>
          </p:cNvSpPr>
          <p:nvPr>
            <p:ph type="sldNum" sz="quarter" idx="5"/>
          </p:nvPr>
        </p:nvSpPr>
        <p:spPr>
          <a:xfrm>
            <a:off x="5231639" y="6601365"/>
            <a:ext cx="4002299" cy="348710"/>
          </a:xfrm>
          <a:prstGeom prst="rect">
            <a:avLst/>
          </a:prstGeom>
        </p:spPr>
        <p:txBody>
          <a:bodyPr vert="horz" lIns="92487" tIns="46244" rIns="92487" bIns="46244" rtlCol="0" anchor="b"/>
          <a:lstStyle>
            <a:lvl1pPr algn="r">
              <a:defRPr sz="1200"/>
            </a:lvl1pPr>
          </a:lstStyle>
          <a:p>
            <a:fld id="{5C65A059-EE20-4F23-A299-D4C50D3CB071}" type="slidenum">
              <a:rPr lang="en-US" smtClean="0"/>
              <a:t>‹#›</a:t>
            </a:fld>
            <a:endParaRPr lang="en-US"/>
          </a:p>
        </p:txBody>
      </p:sp>
    </p:spTree>
    <p:extLst>
      <p:ext uri="{BB962C8B-B14F-4D97-AF65-F5344CB8AC3E}">
        <p14:creationId xmlns:p14="http://schemas.microsoft.com/office/powerpoint/2010/main" val="1420092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smtClean="0"/>
              <a:t>Welcome </a:t>
            </a:r>
            <a:r>
              <a:rPr lang="en-US" sz="1600" dirty="0"/>
              <a:t>audience; general introduction to panel; delighted that the two student members of the Guided Pathways Steering Committee could join us today—Lylah </a:t>
            </a:r>
            <a:r>
              <a:rPr lang="en-US" sz="1600" dirty="0" err="1"/>
              <a:t>Schmedel</a:t>
            </a:r>
            <a:r>
              <a:rPr lang="en-US" sz="1600" dirty="0"/>
              <a:t> and Garrett Culbertson. </a:t>
            </a:r>
          </a:p>
          <a:p>
            <a:endParaRPr lang="en-US" sz="1600" dirty="0"/>
          </a:p>
          <a:p>
            <a:r>
              <a:rPr lang="en-US" sz="1600" dirty="0"/>
              <a:t>Thank you for attending today. Over the last year +, you’ve probably heard something about Guided Pathways, at a flex day, or division meeting or just overhead someone talking about it. Today, we wanted to provide an opportunity for your voice to be heard, for information to </a:t>
            </a:r>
            <a:r>
              <a:rPr lang="en-US" sz="1600"/>
              <a:t>be </a:t>
            </a:r>
            <a:r>
              <a:rPr lang="en-US" sz="1600" smtClean="0"/>
              <a:t>shared, </a:t>
            </a:r>
            <a:r>
              <a:rPr lang="en-US" sz="1600" dirty="0"/>
              <a:t>and to introduce some ideas about how you might become involved. </a:t>
            </a:r>
          </a:p>
        </p:txBody>
      </p:sp>
      <p:sp>
        <p:nvSpPr>
          <p:cNvPr id="4" name="Slide Number Placeholder 3"/>
          <p:cNvSpPr>
            <a:spLocks noGrp="1"/>
          </p:cNvSpPr>
          <p:nvPr>
            <p:ph type="sldNum" sz="quarter" idx="10"/>
          </p:nvPr>
        </p:nvSpPr>
        <p:spPr/>
        <p:txBody>
          <a:bodyPr/>
          <a:lstStyle/>
          <a:p>
            <a:fld id="{5C65A059-EE20-4F23-A299-D4C50D3CB071}" type="slidenum">
              <a:rPr lang="en-US" smtClean="0"/>
              <a:t>1</a:t>
            </a:fld>
            <a:endParaRPr lang="en-US"/>
          </a:p>
        </p:txBody>
      </p:sp>
    </p:spTree>
    <p:extLst>
      <p:ext uri="{BB962C8B-B14F-4D97-AF65-F5344CB8AC3E}">
        <p14:creationId xmlns:p14="http://schemas.microsoft.com/office/powerpoint/2010/main" val="153231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a:t>Garrett to ask</a:t>
            </a:r>
          </a:p>
          <a:p>
            <a:endParaRPr lang="en-US" sz="2000" dirty="0"/>
          </a:p>
          <a:p>
            <a:r>
              <a:rPr lang="en-US" sz="2000" dirty="0"/>
              <a:t>Kristy and John  + Audience</a:t>
            </a:r>
          </a:p>
        </p:txBody>
      </p:sp>
      <p:sp>
        <p:nvSpPr>
          <p:cNvPr id="4" name="Slide Number Placeholder 3"/>
          <p:cNvSpPr>
            <a:spLocks noGrp="1"/>
          </p:cNvSpPr>
          <p:nvPr>
            <p:ph type="sldNum" sz="quarter" idx="10"/>
          </p:nvPr>
        </p:nvSpPr>
        <p:spPr/>
        <p:txBody>
          <a:bodyPr/>
          <a:lstStyle/>
          <a:p>
            <a:fld id="{5C65A059-EE20-4F23-A299-D4C50D3CB071}" type="slidenum">
              <a:rPr lang="en-US" smtClean="0"/>
              <a:t>10</a:t>
            </a:fld>
            <a:endParaRPr lang="en-US"/>
          </a:p>
        </p:txBody>
      </p:sp>
    </p:spTree>
    <p:extLst>
      <p:ext uri="{BB962C8B-B14F-4D97-AF65-F5344CB8AC3E}">
        <p14:creationId xmlns:p14="http://schemas.microsoft.com/office/powerpoint/2010/main" val="644104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Bill to ask</a:t>
            </a:r>
          </a:p>
          <a:p>
            <a:endParaRPr lang="en-US" sz="1800" dirty="0" smtClean="0"/>
          </a:p>
          <a:p>
            <a:r>
              <a:rPr lang="en-US" sz="1800" dirty="0" smtClean="0"/>
              <a:t>Roanna, </a:t>
            </a:r>
            <a:r>
              <a:rPr lang="en-US" sz="1800" dirty="0" smtClean="0"/>
              <a:t>Rhiannon and Elizabeth + Audience</a:t>
            </a:r>
          </a:p>
          <a:p>
            <a:endParaRPr lang="en-US" sz="1800" dirty="0" smtClean="0"/>
          </a:p>
          <a:p>
            <a:endParaRPr lang="en-US" sz="1800" dirty="0"/>
          </a:p>
        </p:txBody>
      </p:sp>
      <p:sp>
        <p:nvSpPr>
          <p:cNvPr id="4" name="Slide Number Placeholder 3"/>
          <p:cNvSpPr>
            <a:spLocks noGrp="1"/>
          </p:cNvSpPr>
          <p:nvPr>
            <p:ph type="sldNum" sz="quarter" idx="10"/>
          </p:nvPr>
        </p:nvSpPr>
        <p:spPr/>
        <p:txBody>
          <a:bodyPr/>
          <a:lstStyle/>
          <a:p>
            <a:fld id="{5C65A059-EE20-4F23-A299-D4C50D3CB071}" type="slidenum">
              <a:rPr lang="en-US" smtClean="0"/>
              <a:t>11</a:t>
            </a:fld>
            <a:endParaRPr lang="en-US"/>
          </a:p>
        </p:txBody>
      </p:sp>
    </p:spTree>
    <p:extLst>
      <p:ext uri="{BB962C8B-B14F-4D97-AF65-F5344CB8AC3E}">
        <p14:creationId xmlns:p14="http://schemas.microsoft.com/office/powerpoint/2010/main" val="3770737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dirty="0"/>
              <a:t>We hope that as you have listened to your colleagues today and have learned about Guided Pathways over the last year, that you are now ready to help us define what Guided Pathways will mean to LPC. We have a unique opportunity to shape Guided Pathways to meet the needs of our students and to honor our campus culture and all the wonderful work that we do now and what we want to do in the future. Often we are told what we must do to comply with an initiative or mandate. With Guided Pathways, we are not being told how it must work only the elements that we need to consider. We have the chance to make it all about our student, our campus, our work. We invite your ideas. We need them. </a:t>
            </a:r>
          </a:p>
        </p:txBody>
      </p:sp>
      <p:sp>
        <p:nvSpPr>
          <p:cNvPr id="4" name="Slide Number Placeholder 3"/>
          <p:cNvSpPr>
            <a:spLocks noGrp="1"/>
          </p:cNvSpPr>
          <p:nvPr>
            <p:ph type="sldNum" sz="quarter" idx="10"/>
          </p:nvPr>
        </p:nvSpPr>
        <p:spPr/>
        <p:txBody>
          <a:bodyPr/>
          <a:lstStyle/>
          <a:p>
            <a:fld id="{5C65A059-EE20-4F23-A299-D4C50D3CB071}" type="slidenum">
              <a:rPr lang="en-US" smtClean="0"/>
              <a:t>12</a:t>
            </a:fld>
            <a:endParaRPr lang="en-US"/>
          </a:p>
        </p:txBody>
      </p:sp>
    </p:spTree>
    <p:extLst>
      <p:ext uri="{BB962C8B-B14F-4D97-AF65-F5344CB8AC3E}">
        <p14:creationId xmlns:p14="http://schemas.microsoft.com/office/powerpoint/2010/main" val="2758126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t>Ask each of the Workgroup leads to introduce their session</a:t>
            </a:r>
          </a:p>
          <a:p>
            <a:pPr marL="164043" indent="-164043">
              <a:buFont typeface="Arial" panose="020B0604020202020204" pitchFamily="34" charset="0"/>
              <a:buChar char="•"/>
            </a:pPr>
            <a:r>
              <a:rPr lang="en-US" sz="1900" dirty="0"/>
              <a:t>Kristy—Promotion/Professional Development</a:t>
            </a:r>
          </a:p>
          <a:p>
            <a:pPr marL="164043" indent="-164043">
              <a:buFont typeface="Arial" panose="020B0604020202020204" pitchFamily="34" charset="0"/>
              <a:buChar char="•"/>
            </a:pPr>
            <a:r>
              <a:rPr lang="en-US" sz="1900" dirty="0"/>
              <a:t>Rajinder—Data Collection &amp; Analysis</a:t>
            </a:r>
          </a:p>
          <a:p>
            <a:pPr marL="164043" indent="-164043">
              <a:buFont typeface="Arial" panose="020B0604020202020204" pitchFamily="34" charset="0"/>
              <a:buChar char="•"/>
            </a:pPr>
            <a:r>
              <a:rPr lang="en-US" sz="1900" dirty="0"/>
              <a:t>Jeremiah—Program Mapping &amp; Career</a:t>
            </a:r>
          </a:p>
          <a:p>
            <a:pPr marL="164043" indent="-164043">
              <a:buFont typeface="Arial" panose="020B0604020202020204" pitchFamily="34" charset="0"/>
              <a:buChar char="•"/>
            </a:pPr>
            <a:r>
              <a:rPr lang="en-US" sz="1900" dirty="0"/>
              <a:t>Nessa/Elizabeth—Student Voice</a:t>
            </a:r>
          </a:p>
          <a:p>
            <a:pPr marL="164043" indent="-164043">
              <a:buFont typeface="Arial" panose="020B0604020202020204" pitchFamily="34" charset="0"/>
              <a:buChar char="•"/>
            </a:pPr>
            <a:r>
              <a:rPr lang="en-US" sz="1900" dirty="0"/>
              <a:t>Bill—Technology/User Interface</a:t>
            </a:r>
          </a:p>
        </p:txBody>
      </p:sp>
      <p:sp>
        <p:nvSpPr>
          <p:cNvPr id="4" name="Slide Number Placeholder 3"/>
          <p:cNvSpPr>
            <a:spLocks noGrp="1"/>
          </p:cNvSpPr>
          <p:nvPr>
            <p:ph type="sldNum" sz="quarter" idx="10"/>
          </p:nvPr>
        </p:nvSpPr>
        <p:spPr/>
        <p:txBody>
          <a:bodyPr/>
          <a:lstStyle/>
          <a:p>
            <a:fld id="{5C65A059-EE20-4F23-A299-D4C50D3CB071}" type="slidenum">
              <a:rPr lang="en-US" smtClean="0"/>
              <a:t>13</a:t>
            </a:fld>
            <a:endParaRPr lang="en-US"/>
          </a:p>
        </p:txBody>
      </p:sp>
    </p:spTree>
    <p:extLst>
      <p:ext uri="{BB962C8B-B14F-4D97-AF65-F5344CB8AC3E}">
        <p14:creationId xmlns:p14="http://schemas.microsoft.com/office/powerpoint/2010/main" val="1654474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300" dirty="0"/>
              <a:t>Now that you have heard from your colleagues their thoughts about Guided Pathways, why it is important to our students, the challenges and opportunities presented by Guided Pathways, and how it may change LPC, please take a moment to share with your neighbors your thoughts about Guided Pathways. As a group, what one word would describe your thoughts and feelings now? </a:t>
            </a:r>
          </a:p>
          <a:p>
            <a:endParaRPr lang="en-US" sz="2300" dirty="0"/>
          </a:p>
          <a:p>
            <a:r>
              <a:rPr lang="en-US" sz="2300" dirty="0"/>
              <a:t>Thank you all for coming. We look forward to working with all of you in the future as we move forward with Guided Pathways at LPC. </a:t>
            </a:r>
          </a:p>
        </p:txBody>
      </p:sp>
      <p:sp>
        <p:nvSpPr>
          <p:cNvPr id="4" name="Slide Number Placeholder 3"/>
          <p:cNvSpPr>
            <a:spLocks noGrp="1"/>
          </p:cNvSpPr>
          <p:nvPr>
            <p:ph type="sldNum" sz="quarter" idx="10"/>
          </p:nvPr>
        </p:nvSpPr>
        <p:spPr/>
        <p:txBody>
          <a:bodyPr/>
          <a:lstStyle/>
          <a:p>
            <a:fld id="{5C65A059-EE20-4F23-A299-D4C50D3CB071}" type="slidenum">
              <a:rPr lang="en-US" smtClean="0"/>
              <a:t>14</a:t>
            </a:fld>
            <a:endParaRPr lang="en-US"/>
          </a:p>
        </p:txBody>
      </p:sp>
    </p:spTree>
    <p:extLst>
      <p:ext uri="{BB962C8B-B14F-4D97-AF65-F5344CB8AC3E}">
        <p14:creationId xmlns:p14="http://schemas.microsoft.com/office/powerpoint/2010/main" val="2844570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t>To get us started, we thought it would be good to have a little conversation about what you already know about Guided Pathways. Please take 1 minute to share with the people sitting near what you know about Guided Pathways.</a:t>
            </a:r>
          </a:p>
          <a:p>
            <a:endParaRPr lang="en-US" dirty="0"/>
          </a:p>
        </p:txBody>
      </p:sp>
      <p:sp>
        <p:nvSpPr>
          <p:cNvPr id="4" name="Slide Number Placeholder 3"/>
          <p:cNvSpPr>
            <a:spLocks noGrp="1"/>
          </p:cNvSpPr>
          <p:nvPr>
            <p:ph type="sldNum" sz="quarter" idx="10"/>
          </p:nvPr>
        </p:nvSpPr>
        <p:spPr/>
        <p:txBody>
          <a:bodyPr/>
          <a:lstStyle/>
          <a:p>
            <a:fld id="{5C65A059-EE20-4F23-A299-D4C50D3CB071}" type="slidenum">
              <a:rPr lang="en-US" smtClean="0"/>
              <a:t>2</a:t>
            </a:fld>
            <a:endParaRPr lang="en-US"/>
          </a:p>
        </p:txBody>
      </p:sp>
    </p:spTree>
    <p:extLst>
      <p:ext uri="{BB962C8B-B14F-4D97-AF65-F5344CB8AC3E}">
        <p14:creationId xmlns:p14="http://schemas.microsoft.com/office/powerpoint/2010/main" val="289448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t>Now, in your small group, take a moment to think about one word that your group would use to describe feelings or thoughts about Guided Pathways. In a moment, you’ll have the opportunity to share your word electronically. </a:t>
            </a:r>
          </a:p>
        </p:txBody>
      </p:sp>
      <p:sp>
        <p:nvSpPr>
          <p:cNvPr id="4" name="Slide Number Placeholder 3"/>
          <p:cNvSpPr>
            <a:spLocks noGrp="1"/>
          </p:cNvSpPr>
          <p:nvPr>
            <p:ph type="sldNum" sz="quarter" idx="10"/>
          </p:nvPr>
        </p:nvSpPr>
        <p:spPr/>
        <p:txBody>
          <a:bodyPr/>
          <a:lstStyle/>
          <a:p>
            <a:fld id="{5C65A059-EE20-4F23-A299-D4C50D3CB071}" type="slidenum">
              <a:rPr lang="en-US" smtClean="0"/>
              <a:t>3</a:t>
            </a:fld>
            <a:endParaRPr lang="en-US"/>
          </a:p>
        </p:txBody>
      </p:sp>
    </p:spTree>
    <p:extLst>
      <p:ext uri="{BB962C8B-B14F-4D97-AF65-F5344CB8AC3E}">
        <p14:creationId xmlns:p14="http://schemas.microsoft.com/office/powerpoint/2010/main" val="3042952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6B1BFA-BF53-4D71-838E-53A7E35C3A9F}" type="slidenum">
              <a:rPr lang="en-US" smtClean="0"/>
              <a:t>4</a:t>
            </a:fld>
            <a:endParaRPr lang="en-US"/>
          </a:p>
        </p:txBody>
      </p:sp>
    </p:spTree>
    <p:extLst>
      <p:ext uri="{BB962C8B-B14F-4D97-AF65-F5344CB8AC3E}">
        <p14:creationId xmlns:p14="http://schemas.microsoft.com/office/powerpoint/2010/main" val="1753339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2298700" y="520700"/>
            <a:ext cx="4635500" cy="2608263"/>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24" name="Shape 224"/>
          <p:cNvSpPr txBox="1">
            <a:spLocks noGrp="1"/>
          </p:cNvSpPr>
          <p:nvPr>
            <p:ph type="body" idx="1"/>
          </p:nvPr>
        </p:nvSpPr>
        <p:spPr>
          <a:xfrm>
            <a:off x="944135" y="3356310"/>
            <a:ext cx="7553056" cy="3179658"/>
          </a:xfrm>
          <a:prstGeom prst="rect">
            <a:avLst/>
          </a:prstGeom>
          <a:noFill/>
          <a:ln>
            <a:noFill/>
          </a:ln>
        </p:spPr>
        <p:txBody>
          <a:bodyPr wrap="square" lIns="94093" tIns="47046" rIns="94093" bIns="47046" anchor="t" anchorCtr="0">
            <a:noAutofit/>
          </a:bodyPr>
          <a:lstStyle/>
          <a:p>
            <a:pPr>
              <a:buSzPct val="25000"/>
              <a:buNone/>
            </a:pPr>
            <a:r>
              <a:rPr lang="en-US" sz="1600" dirty="0"/>
              <a:t>As a refresher, the foundation of Guided Pathways involves</a:t>
            </a:r>
          </a:p>
          <a:p>
            <a:pPr marL="164043" indent="-164043">
              <a:buSzPct val="25000"/>
              <a:buFont typeface="Arial" panose="020B0604020202020204" pitchFamily="34" charset="0"/>
              <a:buChar char="•"/>
            </a:pPr>
            <a:r>
              <a:rPr lang="en-US" sz="1600" dirty="0"/>
              <a:t>Helping student see a path from their first day at LPC until they reach their educational/career goal at LPC. </a:t>
            </a:r>
          </a:p>
          <a:p>
            <a:pPr marL="164043" indent="-164043">
              <a:buSzPct val="25000"/>
              <a:buFont typeface="Arial" panose="020B0604020202020204" pitchFamily="34" charset="0"/>
              <a:buChar char="•"/>
            </a:pPr>
            <a:r>
              <a:rPr lang="en-US" sz="1600" dirty="0"/>
              <a:t>Assisting student to enter their pathway. For example, providing clear information about how to apply, register, take assessments, get started in a program, etc. </a:t>
            </a:r>
          </a:p>
          <a:p>
            <a:pPr marL="164043" indent="-164043">
              <a:buSzPct val="25000"/>
              <a:buFont typeface="Arial" panose="020B0604020202020204" pitchFamily="34" charset="0"/>
              <a:buChar char="•"/>
            </a:pPr>
            <a:r>
              <a:rPr lang="en-US" sz="1600" dirty="0"/>
              <a:t>Providing support to help student stay on their path and achieve their educational and career goals</a:t>
            </a:r>
          </a:p>
          <a:p>
            <a:pPr marL="164043" indent="-164043">
              <a:buSzPct val="25000"/>
              <a:buFont typeface="Arial" panose="020B0604020202020204" pitchFamily="34" charset="0"/>
              <a:buChar char="•"/>
            </a:pPr>
            <a:r>
              <a:rPr lang="en-US" sz="1600" dirty="0"/>
              <a:t>And all the way along, assure learning that supports the students in moving forward.</a:t>
            </a:r>
          </a:p>
          <a:p>
            <a:pPr marL="164043" indent="-164043">
              <a:buSzPct val="25000"/>
              <a:buFont typeface="Arial" panose="020B0604020202020204" pitchFamily="34" charset="0"/>
              <a:buChar char="•"/>
            </a:pPr>
            <a:endParaRPr lang="en-US" sz="1600" dirty="0"/>
          </a:p>
          <a:p>
            <a:pPr defTabSz="874898">
              <a:buSzPct val="25000"/>
            </a:pPr>
            <a:r>
              <a:rPr lang="en-US" sz="1600" dirty="0"/>
              <a:t>Often we come to meetings just to listen. But today, we want to listen to you. So we’re going to pose a few questions and we invite to share your responses with us.  </a:t>
            </a:r>
          </a:p>
        </p:txBody>
      </p:sp>
      <p:sp>
        <p:nvSpPr>
          <p:cNvPr id="225" name="Shape 225"/>
          <p:cNvSpPr txBox="1">
            <a:spLocks noGrp="1"/>
          </p:cNvSpPr>
          <p:nvPr>
            <p:ph type="sldNum" idx="12"/>
          </p:nvPr>
        </p:nvSpPr>
        <p:spPr>
          <a:xfrm>
            <a:off x="5347901" y="6711390"/>
            <a:ext cx="4091238" cy="353294"/>
          </a:xfrm>
          <a:prstGeom prst="rect">
            <a:avLst/>
          </a:prstGeom>
          <a:noFill/>
          <a:ln>
            <a:noFill/>
          </a:ln>
        </p:spPr>
        <p:txBody>
          <a:bodyPr wrap="square" lIns="94093" tIns="47046" rIns="94093" bIns="47046" anchor="b" anchorCtr="0">
            <a:noAutofit/>
          </a:bodyPr>
          <a:lstStyle/>
          <a:p>
            <a:pPr>
              <a:buClr>
                <a:srgbClr val="000000"/>
              </a:buClr>
              <a:buSzPct val="25000"/>
            </a:pPr>
            <a:fld id="{00000000-1234-1234-1234-123412341234}" type="slidenum">
              <a:rPr lang="en-US">
                <a:solidFill>
                  <a:prstClr val="black"/>
                </a:solidFill>
                <a:ea typeface="Calibri"/>
                <a:cs typeface="Calibri"/>
                <a:sym typeface="Calibri"/>
              </a:rPr>
              <a:pPr>
                <a:buClr>
                  <a:srgbClr val="000000"/>
                </a:buClr>
                <a:buSzPct val="25000"/>
              </a:pPr>
              <a:t>5</a:t>
            </a:fld>
            <a:endParaRPr lang="en-US">
              <a:solidFill>
                <a:prstClr val="black"/>
              </a:solidFill>
              <a:ea typeface="Calibri"/>
              <a:cs typeface="Calibri"/>
              <a:sym typeface="Calibri"/>
            </a:endParaRPr>
          </a:p>
        </p:txBody>
      </p:sp>
    </p:spTree>
    <p:extLst>
      <p:ext uri="{BB962C8B-B14F-4D97-AF65-F5344CB8AC3E}">
        <p14:creationId xmlns:p14="http://schemas.microsoft.com/office/powerpoint/2010/main" val="3451757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900" dirty="0"/>
          </a:p>
          <a:p>
            <a:r>
              <a:rPr lang="en-US" sz="1900" dirty="0"/>
              <a:t>Lylah to ask</a:t>
            </a:r>
          </a:p>
          <a:p>
            <a:endParaRPr lang="en-US" sz="1900" dirty="0"/>
          </a:p>
          <a:p>
            <a:r>
              <a:rPr lang="en-US" sz="1900" dirty="0"/>
              <a:t>Joel and Angella to answer + audience</a:t>
            </a:r>
          </a:p>
        </p:txBody>
      </p:sp>
      <p:sp>
        <p:nvSpPr>
          <p:cNvPr id="4" name="Slide Number Placeholder 3"/>
          <p:cNvSpPr>
            <a:spLocks noGrp="1"/>
          </p:cNvSpPr>
          <p:nvPr>
            <p:ph type="sldNum" sz="quarter" idx="10"/>
          </p:nvPr>
        </p:nvSpPr>
        <p:spPr/>
        <p:txBody>
          <a:bodyPr/>
          <a:lstStyle/>
          <a:p>
            <a:fld id="{5C65A059-EE20-4F23-A299-D4C50D3CB071}" type="slidenum">
              <a:rPr lang="en-US" smtClean="0"/>
              <a:t>6</a:t>
            </a:fld>
            <a:endParaRPr lang="en-US"/>
          </a:p>
        </p:txBody>
      </p:sp>
    </p:spTree>
    <p:extLst>
      <p:ext uri="{BB962C8B-B14F-4D97-AF65-F5344CB8AC3E}">
        <p14:creationId xmlns:p14="http://schemas.microsoft.com/office/powerpoint/2010/main" val="2478931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t>Bill to speak to this slide</a:t>
            </a:r>
          </a:p>
        </p:txBody>
      </p:sp>
      <p:sp>
        <p:nvSpPr>
          <p:cNvPr id="4" name="Slide Number Placeholder 3"/>
          <p:cNvSpPr>
            <a:spLocks noGrp="1"/>
          </p:cNvSpPr>
          <p:nvPr>
            <p:ph type="sldNum" sz="quarter" idx="10"/>
          </p:nvPr>
        </p:nvSpPr>
        <p:spPr/>
        <p:txBody>
          <a:bodyPr/>
          <a:lstStyle/>
          <a:p>
            <a:fld id="{5C65A059-EE20-4F23-A299-D4C50D3CB071}" type="slidenum">
              <a:rPr lang="en-US" smtClean="0"/>
              <a:t>7</a:t>
            </a:fld>
            <a:endParaRPr lang="en-US"/>
          </a:p>
        </p:txBody>
      </p:sp>
    </p:spTree>
    <p:extLst>
      <p:ext uri="{BB962C8B-B14F-4D97-AF65-F5344CB8AC3E}">
        <p14:creationId xmlns:p14="http://schemas.microsoft.com/office/powerpoint/2010/main" val="1252325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t>Erick to speak to this slide</a:t>
            </a:r>
          </a:p>
          <a:p>
            <a:endParaRPr lang="en-US" dirty="0" smtClean="0"/>
          </a:p>
          <a:p>
            <a:r>
              <a:rPr lang="en-US" dirty="0" smtClean="0"/>
              <a:t>CA </a:t>
            </a:r>
            <a:r>
              <a:rPr lang="en-US" dirty="0"/>
              <a:t>Data is worse:</a:t>
            </a:r>
          </a:p>
          <a:p>
            <a:pPr marL="173413" indent="-173413">
              <a:buFont typeface="Arial" panose="020B0604020202020204" pitchFamily="34" charset="0"/>
              <a:buChar char="•"/>
            </a:pPr>
            <a:r>
              <a:rPr lang="en-US" dirty="0"/>
              <a:t>First time Degree Completers Average Unit Accumulation (2014-2015)</a:t>
            </a:r>
            <a:br>
              <a:rPr lang="en-US" dirty="0"/>
            </a:br>
            <a:r>
              <a:rPr lang="en-US" u="sng" dirty="0"/>
              <a:t>Average Attempted is 102 units</a:t>
            </a:r>
          </a:p>
        </p:txBody>
      </p:sp>
      <p:sp>
        <p:nvSpPr>
          <p:cNvPr id="4" name="Slide Number Placeholder 3"/>
          <p:cNvSpPr>
            <a:spLocks noGrp="1"/>
          </p:cNvSpPr>
          <p:nvPr>
            <p:ph type="sldNum" sz="quarter" idx="10"/>
          </p:nvPr>
        </p:nvSpPr>
        <p:spPr/>
        <p:txBody>
          <a:bodyPr/>
          <a:lstStyle/>
          <a:p>
            <a:fld id="{5ADFACAF-C179-49C8-980F-0E96B06939BF}"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196715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Jeremiah to ask</a:t>
            </a:r>
          </a:p>
          <a:p>
            <a:endParaRPr lang="en-US" sz="1800" baseline="0" dirty="0" smtClean="0"/>
          </a:p>
          <a:p>
            <a:r>
              <a:rPr lang="en-US" sz="1800" baseline="0" dirty="0" smtClean="0"/>
              <a:t>LaVaughn to answer + Audience</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5C65A059-EE20-4F23-A299-D4C50D3CB071}" type="slidenum">
              <a:rPr lang="en-US" smtClean="0"/>
              <a:t>9</a:t>
            </a:fld>
            <a:endParaRPr lang="en-US"/>
          </a:p>
        </p:txBody>
      </p:sp>
    </p:spTree>
    <p:extLst>
      <p:ext uri="{BB962C8B-B14F-4D97-AF65-F5344CB8AC3E}">
        <p14:creationId xmlns:p14="http://schemas.microsoft.com/office/powerpoint/2010/main" val="3026884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1190632" y="178594"/>
            <a:ext cx="9810751" cy="1714499"/>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37" name="Shape 137"/>
          <p:cNvSpPr txBox="1">
            <a:spLocks noGrp="1"/>
          </p:cNvSpPr>
          <p:nvPr>
            <p:ph type="body" idx="1"/>
          </p:nvPr>
        </p:nvSpPr>
        <p:spPr>
          <a:xfrm>
            <a:off x="1190632" y="1946675"/>
            <a:ext cx="9810751" cy="4018358"/>
          </a:xfrm>
          <a:prstGeom prst="rect">
            <a:avLst/>
          </a:prstGeom>
          <a:noFill/>
          <a:ln>
            <a:noFill/>
          </a:ln>
        </p:spPr>
        <p:txBody>
          <a:bodyPr wrap="square" lIns="78575" tIns="78575" rIns="78575" bIns="78575" anchor="ctr" anchorCtr="0"/>
          <a:lstStyle>
            <a:lvl1pPr marL="647700" marR="0" lvl="0"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1pPr>
            <a:lvl2pPr marL="977900" marR="0" lvl="1"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2pPr>
            <a:lvl3pPr marL="1320800" marR="0" lvl="2"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3pPr>
            <a:lvl4pPr marL="1663700" marR="0" lvl="3"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4pPr>
            <a:lvl5pPr marL="2006600" marR="0" lvl="4"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5pPr>
            <a:lvl6pPr marL="2362200" marR="0" lvl="5"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6pPr>
            <a:lvl7pPr marL="2705100" marR="0" lvl="6"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7pPr>
            <a:lvl8pPr marL="3060700" marR="0" lvl="7"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8pPr>
            <a:lvl9pPr marL="3403600" marR="0" lvl="8"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3203382561"/>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1190632" y="178594"/>
            <a:ext cx="9810751" cy="1714499"/>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67" name="Shape 167"/>
          <p:cNvSpPr txBox="1">
            <a:spLocks noGrp="1"/>
          </p:cNvSpPr>
          <p:nvPr>
            <p:ph type="body" idx="1"/>
          </p:nvPr>
        </p:nvSpPr>
        <p:spPr>
          <a:xfrm rot="5400000">
            <a:off x="4086829" y="-949521"/>
            <a:ext cx="4018358" cy="9810751"/>
          </a:xfrm>
          <a:prstGeom prst="rect">
            <a:avLst/>
          </a:prstGeom>
          <a:noFill/>
          <a:ln>
            <a:noFill/>
          </a:ln>
        </p:spPr>
        <p:txBody>
          <a:bodyPr wrap="square" lIns="78575" tIns="78575" rIns="78575" bIns="78575" anchor="ctr" anchorCtr="0"/>
          <a:lstStyle>
            <a:lvl1pPr marL="647700" marR="0" lvl="0"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1pPr>
            <a:lvl2pPr marL="977900" marR="0" lvl="1"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2pPr>
            <a:lvl3pPr marL="1320800" marR="0" lvl="2"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3pPr>
            <a:lvl4pPr marL="1663700" marR="0" lvl="3"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4pPr>
            <a:lvl5pPr marL="2006600" marR="0" lvl="4"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5pPr>
            <a:lvl6pPr marL="2362200" marR="0" lvl="5"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6pPr>
            <a:lvl7pPr marL="2705100" marR="0" lvl="6"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7pPr>
            <a:lvl8pPr marL="3060700" marR="0" lvl="7"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8pPr>
            <a:lvl9pPr marL="3403600" marR="0" lvl="8"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30431327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rot="5400000">
            <a:off x="6881812" y="1845468"/>
            <a:ext cx="5786438" cy="2452688"/>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70" name="Shape 170"/>
          <p:cNvSpPr txBox="1">
            <a:spLocks noGrp="1"/>
          </p:cNvSpPr>
          <p:nvPr>
            <p:ph type="body" idx="1"/>
          </p:nvPr>
        </p:nvSpPr>
        <p:spPr>
          <a:xfrm rot="5400000">
            <a:off x="1905005" y="-535780"/>
            <a:ext cx="5786438" cy="7215188"/>
          </a:xfrm>
          <a:prstGeom prst="rect">
            <a:avLst/>
          </a:prstGeom>
          <a:noFill/>
          <a:ln>
            <a:noFill/>
          </a:ln>
        </p:spPr>
        <p:txBody>
          <a:bodyPr wrap="square" lIns="78575" tIns="78575" rIns="78575" bIns="78575" anchor="ctr" anchorCtr="0"/>
          <a:lstStyle>
            <a:lvl1pPr marL="647700" marR="0" lvl="0"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1pPr>
            <a:lvl2pPr marL="977900" marR="0" lvl="1"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2pPr>
            <a:lvl3pPr marL="1320800" marR="0" lvl="2"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3pPr>
            <a:lvl4pPr marL="1663700" marR="0" lvl="3"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4pPr>
            <a:lvl5pPr marL="2006600" marR="0" lvl="4"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5pPr>
            <a:lvl6pPr marL="2362200" marR="0" lvl="5"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6pPr>
            <a:lvl7pPr marL="2705100" marR="0" lvl="6"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7pPr>
            <a:lvl8pPr marL="3060700" marR="0" lvl="7"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8pPr>
            <a:lvl9pPr marL="3403600" marR="0" lvl="8"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3012065149"/>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1AFF0-2B89-46F6-8FC9-608E2C64F7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A5AF41-E3A5-4B26-AF1C-CF475A2B26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4172965-2C83-462F-9D3C-FA07758FF78B}"/>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5" name="Footer Placeholder 4">
            <a:extLst>
              <a:ext uri="{FF2B5EF4-FFF2-40B4-BE49-F238E27FC236}">
                <a16:creationId xmlns:a16="http://schemas.microsoft.com/office/drawing/2014/main" id="{74E67DE1-3922-4E9F-8ED9-BD28F48C9F5A}"/>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6" name="Slide Number Placeholder 5">
            <a:extLst>
              <a:ext uri="{FF2B5EF4-FFF2-40B4-BE49-F238E27FC236}">
                <a16:creationId xmlns:a16="http://schemas.microsoft.com/office/drawing/2014/main" id="{D1A6F890-6AEC-4AAB-83CA-29EE6ABAAFF8}"/>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53157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27D44-D800-4626-8D62-1D8C7477F1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B2B5F5-3771-4FA6-8AFC-CA5DBBBCF0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A8CDA5-A4A4-4FE0-95FA-729A49A758E3}"/>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5" name="Footer Placeholder 4">
            <a:extLst>
              <a:ext uri="{FF2B5EF4-FFF2-40B4-BE49-F238E27FC236}">
                <a16:creationId xmlns:a16="http://schemas.microsoft.com/office/drawing/2014/main" id="{6201FF8F-780F-415E-B694-037CCC50FFC5}"/>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6" name="Slide Number Placeholder 5">
            <a:extLst>
              <a:ext uri="{FF2B5EF4-FFF2-40B4-BE49-F238E27FC236}">
                <a16:creationId xmlns:a16="http://schemas.microsoft.com/office/drawing/2014/main" id="{D00A54D5-1C9F-4E72-AE56-003183888F9B}"/>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10936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567B7-47B1-4699-8357-25EAEE883905}"/>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291809-4970-4A66-B675-4F8CEDD39421}"/>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3CF403-409E-41D1-8B27-D30673BFE0E1}"/>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5" name="Footer Placeholder 4">
            <a:extLst>
              <a:ext uri="{FF2B5EF4-FFF2-40B4-BE49-F238E27FC236}">
                <a16:creationId xmlns:a16="http://schemas.microsoft.com/office/drawing/2014/main" id="{75C9CBEF-F2B9-48DE-B2B0-AD022FE700AB}"/>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6" name="Slide Number Placeholder 5">
            <a:extLst>
              <a:ext uri="{FF2B5EF4-FFF2-40B4-BE49-F238E27FC236}">
                <a16:creationId xmlns:a16="http://schemas.microsoft.com/office/drawing/2014/main" id="{1D04E634-1E87-4E8E-889B-33249AB02B76}"/>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44253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769F1-73F7-43AE-B386-C68E8A0B3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7C13A2-7D27-498F-8542-9C546215BAEE}"/>
              </a:ext>
            </a:extLst>
          </p:cNvPr>
          <p:cNvSpPr>
            <a:spLocks noGrp="1"/>
          </p:cNvSpPr>
          <p:nvPr>
            <p:ph sz="half" idx="1"/>
          </p:nvPr>
        </p:nvSpPr>
        <p:spPr>
          <a:xfrm>
            <a:off x="8382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B71E93-8245-4019-B6F4-E1E0165BD4FD}"/>
              </a:ext>
            </a:extLst>
          </p:cNvPr>
          <p:cNvSpPr>
            <a:spLocks noGrp="1"/>
          </p:cNvSpPr>
          <p:nvPr>
            <p:ph sz="half" idx="2"/>
          </p:nvPr>
        </p:nvSpPr>
        <p:spPr>
          <a:xfrm>
            <a:off x="6197600" y="1825625"/>
            <a:ext cx="515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122B80-B480-4792-A846-8012B025C6B9}"/>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6" name="Footer Placeholder 5">
            <a:extLst>
              <a:ext uri="{FF2B5EF4-FFF2-40B4-BE49-F238E27FC236}">
                <a16:creationId xmlns:a16="http://schemas.microsoft.com/office/drawing/2014/main" id="{96338708-0B85-47C6-9C9A-423547286E2F}"/>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7" name="Slide Number Placeholder 6">
            <a:extLst>
              <a:ext uri="{FF2B5EF4-FFF2-40B4-BE49-F238E27FC236}">
                <a16:creationId xmlns:a16="http://schemas.microsoft.com/office/drawing/2014/main" id="{823C6029-B4DF-4D24-A968-B829E91FE5A8}"/>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63570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74C81-4349-491F-8962-AA18FF03027B}"/>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2CA9BF-A25B-4C33-A071-24D09EB12899}"/>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BDD1DD3-61E2-49FD-9B3C-C8A3029F5658}"/>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0AF4B2-E375-43A8-9E30-96442555CC40}"/>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DCCCFA-F986-4547-B02C-3E144DDDBA49}"/>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2CE8BD-BA4E-431D-89C2-502F5B614399}"/>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8" name="Footer Placeholder 7">
            <a:extLst>
              <a:ext uri="{FF2B5EF4-FFF2-40B4-BE49-F238E27FC236}">
                <a16:creationId xmlns:a16="http://schemas.microsoft.com/office/drawing/2014/main" id="{FAB30FE5-150D-4E9A-9B75-196CE7FC428F}"/>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9" name="Slide Number Placeholder 8">
            <a:extLst>
              <a:ext uri="{FF2B5EF4-FFF2-40B4-BE49-F238E27FC236}">
                <a16:creationId xmlns:a16="http://schemas.microsoft.com/office/drawing/2014/main" id="{21E44084-46CD-4924-8899-884447876E57}"/>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055842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A851-642B-491C-B8A8-C60632B976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40B69B-4506-48C9-A812-680BC28C7AF7}"/>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4" name="Footer Placeholder 3">
            <a:extLst>
              <a:ext uri="{FF2B5EF4-FFF2-40B4-BE49-F238E27FC236}">
                <a16:creationId xmlns:a16="http://schemas.microsoft.com/office/drawing/2014/main" id="{D4060D14-6BAA-40BF-ACCF-EB593DD0C915}"/>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5" name="Slide Number Placeholder 4">
            <a:extLst>
              <a:ext uri="{FF2B5EF4-FFF2-40B4-BE49-F238E27FC236}">
                <a16:creationId xmlns:a16="http://schemas.microsoft.com/office/drawing/2014/main" id="{35E711D4-CC74-4287-920D-1EF8C2AA1CE0}"/>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23537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C8CD39-21EB-4B8B-94BF-EFEDB9AF344B}"/>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3" name="Footer Placeholder 2">
            <a:extLst>
              <a:ext uri="{FF2B5EF4-FFF2-40B4-BE49-F238E27FC236}">
                <a16:creationId xmlns:a16="http://schemas.microsoft.com/office/drawing/2014/main" id="{1BDD32F0-1EF0-4F2B-903E-CC72A4E21559}"/>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4" name="Slide Number Placeholder 3">
            <a:extLst>
              <a:ext uri="{FF2B5EF4-FFF2-40B4-BE49-F238E27FC236}">
                <a16:creationId xmlns:a16="http://schemas.microsoft.com/office/drawing/2014/main" id="{BB9720C1-C8FC-42E3-BD2F-5BFA7F16E331}"/>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914715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6D38D-9F6A-48A1-B7AF-2C3A0EBFED3D}"/>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9C08434-0956-4DF2-AC08-C7D300738278}"/>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F32535-D71E-4F6F-8F62-24EF915736CC}"/>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73EE93-DB86-41A3-8D0E-4F9378AFDBAB}"/>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6" name="Footer Placeholder 5">
            <a:extLst>
              <a:ext uri="{FF2B5EF4-FFF2-40B4-BE49-F238E27FC236}">
                <a16:creationId xmlns:a16="http://schemas.microsoft.com/office/drawing/2014/main" id="{89CA7B04-548E-4367-B83D-59E492C171AB}"/>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7" name="Slide Number Placeholder 6">
            <a:extLst>
              <a:ext uri="{FF2B5EF4-FFF2-40B4-BE49-F238E27FC236}">
                <a16:creationId xmlns:a16="http://schemas.microsoft.com/office/drawing/2014/main" id="{471B3CF8-02C5-474C-B874-03D663D336A9}"/>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827302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38"/>
        <p:cNvGrpSpPr/>
        <p:nvPr/>
      </p:nvGrpSpPr>
      <p:grpSpPr>
        <a:xfrm>
          <a:off x="0" y="0"/>
          <a:ext cx="0" cy="0"/>
          <a:chOff x="0" y="0"/>
          <a:chExt cx="0" cy="0"/>
        </a:xfrm>
      </p:grpSpPr>
    </p:spTree>
    <p:extLst>
      <p:ext uri="{BB962C8B-B14F-4D97-AF65-F5344CB8AC3E}">
        <p14:creationId xmlns:p14="http://schemas.microsoft.com/office/powerpoint/2010/main" val="2042567503"/>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6925C-29AB-4ECF-908D-C2F76CB7E710}"/>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EA65B5-2688-43A4-A8DE-3C401D555D6C}"/>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1E33F0-9768-482D-B760-1B204A63736B}"/>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2380C04-44A2-42B3-AA88-54EFF81BD2E1}"/>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6" name="Footer Placeholder 5">
            <a:extLst>
              <a:ext uri="{FF2B5EF4-FFF2-40B4-BE49-F238E27FC236}">
                <a16:creationId xmlns:a16="http://schemas.microsoft.com/office/drawing/2014/main" id="{238B65FF-BF97-4E93-8FEE-344E29B8F702}"/>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7" name="Slide Number Placeholder 6">
            <a:extLst>
              <a:ext uri="{FF2B5EF4-FFF2-40B4-BE49-F238E27FC236}">
                <a16:creationId xmlns:a16="http://schemas.microsoft.com/office/drawing/2014/main" id="{E9A16461-7388-4E66-A64B-3340CA898510}"/>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55265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A8B26-D047-4A5E-9E85-0256A62A3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E09FE8-76D3-40CE-823C-9BFBFD893A1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3311FB-AC1B-446C-B2D3-E0AFC64F3319}"/>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5" name="Footer Placeholder 4">
            <a:extLst>
              <a:ext uri="{FF2B5EF4-FFF2-40B4-BE49-F238E27FC236}">
                <a16:creationId xmlns:a16="http://schemas.microsoft.com/office/drawing/2014/main" id="{8A4E4B2F-D642-42EF-B1F5-28736D94813C}"/>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6" name="Slide Number Placeholder 5">
            <a:extLst>
              <a:ext uri="{FF2B5EF4-FFF2-40B4-BE49-F238E27FC236}">
                <a16:creationId xmlns:a16="http://schemas.microsoft.com/office/drawing/2014/main" id="{9D34FC3E-23C3-449B-BB87-42F2ECA92966}"/>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576626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57D247-B7CA-4378-94A0-3B26B02AE864}"/>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E8CD77-18F4-4EA1-AFA9-8C45BDB4E43C}"/>
              </a:ext>
            </a:extLst>
          </p:cNvPr>
          <p:cNvSpPr>
            <a:spLocks noGrp="1"/>
          </p:cNvSpPr>
          <p:nvPr>
            <p:ph type="body" orient="vert" idx="1"/>
          </p:nvPr>
        </p:nvSpPr>
        <p:spPr>
          <a:xfrm>
            <a:off x="838201" y="365125"/>
            <a:ext cx="76835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51154F-5B66-4398-9DB4-884670E5005F}"/>
              </a:ext>
            </a:extLst>
          </p:cNvPr>
          <p:cNvSpPr>
            <a:spLocks noGrp="1"/>
          </p:cNvSpPr>
          <p:nvPr>
            <p:ph type="dt" sz="half" idx="10"/>
          </p:nvPr>
        </p:nvSpPr>
        <p:spPr>
          <a:xfrm>
            <a:off x="838200" y="6356351"/>
            <a:ext cx="2743200" cy="365125"/>
          </a:xfrm>
          <a:prstGeom prst="rect">
            <a:avLst/>
          </a:prstGeom>
        </p:spPr>
        <p:txBody>
          <a:bodyPr/>
          <a:lstStyle/>
          <a:p>
            <a:fld id="{066B5F8D-5C26-430E-B074-E2C86472C9D2}" type="datetimeFigureOut">
              <a:rPr lang="en-US">
                <a:solidFill>
                  <a:prstClr val="black"/>
                </a:solidFill>
              </a:rPr>
              <a:pPr/>
              <a:t>10/22/2018</a:t>
            </a:fld>
            <a:endParaRPr lang="en-US">
              <a:solidFill>
                <a:prstClr val="black"/>
              </a:solidFill>
            </a:endParaRPr>
          </a:p>
        </p:txBody>
      </p:sp>
      <p:sp>
        <p:nvSpPr>
          <p:cNvPr id="5" name="Footer Placeholder 4">
            <a:extLst>
              <a:ext uri="{FF2B5EF4-FFF2-40B4-BE49-F238E27FC236}">
                <a16:creationId xmlns:a16="http://schemas.microsoft.com/office/drawing/2014/main" id="{6E60E4AB-3E20-4494-9EB2-3F4D447651B4}"/>
              </a:ext>
            </a:extLst>
          </p:cNvPr>
          <p:cNvSpPr>
            <a:spLocks noGrp="1"/>
          </p:cNvSpPr>
          <p:nvPr>
            <p:ph type="ftr" sz="quarter" idx="11"/>
          </p:nvPr>
        </p:nvSpPr>
        <p:spPr>
          <a:xfrm>
            <a:off x="4038600" y="6356351"/>
            <a:ext cx="4114800" cy="365125"/>
          </a:xfrm>
          <a:prstGeom prst="rect">
            <a:avLst/>
          </a:prstGeom>
        </p:spPr>
        <p:txBody>
          <a:bodyPr/>
          <a:lstStyle/>
          <a:p>
            <a:endParaRPr lang="en-US">
              <a:solidFill>
                <a:prstClr val="black"/>
              </a:solidFill>
            </a:endParaRPr>
          </a:p>
        </p:txBody>
      </p:sp>
      <p:sp>
        <p:nvSpPr>
          <p:cNvPr id="6" name="Slide Number Placeholder 5">
            <a:extLst>
              <a:ext uri="{FF2B5EF4-FFF2-40B4-BE49-F238E27FC236}">
                <a16:creationId xmlns:a16="http://schemas.microsoft.com/office/drawing/2014/main" id="{A48613EA-F4B6-46B1-B4F9-244B8CFB821E}"/>
              </a:ext>
            </a:extLst>
          </p:cNvPr>
          <p:cNvSpPr>
            <a:spLocks noGrp="1"/>
          </p:cNvSpPr>
          <p:nvPr>
            <p:ph type="sldNum" sz="quarter" idx="12"/>
          </p:nvPr>
        </p:nvSpPr>
        <p:spPr>
          <a:xfrm>
            <a:off x="8610600" y="6356351"/>
            <a:ext cx="2743200" cy="365125"/>
          </a:xfrm>
          <a:prstGeom prst="rect">
            <a:avLst/>
          </a:prstGeom>
        </p:spPr>
        <p:txBody>
          <a:bodyPr/>
          <a:lstStyle/>
          <a:p>
            <a:fld id="{EB4393CD-3CE9-44F8-B2C5-093133859916}" type="slidenum">
              <a:rPr lang="en-US">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328660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39"/>
        <p:cNvGrpSpPr/>
        <p:nvPr/>
      </p:nvGrpSpPr>
      <p:grpSpPr>
        <a:xfrm>
          <a:off x="0" y="0"/>
          <a:ext cx="0" cy="0"/>
          <a:chOff x="0" y="0"/>
          <a:chExt cx="0" cy="0"/>
        </a:xfrm>
      </p:grpSpPr>
      <p:sp>
        <p:nvSpPr>
          <p:cNvPr id="140" name="Shape 140"/>
          <p:cNvSpPr txBox="1">
            <a:spLocks noGrp="1"/>
          </p:cNvSpPr>
          <p:nvPr>
            <p:ph type="ctrTitle"/>
          </p:nvPr>
        </p:nvSpPr>
        <p:spPr>
          <a:xfrm>
            <a:off x="913810" y="2130854"/>
            <a:ext cx="10364391" cy="1470048"/>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41" name="Shape 141"/>
          <p:cNvSpPr txBox="1">
            <a:spLocks noGrp="1"/>
          </p:cNvSpPr>
          <p:nvPr>
            <p:ph type="subTitle" idx="1"/>
          </p:nvPr>
        </p:nvSpPr>
        <p:spPr>
          <a:xfrm>
            <a:off x="1829102" y="3886658"/>
            <a:ext cx="8533807" cy="1752451"/>
          </a:xfrm>
          <a:prstGeom prst="rect">
            <a:avLst/>
          </a:prstGeom>
          <a:noFill/>
          <a:ln>
            <a:noFill/>
          </a:ln>
        </p:spPr>
        <p:txBody>
          <a:bodyPr wrap="square" lIns="78575" tIns="78575" rIns="78575" bIns="78575" anchor="ctr" anchorCtr="0"/>
          <a:lstStyle>
            <a:lvl1pPr marL="0" marR="0" lvl="0"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1pPr>
            <a:lvl2pPr marL="355600" marR="0" lvl="1"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2pPr>
            <a:lvl3pPr marL="698500" marR="0" lvl="2"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3pPr>
            <a:lvl4pPr marL="1054100" marR="0" lvl="3"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4pPr>
            <a:lvl5pPr marL="1397000" marR="0" lvl="4"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5pPr>
            <a:lvl6pPr marL="1752600" marR="0" lvl="5"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6pPr>
            <a:lvl7pPr marL="2108200" marR="0" lvl="6" indent="-1270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7pPr>
            <a:lvl8pPr marL="2451100" marR="0" lvl="7"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8pPr>
            <a:lvl9pPr marL="2806700" marR="0" lvl="8" indent="0" algn="ctr" rtl="0">
              <a:spcBef>
                <a:spcPts val="1800"/>
              </a:spcBef>
              <a:spcAft>
                <a:spcPts val="0"/>
              </a:spcAft>
              <a:buClr>
                <a:schemeClr val="dk1"/>
              </a:buClr>
              <a:buFont typeface="Gill Sans"/>
              <a:buNone/>
              <a:defRPr sz="33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2234832408"/>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962921" y="4406810"/>
            <a:ext cx="10362900" cy="1361777"/>
          </a:xfrm>
          <a:prstGeom prst="rect">
            <a:avLst/>
          </a:prstGeom>
          <a:noFill/>
          <a:ln>
            <a:noFill/>
          </a:ln>
        </p:spPr>
        <p:txBody>
          <a:bodyPr wrap="square" lIns="78575" tIns="78575" rIns="78575" bIns="78575" anchor="t" anchorCtr="0"/>
          <a:lstStyle>
            <a:lvl1pPr marL="0" marR="0" lvl="0" indent="0" algn="l" rtl="0">
              <a:spcBef>
                <a:spcPts val="0"/>
              </a:spcBef>
              <a:spcAft>
                <a:spcPts val="0"/>
              </a:spcAft>
              <a:buNone/>
              <a:defRPr sz="3000" b="1"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44" name="Shape 144"/>
          <p:cNvSpPr txBox="1">
            <a:spLocks noGrp="1"/>
          </p:cNvSpPr>
          <p:nvPr>
            <p:ph type="body" idx="1"/>
          </p:nvPr>
        </p:nvSpPr>
        <p:spPr>
          <a:xfrm>
            <a:off x="962921" y="2906612"/>
            <a:ext cx="10362900" cy="1500188"/>
          </a:xfrm>
          <a:prstGeom prst="rect">
            <a:avLst/>
          </a:prstGeom>
          <a:noFill/>
          <a:ln>
            <a:noFill/>
          </a:ln>
        </p:spPr>
        <p:txBody>
          <a:bodyPr wrap="square" lIns="78575" tIns="78575" rIns="78575" bIns="78575" anchor="b" anchorCtr="0"/>
          <a:lstStyle>
            <a:lvl1pPr marL="0" marR="0" lvl="0" indent="0" algn="l" rtl="0">
              <a:spcBef>
                <a:spcPts val="1800"/>
              </a:spcBef>
              <a:spcAft>
                <a:spcPts val="0"/>
              </a:spcAft>
              <a:buClr>
                <a:schemeClr val="dk1"/>
              </a:buClr>
              <a:buFont typeface="Gill Sans"/>
              <a:buNone/>
              <a:defRPr sz="1600" b="0" i="0" u="none" strike="noStrike" cap="none">
                <a:solidFill>
                  <a:schemeClr val="dk1"/>
                </a:solidFill>
                <a:latin typeface="Gill Sans"/>
                <a:ea typeface="Gill Sans"/>
                <a:cs typeface="Gill Sans"/>
                <a:sym typeface="Gill Sans"/>
              </a:defRPr>
            </a:lvl1pPr>
            <a:lvl2pPr marL="355600" marR="0" lvl="1" indent="0" algn="l" rtl="0">
              <a:spcBef>
                <a:spcPts val="1800"/>
              </a:spcBef>
              <a:spcAft>
                <a:spcPts val="0"/>
              </a:spcAft>
              <a:buClr>
                <a:schemeClr val="dk1"/>
              </a:buClr>
              <a:buFont typeface="Gill Sans"/>
              <a:buNone/>
              <a:defRPr sz="1400" b="0" i="0" u="none" strike="noStrike" cap="none">
                <a:solidFill>
                  <a:schemeClr val="dk1"/>
                </a:solidFill>
                <a:latin typeface="Gill Sans"/>
                <a:ea typeface="Gill Sans"/>
                <a:cs typeface="Gill Sans"/>
                <a:sym typeface="Gill Sans"/>
              </a:defRPr>
            </a:lvl2pPr>
            <a:lvl3pPr marL="698500" marR="0" lvl="2" indent="0" algn="l" rtl="0">
              <a:spcBef>
                <a:spcPts val="1800"/>
              </a:spcBef>
              <a:spcAft>
                <a:spcPts val="0"/>
              </a:spcAft>
              <a:buClr>
                <a:schemeClr val="dk1"/>
              </a:buClr>
              <a:buFont typeface="Gill Sans"/>
              <a:buNone/>
              <a:defRPr sz="1200" b="0" i="0" u="none" strike="noStrike" cap="none">
                <a:solidFill>
                  <a:schemeClr val="dk1"/>
                </a:solidFill>
                <a:latin typeface="Gill Sans"/>
                <a:ea typeface="Gill Sans"/>
                <a:cs typeface="Gill Sans"/>
                <a:sym typeface="Gill Sans"/>
              </a:defRPr>
            </a:lvl3pPr>
            <a:lvl4pPr marL="1054100" marR="0" lvl="3"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4pPr>
            <a:lvl5pPr marL="1397000" marR="0" lvl="4"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5pPr>
            <a:lvl6pPr marL="1752600" marR="0" lvl="5"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6pPr>
            <a:lvl7pPr marL="2108200" marR="0" lvl="6" indent="-1270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7pPr>
            <a:lvl8pPr marL="2451100" marR="0" lvl="7"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8pPr>
            <a:lvl9pPr marL="2806700" marR="0" lvl="8"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2221778795"/>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1190632" y="178594"/>
            <a:ext cx="9810751" cy="1714499"/>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47" name="Shape 147"/>
          <p:cNvSpPr txBox="1">
            <a:spLocks noGrp="1"/>
          </p:cNvSpPr>
          <p:nvPr>
            <p:ph type="body" idx="1"/>
          </p:nvPr>
        </p:nvSpPr>
        <p:spPr>
          <a:xfrm>
            <a:off x="1190629" y="1946675"/>
            <a:ext cx="4833939" cy="4018358"/>
          </a:xfrm>
          <a:prstGeom prst="rect">
            <a:avLst/>
          </a:prstGeom>
          <a:noFill/>
          <a:ln>
            <a:noFill/>
          </a:ln>
        </p:spPr>
        <p:txBody>
          <a:bodyPr wrap="square" lIns="78575" tIns="78575" rIns="78575" bIns="78575" anchor="ctr" anchorCtr="0"/>
          <a:lstStyle>
            <a:lvl1pPr marL="647700" marR="0" lvl="0" indent="-228600" algn="l" rtl="0">
              <a:spcBef>
                <a:spcPts val="1800"/>
              </a:spcBef>
              <a:spcAft>
                <a:spcPts val="0"/>
              </a:spcAft>
              <a:buClr>
                <a:schemeClr val="dk1"/>
              </a:buClr>
              <a:buSzPct val="171428"/>
              <a:buFont typeface="Gill Sans"/>
              <a:buChar char="•"/>
              <a:defRPr sz="2100" b="0" i="0" u="none" strike="noStrike" cap="none">
                <a:solidFill>
                  <a:schemeClr val="dk1"/>
                </a:solidFill>
                <a:latin typeface="Gill Sans"/>
                <a:ea typeface="Gill Sans"/>
                <a:cs typeface="Gill Sans"/>
                <a:sym typeface="Gill Sans"/>
              </a:defRPr>
            </a:lvl1pPr>
            <a:lvl2pPr marL="977900" marR="0" lvl="1" indent="-241300" algn="l" rtl="0">
              <a:spcBef>
                <a:spcPts val="1800"/>
              </a:spcBef>
              <a:spcAft>
                <a:spcPts val="0"/>
              </a:spcAft>
              <a:buClr>
                <a:schemeClr val="dk1"/>
              </a:buClr>
              <a:buSzPct val="172222"/>
              <a:buFont typeface="Gill Sans"/>
              <a:buChar char="•"/>
              <a:defRPr sz="1800" b="0" i="0" u="none" strike="noStrike" cap="none">
                <a:solidFill>
                  <a:schemeClr val="dk1"/>
                </a:solidFill>
                <a:latin typeface="Gill Sans"/>
                <a:ea typeface="Gill Sans"/>
                <a:cs typeface="Gill Sans"/>
                <a:sym typeface="Gill Sans"/>
              </a:defRPr>
            </a:lvl2pPr>
            <a:lvl3pPr marL="1320800" marR="0" lvl="2" indent="-2667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3pPr>
            <a:lvl4pPr marL="1663700" marR="0" lvl="3"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4pPr>
            <a:lvl5pPr marL="2006600" marR="0" lvl="4"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5pPr>
            <a:lvl6pPr marL="2362200" marR="0" lvl="5" indent="-3048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6pPr>
            <a:lvl7pPr marL="2705100" marR="0" lvl="6"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7pPr>
            <a:lvl8pPr marL="3060700" marR="0" lvl="7"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8pPr>
            <a:lvl9pPr marL="3403600" marR="0" lvl="8" indent="-2794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9pPr>
          </a:lstStyle>
          <a:p>
            <a:endParaRPr/>
          </a:p>
        </p:txBody>
      </p:sp>
      <p:sp>
        <p:nvSpPr>
          <p:cNvPr id="148" name="Shape 148"/>
          <p:cNvSpPr txBox="1">
            <a:spLocks noGrp="1"/>
          </p:cNvSpPr>
          <p:nvPr>
            <p:ph type="body" idx="2"/>
          </p:nvPr>
        </p:nvSpPr>
        <p:spPr>
          <a:xfrm>
            <a:off x="6167437" y="1946675"/>
            <a:ext cx="4833939" cy="4018358"/>
          </a:xfrm>
          <a:prstGeom prst="rect">
            <a:avLst/>
          </a:prstGeom>
          <a:noFill/>
          <a:ln>
            <a:noFill/>
          </a:ln>
        </p:spPr>
        <p:txBody>
          <a:bodyPr wrap="square" lIns="78575" tIns="78575" rIns="78575" bIns="78575" anchor="ctr" anchorCtr="0"/>
          <a:lstStyle>
            <a:lvl1pPr marL="647700" marR="0" lvl="0" indent="-228600" algn="l" rtl="0">
              <a:spcBef>
                <a:spcPts val="1800"/>
              </a:spcBef>
              <a:spcAft>
                <a:spcPts val="0"/>
              </a:spcAft>
              <a:buClr>
                <a:schemeClr val="dk1"/>
              </a:buClr>
              <a:buSzPct val="171428"/>
              <a:buFont typeface="Gill Sans"/>
              <a:buChar char="•"/>
              <a:defRPr sz="2100" b="0" i="0" u="none" strike="noStrike" cap="none">
                <a:solidFill>
                  <a:schemeClr val="dk1"/>
                </a:solidFill>
                <a:latin typeface="Gill Sans"/>
                <a:ea typeface="Gill Sans"/>
                <a:cs typeface="Gill Sans"/>
                <a:sym typeface="Gill Sans"/>
              </a:defRPr>
            </a:lvl1pPr>
            <a:lvl2pPr marL="977900" marR="0" lvl="1" indent="-241300" algn="l" rtl="0">
              <a:spcBef>
                <a:spcPts val="1800"/>
              </a:spcBef>
              <a:spcAft>
                <a:spcPts val="0"/>
              </a:spcAft>
              <a:buClr>
                <a:schemeClr val="dk1"/>
              </a:buClr>
              <a:buSzPct val="172222"/>
              <a:buFont typeface="Gill Sans"/>
              <a:buChar char="•"/>
              <a:defRPr sz="1800" b="0" i="0" u="none" strike="noStrike" cap="none">
                <a:solidFill>
                  <a:schemeClr val="dk1"/>
                </a:solidFill>
                <a:latin typeface="Gill Sans"/>
                <a:ea typeface="Gill Sans"/>
                <a:cs typeface="Gill Sans"/>
                <a:sym typeface="Gill Sans"/>
              </a:defRPr>
            </a:lvl2pPr>
            <a:lvl3pPr marL="1320800" marR="0" lvl="2" indent="-2667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3pPr>
            <a:lvl4pPr marL="1663700" marR="0" lvl="3"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4pPr>
            <a:lvl5pPr marL="2006600" marR="0" lvl="4"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5pPr>
            <a:lvl6pPr marL="2362200" marR="0" lvl="5" indent="-3048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6pPr>
            <a:lvl7pPr marL="2705100" marR="0" lvl="6"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7pPr>
            <a:lvl8pPr marL="3060700" marR="0" lvl="7"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8pPr>
            <a:lvl9pPr marL="3403600" marR="0" lvl="8" indent="-2794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7467792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610201" y="274589"/>
            <a:ext cx="10971609" cy="1142999"/>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51" name="Shape 151"/>
          <p:cNvSpPr txBox="1">
            <a:spLocks noGrp="1"/>
          </p:cNvSpPr>
          <p:nvPr>
            <p:ph type="body" idx="1"/>
          </p:nvPr>
        </p:nvSpPr>
        <p:spPr>
          <a:xfrm>
            <a:off x="610197" y="1534791"/>
            <a:ext cx="5386091" cy="639589"/>
          </a:xfrm>
          <a:prstGeom prst="rect">
            <a:avLst/>
          </a:prstGeom>
          <a:noFill/>
          <a:ln>
            <a:noFill/>
          </a:ln>
        </p:spPr>
        <p:txBody>
          <a:bodyPr wrap="square" lIns="78575" tIns="78575" rIns="78575" bIns="78575" anchor="b" anchorCtr="0"/>
          <a:lstStyle>
            <a:lvl1pPr marL="0" marR="0" lvl="0" indent="0" algn="l" rtl="0">
              <a:spcBef>
                <a:spcPts val="1800"/>
              </a:spcBef>
              <a:spcAft>
                <a:spcPts val="0"/>
              </a:spcAft>
              <a:buClr>
                <a:schemeClr val="dk1"/>
              </a:buClr>
              <a:buFont typeface="Gill Sans"/>
              <a:buNone/>
              <a:defRPr sz="1800" b="1" i="0" u="none" strike="noStrike" cap="none">
                <a:solidFill>
                  <a:schemeClr val="dk1"/>
                </a:solidFill>
                <a:latin typeface="Gill Sans"/>
                <a:ea typeface="Gill Sans"/>
                <a:cs typeface="Gill Sans"/>
                <a:sym typeface="Gill Sans"/>
              </a:defRPr>
            </a:lvl1pPr>
            <a:lvl2pPr marL="355600" marR="0" lvl="1" indent="0" algn="l" rtl="0">
              <a:spcBef>
                <a:spcPts val="1800"/>
              </a:spcBef>
              <a:spcAft>
                <a:spcPts val="0"/>
              </a:spcAft>
              <a:buClr>
                <a:schemeClr val="dk1"/>
              </a:buClr>
              <a:buFont typeface="Gill Sans"/>
              <a:buNone/>
              <a:defRPr sz="1600" b="1" i="0" u="none" strike="noStrike" cap="none">
                <a:solidFill>
                  <a:schemeClr val="dk1"/>
                </a:solidFill>
                <a:latin typeface="Gill Sans"/>
                <a:ea typeface="Gill Sans"/>
                <a:cs typeface="Gill Sans"/>
                <a:sym typeface="Gill Sans"/>
              </a:defRPr>
            </a:lvl2pPr>
            <a:lvl3pPr marL="698500" marR="0" lvl="2" indent="0" algn="l" rtl="0">
              <a:spcBef>
                <a:spcPts val="1800"/>
              </a:spcBef>
              <a:spcAft>
                <a:spcPts val="0"/>
              </a:spcAft>
              <a:buClr>
                <a:schemeClr val="dk1"/>
              </a:buClr>
              <a:buFont typeface="Gill Sans"/>
              <a:buNone/>
              <a:defRPr sz="1400" b="1" i="0" u="none" strike="noStrike" cap="none">
                <a:solidFill>
                  <a:schemeClr val="dk1"/>
                </a:solidFill>
                <a:latin typeface="Gill Sans"/>
                <a:ea typeface="Gill Sans"/>
                <a:cs typeface="Gill Sans"/>
                <a:sym typeface="Gill Sans"/>
              </a:defRPr>
            </a:lvl3pPr>
            <a:lvl4pPr marL="1054100" marR="0" lvl="3"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4pPr>
            <a:lvl5pPr marL="1397000" marR="0" lvl="4"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5pPr>
            <a:lvl6pPr marL="1752600" marR="0" lvl="5"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6pPr>
            <a:lvl7pPr marL="2108200" marR="0" lvl="6" indent="-1270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7pPr>
            <a:lvl8pPr marL="2451100" marR="0" lvl="7"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8pPr>
            <a:lvl9pPr marL="2806700" marR="0" lvl="8"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9pPr>
          </a:lstStyle>
          <a:p>
            <a:endParaRPr/>
          </a:p>
        </p:txBody>
      </p:sp>
      <p:sp>
        <p:nvSpPr>
          <p:cNvPr id="152" name="Shape 152"/>
          <p:cNvSpPr txBox="1">
            <a:spLocks noGrp="1"/>
          </p:cNvSpPr>
          <p:nvPr>
            <p:ph type="body" idx="2"/>
          </p:nvPr>
        </p:nvSpPr>
        <p:spPr>
          <a:xfrm>
            <a:off x="610197" y="2174382"/>
            <a:ext cx="5386091" cy="3951386"/>
          </a:xfrm>
          <a:prstGeom prst="rect">
            <a:avLst/>
          </a:prstGeom>
          <a:noFill/>
          <a:ln>
            <a:noFill/>
          </a:ln>
        </p:spPr>
        <p:txBody>
          <a:bodyPr wrap="square" lIns="78575" tIns="78575" rIns="78575" bIns="78575" anchor="ctr" anchorCtr="0"/>
          <a:lstStyle>
            <a:lvl1pPr marL="647700" marR="0" lvl="0" indent="-254000" algn="l" rtl="0">
              <a:spcBef>
                <a:spcPts val="1800"/>
              </a:spcBef>
              <a:spcAft>
                <a:spcPts val="0"/>
              </a:spcAft>
              <a:buClr>
                <a:schemeClr val="dk1"/>
              </a:buClr>
              <a:buSzPct val="172222"/>
              <a:buFont typeface="Gill Sans"/>
              <a:buChar char="•"/>
              <a:defRPr sz="1800" b="0" i="0" u="none" strike="noStrike" cap="none">
                <a:solidFill>
                  <a:schemeClr val="dk1"/>
                </a:solidFill>
                <a:latin typeface="Gill Sans"/>
                <a:ea typeface="Gill Sans"/>
                <a:cs typeface="Gill Sans"/>
                <a:sym typeface="Gill Sans"/>
              </a:defRPr>
            </a:lvl1pPr>
            <a:lvl2pPr marL="977900" marR="0" lvl="1" indent="-2794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2pPr>
            <a:lvl3pPr marL="1320800" marR="0" lvl="2"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3pPr>
            <a:lvl4pPr marL="1663700" marR="0" lvl="3"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4pPr>
            <a:lvl5pPr marL="2006600" marR="0" lvl="4"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5pPr>
            <a:lvl6pPr marL="2362200" marR="0" lvl="5"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6pPr>
            <a:lvl7pPr marL="2705100" marR="0" lvl="6"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7pPr>
            <a:lvl8pPr marL="3060700" marR="0" lvl="7"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8pPr>
            <a:lvl9pPr marL="3403600" marR="0" lvl="8" indent="-3048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9pPr>
          </a:lstStyle>
          <a:p>
            <a:endParaRPr/>
          </a:p>
        </p:txBody>
      </p:sp>
      <p:sp>
        <p:nvSpPr>
          <p:cNvPr id="153" name="Shape 153"/>
          <p:cNvSpPr txBox="1">
            <a:spLocks noGrp="1"/>
          </p:cNvSpPr>
          <p:nvPr>
            <p:ph type="body" idx="3"/>
          </p:nvPr>
        </p:nvSpPr>
        <p:spPr>
          <a:xfrm>
            <a:off x="6192745" y="1534791"/>
            <a:ext cx="5389064" cy="639589"/>
          </a:xfrm>
          <a:prstGeom prst="rect">
            <a:avLst/>
          </a:prstGeom>
          <a:noFill/>
          <a:ln>
            <a:noFill/>
          </a:ln>
        </p:spPr>
        <p:txBody>
          <a:bodyPr wrap="square" lIns="78575" tIns="78575" rIns="78575" bIns="78575" anchor="b" anchorCtr="0"/>
          <a:lstStyle>
            <a:lvl1pPr marL="0" marR="0" lvl="0" indent="0" algn="l" rtl="0">
              <a:spcBef>
                <a:spcPts val="1800"/>
              </a:spcBef>
              <a:spcAft>
                <a:spcPts val="0"/>
              </a:spcAft>
              <a:buClr>
                <a:schemeClr val="dk1"/>
              </a:buClr>
              <a:buFont typeface="Gill Sans"/>
              <a:buNone/>
              <a:defRPr sz="1800" b="1" i="0" u="none" strike="noStrike" cap="none">
                <a:solidFill>
                  <a:schemeClr val="dk1"/>
                </a:solidFill>
                <a:latin typeface="Gill Sans"/>
                <a:ea typeface="Gill Sans"/>
                <a:cs typeface="Gill Sans"/>
                <a:sym typeface="Gill Sans"/>
              </a:defRPr>
            </a:lvl1pPr>
            <a:lvl2pPr marL="355600" marR="0" lvl="1" indent="0" algn="l" rtl="0">
              <a:spcBef>
                <a:spcPts val="1800"/>
              </a:spcBef>
              <a:spcAft>
                <a:spcPts val="0"/>
              </a:spcAft>
              <a:buClr>
                <a:schemeClr val="dk1"/>
              </a:buClr>
              <a:buFont typeface="Gill Sans"/>
              <a:buNone/>
              <a:defRPr sz="1600" b="1" i="0" u="none" strike="noStrike" cap="none">
                <a:solidFill>
                  <a:schemeClr val="dk1"/>
                </a:solidFill>
                <a:latin typeface="Gill Sans"/>
                <a:ea typeface="Gill Sans"/>
                <a:cs typeface="Gill Sans"/>
                <a:sym typeface="Gill Sans"/>
              </a:defRPr>
            </a:lvl2pPr>
            <a:lvl3pPr marL="698500" marR="0" lvl="2" indent="0" algn="l" rtl="0">
              <a:spcBef>
                <a:spcPts val="1800"/>
              </a:spcBef>
              <a:spcAft>
                <a:spcPts val="0"/>
              </a:spcAft>
              <a:buClr>
                <a:schemeClr val="dk1"/>
              </a:buClr>
              <a:buFont typeface="Gill Sans"/>
              <a:buNone/>
              <a:defRPr sz="1400" b="1" i="0" u="none" strike="noStrike" cap="none">
                <a:solidFill>
                  <a:schemeClr val="dk1"/>
                </a:solidFill>
                <a:latin typeface="Gill Sans"/>
                <a:ea typeface="Gill Sans"/>
                <a:cs typeface="Gill Sans"/>
                <a:sym typeface="Gill Sans"/>
              </a:defRPr>
            </a:lvl3pPr>
            <a:lvl4pPr marL="1054100" marR="0" lvl="3"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4pPr>
            <a:lvl5pPr marL="1397000" marR="0" lvl="4"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5pPr>
            <a:lvl6pPr marL="1752600" marR="0" lvl="5"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6pPr>
            <a:lvl7pPr marL="2108200" marR="0" lvl="6" indent="-1270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7pPr>
            <a:lvl8pPr marL="2451100" marR="0" lvl="7"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8pPr>
            <a:lvl9pPr marL="2806700" marR="0" lvl="8" indent="0" algn="l" rtl="0">
              <a:spcBef>
                <a:spcPts val="1800"/>
              </a:spcBef>
              <a:spcAft>
                <a:spcPts val="0"/>
              </a:spcAft>
              <a:buClr>
                <a:schemeClr val="dk1"/>
              </a:buClr>
              <a:buFont typeface="Gill Sans"/>
              <a:buNone/>
              <a:defRPr sz="1200" b="1" i="0" u="none" strike="noStrike" cap="none">
                <a:solidFill>
                  <a:schemeClr val="dk1"/>
                </a:solidFill>
                <a:latin typeface="Gill Sans"/>
                <a:ea typeface="Gill Sans"/>
                <a:cs typeface="Gill Sans"/>
                <a:sym typeface="Gill Sans"/>
              </a:defRPr>
            </a:lvl9pPr>
          </a:lstStyle>
          <a:p>
            <a:endParaRPr/>
          </a:p>
        </p:txBody>
      </p:sp>
      <p:sp>
        <p:nvSpPr>
          <p:cNvPr id="154" name="Shape 154"/>
          <p:cNvSpPr txBox="1">
            <a:spLocks noGrp="1"/>
          </p:cNvSpPr>
          <p:nvPr>
            <p:ph type="body" idx="4"/>
          </p:nvPr>
        </p:nvSpPr>
        <p:spPr>
          <a:xfrm>
            <a:off x="6192745" y="2174382"/>
            <a:ext cx="5389064" cy="3951386"/>
          </a:xfrm>
          <a:prstGeom prst="rect">
            <a:avLst/>
          </a:prstGeom>
          <a:noFill/>
          <a:ln>
            <a:noFill/>
          </a:ln>
        </p:spPr>
        <p:txBody>
          <a:bodyPr wrap="square" lIns="78575" tIns="78575" rIns="78575" bIns="78575" anchor="ctr" anchorCtr="0"/>
          <a:lstStyle>
            <a:lvl1pPr marL="647700" marR="0" lvl="0" indent="-254000" algn="l" rtl="0">
              <a:spcBef>
                <a:spcPts val="1800"/>
              </a:spcBef>
              <a:spcAft>
                <a:spcPts val="0"/>
              </a:spcAft>
              <a:buClr>
                <a:schemeClr val="dk1"/>
              </a:buClr>
              <a:buSzPct val="172222"/>
              <a:buFont typeface="Gill Sans"/>
              <a:buChar char="•"/>
              <a:defRPr sz="1800" b="0" i="0" u="none" strike="noStrike" cap="none">
                <a:solidFill>
                  <a:schemeClr val="dk1"/>
                </a:solidFill>
                <a:latin typeface="Gill Sans"/>
                <a:ea typeface="Gill Sans"/>
                <a:cs typeface="Gill Sans"/>
                <a:sym typeface="Gill Sans"/>
              </a:defRPr>
            </a:lvl1pPr>
            <a:lvl2pPr marL="977900" marR="0" lvl="1" indent="-2794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2pPr>
            <a:lvl3pPr marL="1320800" marR="0" lvl="2" indent="-292100" algn="l" rtl="0">
              <a:spcBef>
                <a:spcPts val="1800"/>
              </a:spcBef>
              <a:spcAft>
                <a:spcPts val="0"/>
              </a:spcAft>
              <a:buClr>
                <a:schemeClr val="dk1"/>
              </a:buClr>
              <a:buSzPct val="171428"/>
              <a:buFont typeface="Gill Sans"/>
              <a:buChar char="•"/>
              <a:defRPr sz="1400" b="0" i="0" u="none" strike="noStrike" cap="none">
                <a:solidFill>
                  <a:schemeClr val="dk1"/>
                </a:solidFill>
                <a:latin typeface="Gill Sans"/>
                <a:ea typeface="Gill Sans"/>
                <a:cs typeface="Gill Sans"/>
                <a:sym typeface="Gill Sans"/>
              </a:defRPr>
            </a:lvl3pPr>
            <a:lvl4pPr marL="1663700" marR="0" lvl="3"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4pPr>
            <a:lvl5pPr marL="2006600" marR="0" lvl="4"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5pPr>
            <a:lvl6pPr marL="2362200" marR="0" lvl="5"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6pPr>
            <a:lvl7pPr marL="2705100" marR="0" lvl="6"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7pPr>
            <a:lvl8pPr marL="3060700" marR="0" lvl="7" indent="-3175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8pPr>
            <a:lvl9pPr marL="3403600" marR="0" lvl="8" indent="-304800" algn="l" rtl="0">
              <a:spcBef>
                <a:spcPts val="1800"/>
              </a:spcBef>
              <a:spcAft>
                <a:spcPts val="0"/>
              </a:spcAft>
              <a:buClr>
                <a:schemeClr val="dk1"/>
              </a:buClr>
              <a:buSzPct val="166666"/>
              <a:buFont typeface="Gill Sans"/>
              <a:buChar char="•"/>
              <a:defRPr sz="12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383400056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1190632" y="178594"/>
            <a:ext cx="9810751" cy="1714499"/>
          </a:xfrm>
          <a:prstGeom prst="rect">
            <a:avLst/>
          </a:prstGeom>
          <a:noFill/>
          <a:ln>
            <a:noFill/>
          </a:ln>
        </p:spPr>
        <p:txBody>
          <a:bodyPr wrap="square" lIns="78575" tIns="78575" rIns="78575" bIns="78575" anchor="ctr" anchorCtr="0"/>
          <a:lstStyle>
            <a:lvl1pPr marL="0" marR="0" lvl="0"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70318401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610205" y="273484"/>
            <a:ext cx="4010919" cy="1161975"/>
          </a:xfrm>
          <a:prstGeom prst="rect">
            <a:avLst/>
          </a:prstGeom>
          <a:noFill/>
          <a:ln>
            <a:noFill/>
          </a:ln>
        </p:spPr>
        <p:txBody>
          <a:bodyPr wrap="square" lIns="78575" tIns="78575" rIns="78575" bIns="78575" anchor="b" anchorCtr="0"/>
          <a:lstStyle>
            <a:lvl1pPr marL="0" marR="0" lvl="0" indent="0" algn="l" rtl="0">
              <a:spcBef>
                <a:spcPts val="0"/>
              </a:spcBef>
              <a:spcAft>
                <a:spcPts val="0"/>
              </a:spcAft>
              <a:buNone/>
              <a:defRPr sz="1600" b="1"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59" name="Shape 159"/>
          <p:cNvSpPr txBox="1">
            <a:spLocks noGrp="1"/>
          </p:cNvSpPr>
          <p:nvPr>
            <p:ph type="body" idx="1"/>
          </p:nvPr>
        </p:nvSpPr>
        <p:spPr>
          <a:xfrm>
            <a:off x="4766969" y="273472"/>
            <a:ext cx="6814839" cy="5852294"/>
          </a:xfrm>
          <a:prstGeom prst="rect">
            <a:avLst/>
          </a:prstGeom>
          <a:noFill/>
          <a:ln>
            <a:noFill/>
          </a:ln>
        </p:spPr>
        <p:txBody>
          <a:bodyPr wrap="square" lIns="78575" tIns="78575" rIns="78575" bIns="78575" anchor="ctr" anchorCtr="0"/>
          <a:lstStyle>
            <a:lvl1pPr marL="647700" marR="0" lvl="0" indent="-190500" algn="l" rtl="0">
              <a:spcBef>
                <a:spcPts val="1800"/>
              </a:spcBef>
              <a:spcAft>
                <a:spcPts val="0"/>
              </a:spcAft>
              <a:buClr>
                <a:schemeClr val="dk1"/>
              </a:buClr>
              <a:buSzPct val="170833"/>
              <a:buFont typeface="Gill Sans"/>
              <a:buChar char="•"/>
              <a:defRPr sz="2400" b="0" i="0" u="none" strike="noStrike" cap="none">
                <a:solidFill>
                  <a:schemeClr val="dk1"/>
                </a:solidFill>
                <a:latin typeface="Gill Sans"/>
                <a:ea typeface="Gill Sans"/>
                <a:cs typeface="Gill Sans"/>
                <a:sym typeface="Gill Sans"/>
              </a:defRPr>
            </a:lvl1pPr>
            <a:lvl2pPr marL="977900" marR="0" lvl="1" indent="-215900" algn="l" rtl="0">
              <a:spcBef>
                <a:spcPts val="1800"/>
              </a:spcBef>
              <a:spcAft>
                <a:spcPts val="0"/>
              </a:spcAft>
              <a:buClr>
                <a:schemeClr val="dk1"/>
              </a:buClr>
              <a:buSzPct val="171428"/>
              <a:buFont typeface="Gill Sans"/>
              <a:buChar char="•"/>
              <a:defRPr sz="2100" b="0" i="0" u="none" strike="noStrike" cap="none">
                <a:solidFill>
                  <a:schemeClr val="dk1"/>
                </a:solidFill>
                <a:latin typeface="Gill Sans"/>
                <a:ea typeface="Gill Sans"/>
                <a:cs typeface="Gill Sans"/>
                <a:sym typeface="Gill Sans"/>
              </a:defRPr>
            </a:lvl2pPr>
            <a:lvl3pPr marL="1320800" marR="0" lvl="2" indent="-241300" algn="l" rtl="0">
              <a:spcBef>
                <a:spcPts val="1800"/>
              </a:spcBef>
              <a:spcAft>
                <a:spcPts val="0"/>
              </a:spcAft>
              <a:buClr>
                <a:schemeClr val="dk1"/>
              </a:buClr>
              <a:buSzPct val="172222"/>
              <a:buFont typeface="Gill Sans"/>
              <a:buChar char="•"/>
              <a:defRPr sz="1800" b="0" i="0" u="none" strike="noStrike" cap="none">
                <a:solidFill>
                  <a:schemeClr val="dk1"/>
                </a:solidFill>
                <a:latin typeface="Gill Sans"/>
                <a:ea typeface="Gill Sans"/>
                <a:cs typeface="Gill Sans"/>
                <a:sym typeface="Gill Sans"/>
              </a:defRPr>
            </a:lvl3pPr>
            <a:lvl4pPr marL="1663700" marR="0" lvl="3" indent="-2667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4pPr>
            <a:lvl5pPr marL="2006600" marR="0" lvl="4" indent="-2794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5pPr>
            <a:lvl6pPr marL="2362200" marR="0" lvl="5" indent="-2794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6pPr>
            <a:lvl7pPr marL="2705100" marR="0" lvl="6" indent="-2794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7pPr>
            <a:lvl8pPr marL="3060700" marR="0" lvl="7" indent="-2667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8pPr>
            <a:lvl9pPr marL="3403600" marR="0" lvl="8" indent="-266700" algn="l" rtl="0">
              <a:spcBef>
                <a:spcPts val="1800"/>
              </a:spcBef>
              <a:spcAft>
                <a:spcPts val="0"/>
              </a:spcAft>
              <a:buClr>
                <a:schemeClr val="dk1"/>
              </a:buClr>
              <a:buSzPct val="168750"/>
              <a:buFont typeface="Gill Sans"/>
              <a:buChar char="•"/>
              <a:defRPr sz="1600" b="0" i="0" u="none" strike="noStrike" cap="none">
                <a:solidFill>
                  <a:schemeClr val="dk1"/>
                </a:solidFill>
                <a:latin typeface="Gill Sans"/>
                <a:ea typeface="Gill Sans"/>
                <a:cs typeface="Gill Sans"/>
                <a:sym typeface="Gill Sans"/>
              </a:defRPr>
            </a:lvl9pPr>
          </a:lstStyle>
          <a:p>
            <a:endParaRPr/>
          </a:p>
        </p:txBody>
      </p:sp>
      <p:sp>
        <p:nvSpPr>
          <p:cNvPr id="160" name="Shape 160"/>
          <p:cNvSpPr txBox="1">
            <a:spLocks noGrp="1"/>
          </p:cNvSpPr>
          <p:nvPr>
            <p:ph type="body" idx="2"/>
          </p:nvPr>
        </p:nvSpPr>
        <p:spPr>
          <a:xfrm>
            <a:off x="610205" y="1435447"/>
            <a:ext cx="4010919" cy="4690317"/>
          </a:xfrm>
          <a:prstGeom prst="rect">
            <a:avLst/>
          </a:prstGeom>
          <a:noFill/>
          <a:ln>
            <a:noFill/>
          </a:ln>
        </p:spPr>
        <p:txBody>
          <a:bodyPr wrap="square" lIns="78575" tIns="78575" rIns="78575" bIns="78575" anchor="ctr" anchorCtr="0"/>
          <a:lstStyle>
            <a:lvl1pPr marL="0" marR="0" lvl="0"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1pPr>
            <a:lvl2pPr marL="355600" marR="0" lvl="1" indent="0" algn="l" rtl="0">
              <a:spcBef>
                <a:spcPts val="1800"/>
              </a:spcBef>
              <a:spcAft>
                <a:spcPts val="0"/>
              </a:spcAft>
              <a:buClr>
                <a:schemeClr val="dk1"/>
              </a:buClr>
              <a:buFont typeface="Gill Sans"/>
              <a:buNone/>
              <a:defRPr sz="800" b="0" i="0" u="none" strike="noStrike" cap="none">
                <a:solidFill>
                  <a:schemeClr val="dk1"/>
                </a:solidFill>
                <a:latin typeface="Gill Sans"/>
                <a:ea typeface="Gill Sans"/>
                <a:cs typeface="Gill Sans"/>
                <a:sym typeface="Gill Sans"/>
              </a:defRPr>
            </a:lvl2pPr>
            <a:lvl3pPr marL="698500" marR="0" lvl="2"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3pPr>
            <a:lvl4pPr marL="1054100" marR="0" lvl="3"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4pPr>
            <a:lvl5pPr marL="1397000" marR="0" lvl="4"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5pPr>
            <a:lvl6pPr marL="1752600" marR="0" lvl="5"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6pPr>
            <a:lvl7pPr marL="2108200" marR="0" lvl="6" indent="-1270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7pPr>
            <a:lvl8pPr marL="2451100" marR="0" lvl="7"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8pPr>
            <a:lvl9pPr marL="2806700" marR="0" lvl="8"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7991925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2390190" y="4800832"/>
            <a:ext cx="7314903" cy="567035"/>
          </a:xfrm>
          <a:prstGeom prst="rect">
            <a:avLst/>
          </a:prstGeom>
          <a:noFill/>
          <a:ln>
            <a:noFill/>
          </a:ln>
        </p:spPr>
        <p:txBody>
          <a:bodyPr wrap="square" lIns="78575" tIns="78575" rIns="78575" bIns="78575" anchor="b" anchorCtr="0"/>
          <a:lstStyle>
            <a:lvl1pPr marL="0" marR="0" lvl="0" indent="0" algn="l" rtl="0">
              <a:spcBef>
                <a:spcPts val="0"/>
              </a:spcBef>
              <a:spcAft>
                <a:spcPts val="0"/>
              </a:spcAft>
              <a:buNone/>
              <a:defRPr sz="1600" b="1"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None/>
              <a:defRPr sz="6400" b="0" i="0" u="none" strike="noStrike" cap="none">
                <a:solidFill>
                  <a:schemeClr val="dk1"/>
                </a:solidFill>
                <a:latin typeface="Gill Sans"/>
                <a:ea typeface="Gill Sans"/>
                <a:cs typeface="Gill Sans"/>
                <a:sym typeface="Gill Sans"/>
              </a:defRPr>
            </a:lvl9pPr>
          </a:lstStyle>
          <a:p>
            <a:endParaRPr/>
          </a:p>
        </p:txBody>
      </p:sp>
      <p:sp>
        <p:nvSpPr>
          <p:cNvPr id="163" name="Shape 163"/>
          <p:cNvSpPr>
            <a:spLocks noGrp="1"/>
          </p:cNvSpPr>
          <p:nvPr>
            <p:ph type="pic" idx="2"/>
          </p:nvPr>
        </p:nvSpPr>
        <p:spPr>
          <a:xfrm>
            <a:off x="2390190" y="612800"/>
            <a:ext cx="7314903" cy="4114354"/>
          </a:xfrm>
          <a:prstGeom prst="rect">
            <a:avLst/>
          </a:prstGeom>
          <a:noFill/>
          <a:ln>
            <a:noFill/>
          </a:ln>
        </p:spPr>
        <p:txBody>
          <a:bodyPr wrap="square" lIns="78575" tIns="78575" rIns="78575" bIns="78575" anchor="ctr" anchorCtr="0"/>
          <a:lstStyle>
            <a:lvl1pPr marL="0" marR="0" lvl="0" indent="0" algn="l" rtl="0">
              <a:spcBef>
                <a:spcPts val="1800"/>
              </a:spcBef>
              <a:spcAft>
                <a:spcPts val="0"/>
              </a:spcAft>
              <a:buClr>
                <a:schemeClr val="dk1"/>
              </a:buClr>
              <a:buSzPct val="50000"/>
              <a:buFont typeface="Gill Sans"/>
              <a:buNone/>
              <a:defRPr sz="2400" b="0" i="0" u="none" strike="noStrike" cap="none">
                <a:solidFill>
                  <a:schemeClr val="dk1"/>
                </a:solidFill>
                <a:latin typeface="Gill Sans"/>
                <a:ea typeface="Gill Sans"/>
                <a:cs typeface="Gill Sans"/>
                <a:sym typeface="Gill Sans"/>
              </a:defRPr>
            </a:lvl1pPr>
            <a:lvl2pPr marL="355600" marR="0" lvl="1" indent="0" algn="l" rtl="0">
              <a:spcBef>
                <a:spcPts val="1800"/>
              </a:spcBef>
              <a:spcAft>
                <a:spcPts val="0"/>
              </a:spcAft>
              <a:buClr>
                <a:schemeClr val="dk1"/>
              </a:buClr>
              <a:buSzPct val="57142"/>
              <a:buFont typeface="Gill Sans"/>
              <a:buNone/>
              <a:defRPr sz="2100" b="0" i="0" u="none" strike="noStrike" cap="none">
                <a:solidFill>
                  <a:schemeClr val="dk1"/>
                </a:solidFill>
                <a:latin typeface="Gill Sans"/>
                <a:ea typeface="Gill Sans"/>
                <a:cs typeface="Gill Sans"/>
                <a:sym typeface="Gill Sans"/>
              </a:defRPr>
            </a:lvl2pPr>
            <a:lvl3pPr marL="698500" marR="0" lvl="2" indent="0" algn="l" rtl="0">
              <a:spcBef>
                <a:spcPts val="1800"/>
              </a:spcBef>
              <a:spcAft>
                <a:spcPts val="0"/>
              </a:spcAft>
              <a:buClr>
                <a:schemeClr val="dk1"/>
              </a:buClr>
              <a:buSzPct val="66666"/>
              <a:buFont typeface="Gill Sans"/>
              <a:buNone/>
              <a:defRPr sz="1800" b="0" i="0" u="none" strike="noStrike" cap="none">
                <a:solidFill>
                  <a:schemeClr val="dk1"/>
                </a:solidFill>
                <a:latin typeface="Gill Sans"/>
                <a:ea typeface="Gill Sans"/>
                <a:cs typeface="Gill Sans"/>
                <a:sym typeface="Gill Sans"/>
              </a:defRPr>
            </a:lvl3pPr>
            <a:lvl4pPr marL="1054100" marR="0" lvl="3" indent="0" algn="l" rtl="0">
              <a:spcBef>
                <a:spcPts val="1800"/>
              </a:spcBef>
              <a:spcAft>
                <a:spcPts val="0"/>
              </a:spcAft>
              <a:buClr>
                <a:schemeClr val="dk1"/>
              </a:buClr>
              <a:buSzPct val="75000"/>
              <a:buFont typeface="Gill Sans"/>
              <a:buNone/>
              <a:defRPr sz="1600" b="0" i="0" u="none" strike="noStrike" cap="none">
                <a:solidFill>
                  <a:schemeClr val="dk1"/>
                </a:solidFill>
                <a:latin typeface="Gill Sans"/>
                <a:ea typeface="Gill Sans"/>
                <a:cs typeface="Gill Sans"/>
                <a:sym typeface="Gill Sans"/>
              </a:defRPr>
            </a:lvl4pPr>
            <a:lvl5pPr marL="1397000" marR="0" lvl="4" indent="0" algn="l" rtl="0">
              <a:spcBef>
                <a:spcPts val="1800"/>
              </a:spcBef>
              <a:spcAft>
                <a:spcPts val="0"/>
              </a:spcAft>
              <a:buClr>
                <a:schemeClr val="dk1"/>
              </a:buClr>
              <a:buSzPct val="75000"/>
              <a:buFont typeface="Gill Sans"/>
              <a:buNone/>
              <a:defRPr sz="1600" b="0" i="0" u="none" strike="noStrike" cap="none">
                <a:solidFill>
                  <a:schemeClr val="dk1"/>
                </a:solidFill>
                <a:latin typeface="Gill Sans"/>
                <a:ea typeface="Gill Sans"/>
                <a:cs typeface="Gill Sans"/>
                <a:sym typeface="Gill Sans"/>
              </a:defRPr>
            </a:lvl5pPr>
            <a:lvl6pPr marL="1752600" marR="0" lvl="5" indent="0" algn="l" rtl="0">
              <a:spcBef>
                <a:spcPts val="1800"/>
              </a:spcBef>
              <a:spcAft>
                <a:spcPts val="0"/>
              </a:spcAft>
              <a:buClr>
                <a:schemeClr val="dk1"/>
              </a:buClr>
              <a:buSzPct val="75000"/>
              <a:buFont typeface="Gill Sans"/>
              <a:buNone/>
              <a:defRPr sz="1600" b="0" i="0" u="none" strike="noStrike" cap="none">
                <a:solidFill>
                  <a:schemeClr val="dk1"/>
                </a:solidFill>
                <a:latin typeface="Gill Sans"/>
                <a:ea typeface="Gill Sans"/>
                <a:cs typeface="Gill Sans"/>
                <a:sym typeface="Gill Sans"/>
              </a:defRPr>
            </a:lvl6pPr>
            <a:lvl7pPr marL="2108200" marR="0" lvl="6" indent="-12700" algn="l" rtl="0">
              <a:spcBef>
                <a:spcPts val="1800"/>
              </a:spcBef>
              <a:spcAft>
                <a:spcPts val="0"/>
              </a:spcAft>
              <a:buClr>
                <a:schemeClr val="dk1"/>
              </a:buClr>
              <a:buSzPct val="75000"/>
              <a:buFont typeface="Gill Sans"/>
              <a:buNone/>
              <a:defRPr sz="1600" b="0" i="0" u="none" strike="noStrike" cap="none">
                <a:solidFill>
                  <a:schemeClr val="dk1"/>
                </a:solidFill>
                <a:latin typeface="Gill Sans"/>
                <a:ea typeface="Gill Sans"/>
                <a:cs typeface="Gill Sans"/>
                <a:sym typeface="Gill Sans"/>
              </a:defRPr>
            </a:lvl7pPr>
            <a:lvl8pPr marL="2451100" marR="0" lvl="7" indent="0" algn="l" rtl="0">
              <a:spcBef>
                <a:spcPts val="1800"/>
              </a:spcBef>
              <a:spcAft>
                <a:spcPts val="0"/>
              </a:spcAft>
              <a:buClr>
                <a:schemeClr val="dk1"/>
              </a:buClr>
              <a:buSzPct val="75000"/>
              <a:buFont typeface="Gill Sans"/>
              <a:buNone/>
              <a:defRPr sz="1600" b="0" i="0" u="none" strike="noStrike" cap="none">
                <a:solidFill>
                  <a:schemeClr val="dk1"/>
                </a:solidFill>
                <a:latin typeface="Gill Sans"/>
                <a:ea typeface="Gill Sans"/>
                <a:cs typeface="Gill Sans"/>
                <a:sym typeface="Gill Sans"/>
              </a:defRPr>
            </a:lvl8pPr>
            <a:lvl9pPr marL="2806700" marR="0" lvl="8" indent="0" algn="l" rtl="0">
              <a:spcBef>
                <a:spcPts val="1800"/>
              </a:spcBef>
              <a:spcAft>
                <a:spcPts val="0"/>
              </a:spcAft>
              <a:buClr>
                <a:schemeClr val="dk1"/>
              </a:buClr>
              <a:buSzPct val="75000"/>
              <a:buFont typeface="Gill Sans"/>
              <a:buNone/>
              <a:defRPr sz="1600" b="0" i="0" u="none" strike="noStrike" cap="none">
                <a:solidFill>
                  <a:schemeClr val="dk1"/>
                </a:solidFill>
                <a:latin typeface="Gill Sans"/>
                <a:ea typeface="Gill Sans"/>
                <a:cs typeface="Gill Sans"/>
                <a:sym typeface="Gill Sans"/>
              </a:defRPr>
            </a:lvl9pPr>
          </a:lstStyle>
          <a:p>
            <a:endParaRPr/>
          </a:p>
        </p:txBody>
      </p:sp>
      <p:sp>
        <p:nvSpPr>
          <p:cNvPr id="164" name="Shape 164"/>
          <p:cNvSpPr txBox="1">
            <a:spLocks noGrp="1"/>
          </p:cNvSpPr>
          <p:nvPr>
            <p:ph type="body" idx="1"/>
          </p:nvPr>
        </p:nvSpPr>
        <p:spPr>
          <a:xfrm>
            <a:off x="2390190" y="5367862"/>
            <a:ext cx="7314903" cy="804787"/>
          </a:xfrm>
          <a:prstGeom prst="rect">
            <a:avLst/>
          </a:prstGeom>
          <a:noFill/>
          <a:ln>
            <a:noFill/>
          </a:ln>
        </p:spPr>
        <p:txBody>
          <a:bodyPr wrap="square" lIns="78575" tIns="78575" rIns="78575" bIns="78575" anchor="ctr" anchorCtr="0"/>
          <a:lstStyle>
            <a:lvl1pPr marL="0" marR="0" lvl="0" indent="0" algn="l" rtl="0">
              <a:spcBef>
                <a:spcPts val="1800"/>
              </a:spcBef>
              <a:spcAft>
                <a:spcPts val="0"/>
              </a:spcAft>
              <a:buClr>
                <a:schemeClr val="dk1"/>
              </a:buClr>
              <a:buFont typeface="Gill Sans"/>
              <a:buNone/>
              <a:defRPr sz="1100" b="0" i="0" u="none" strike="noStrike" cap="none">
                <a:solidFill>
                  <a:schemeClr val="dk1"/>
                </a:solidFill>
                <a:latin typeface="Gill Sans"/>
                <a:ea typeface="Gill Sans"/>
                <a:cs typeface="Gill Sans"/>
                <a:sym typeface="Gill Sans"/>
              </a:defRPr>
            </a:lvl1pPr>
            <a:lvl2pPr marL="355600" marR="0" lvl="1" indent="0" algn="l" rtl="0">
              <a:spcBef>
                <a:spcPts val="1800"/>
              </a:spcBef>
              <a:spcAft>
                <a:spcPts val="0"/>
              </a:spcAft>
              <a:buClr>
                <a:schemeClr val="dk1"/>
              </a:buClr>
              <a:buFont typeface="Gill Sans"/>
              <a:buNone/>
              <a:defRPr sz="800" b="0" i="0" u="none" strike="noStrike" cap="none">
                <a:solidFill>
                  <a:schemeClr val="dk1"/>
                </a:solidFill>
                <a:latin typeface="Gill Sans"/>
                <a:ea typeface="Gill Sans"/>
                <a:cs typeface="Gill Sans"/>
                <a:sym typeface="Gill Sans"/>
              </a:defRPr>
            </a:lvl2pPr>
            <a:lvl3pPr marL="698500" marR="0" lvl="2"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3pPr>
            <a:lvl4pPr marL="1054100" marR="0" lvl="3"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4pPr>
            <a:lvl5pPr marL="1397000" marR="0" lvl="4"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5pPr>
            <a:lvl6pPr marL="1752600" marR="0" lvl="5"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6pPr>
            <a:lvl7pPr marL="2108200" marR="0" lvl="6" indent="-1270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7pPr>
            <a:lvl8pPr marL="2451100" marR="0" lvl="7"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8pPr>
            <a:lvl9pPr marL="2806700" marR="0" lvl="8" indent="0" algn="l" rtl="0">
              <a:spcBef>
                <a:spcPts val="1800"/>
              </a:spcBef>
              <a:spcAft>
                <a:spcPts val="0"/>
              </a:spcAft>
              <a:buClr>
                <a:schemeClr val="dk1"/>
              </a:buClr>
              <a:buFont typeface="Gill Sans"/>
              <a:buNone/>
              <a:defRPr sz="7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271511168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alphaModFix/>
          </a:blip>
          <a:stretch>
            <a:fillRect/>
          </a:stretch>
        </a:blip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1190632" y="178594"/>
            <a:ext cx="9810751" cy="1714499"/>
          </a:xfrm>
          <a:prstGeom prst="rect">
            <a:avLst/>
          </a:prstGeom>
          <a:noFill/>
          <a:ln>
            <a:noFill/>
          </a:ln>
        </p:spPr>
        <p:txBody>
          <a:bodyPr wrap="square" lIns="78575" tIns="78575" rIns="78575" bIns="78575" anchor="ctr" anchorCtr="0"/>
          <a:lstStyle>
            <a:lvl1pPr marL="0" marR="0" lvl="0"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1pPr>
            <a:lvl2pPr marL="0" marR="0" lvl="1"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2pPr>
            <a:lvl3pPr marL="0" marR="0" lvl="2"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3pPr>
            <a:lvl4pPr marL="0" marR="0" lvl="3"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4pPr>
            <a:lvl5pPr marL="0" marR="0" lvl="4"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5pPr>
            <a:lvl6pPr marL="355600" marR="0" lvl="5"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6pPr>
            <a:lvl7pPr marL="698500" marR="0" lvl="6"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7pPr>
            <a:lvl8pPr marL="1054100" marR="0" lvl="7"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8pPr>
            <a:lvl9pPr marL="1397000" marR="0" lvl="8" indent="0" algn="ctr" rtl="0">
              <a:spcBef>
                <a:spcPts val="0"/>
              </a:spcBef>
              <a:spcAft>
                <a:spcPts val="0"/>
              </a:spcAft>
              <a:buSzPct val="25000"/>
              <a:buNone/>
              <a:defRPr sz="6400" b="0" i="0" u="none" strike="noStrike" cap="none">
                <a:solidFill>
                  <a:schemeClr val="dk1"/>
                </a:solidFill>
                <a:latin typeface="Gill Sans"/>
                <a:ea typeface="Gill Sans"/>
                <a:cs typeface="Gill Sans"/>
                <a:sym typeface="Gill Sans"/>
              </a:defRPr>
            </a:lvl9pPr>
          </a:lstStyle>
          <a:p>
            <a:endParaRPr/>
          </a:p>
        </p:txBody>
      </p:sp>
      <p:sp>
        <p:nvSpPr>
          <p:cNvPr id="134" name="Shape 134"/>
          <p:cNvSpPr txBox="1">
            <a:spLocks noGrp="1"/>
          </p:cNvSpPr>
          <p:nvPr>
            <p:ph type="body" idx="1"/>
          </p:nvPr>
        </p:nvSpPr>
        <p:spPr>
          <a:xfrm>
            <a:off x="1190632" y="1946675"/>
            <a:ext cx="9810751" cy="4018358"/>
          </a:xfrm>
          <a:prstGeom prst="rect">
            <a:avLst/>
          </a:prstGeom>
          <a:noFill/>
          <a:ln>
            <a:noFill/>
          </a:ln>
        </p:spPr>
        <p:txBody>
          <a:bodyPr wrap="square" lIns="78575" tIns="78575" rIns="78575" bIns="78575" anchor="ctr" anchorCtr="0"/>
          <a:lstStyle>
            <a:lvl1pPr marL="647700" marR="0" lvl="0"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1pPr>
            <a:lvl2pPr marL="977900" marR="0" lvl="1"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2pPr>
            <a:lvl3pPr marL="1320800" marR="0" lvl="2"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3pPr>
            <a:lvl4pPr marL="1663700" marR="0" lvl="3"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4pPr>
            <a:lvl5pPr marL="2006600" marR="0" lvl="4"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5pPr>
            <a:lvl6pPr marL="2362200" marR="0" lvl="5"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6pPr>
            <a:lvl7pPr marL="2705100" marR="0" lvl="6"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7pPr>
            <a:lvl8pPr marL="3060700" marR="0" lvl="7" indent="-889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8pPr>
            <a:lvl9pPr marL="3403600" marR="0" lvl="8" indent="-76200" algn="l" rtl="0">
              <a:spcBef>
                <a:spcPts val="1800"/>
              </a:spcBef>
              <a:spcAft>
                <a:spcPts val="0"/>
              </a:spcAft>
              <a:buClr>
                <a:schemeClr val="dk1"/>
              </a:buClr>
              <a:buSzPct val="169696"/>
              <a:buFont typeface="Gill Sans"/>
              <a:buChar char="•"/>
              <a:defRPr sz="3300" b="0" i="0" u="none" strike="noStrike" cap="none">
                <a:solidFill>
                  <a:schemeClr val="dk1"/>
                </a:solidFill>
                <a:latin typeface="Gill Sans"/>
                <a:ea typeface="Gill Sans"/>
                <a:cs typeface="Gill Sans"/>
                <a:sym typeface="Gill Sans"/>
              </a:defRPr>
            </a:lvl9pPr>
          </a:lstStyle>
          <a:p>
            <a:endParaRPr/>
          </a:p>
        </p:txBody>
      </p:sp>
    </p:spTree>
    <p:extLst>
      <p:ext uri="{BB962C8B-B14F-4D97-AF65-F5344CB8AC3E}">
        <p14:creationId xmlns:p14="http://schemas.microsoft.com/office/powerpoint/2010/main" val="1464452501"/>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B5C62EE-347D-4F72-8070-44448BAE37F0}"/>
              </a:ext>
            </a:extLst>
          </p:cNvPr>
          <p:cNvSpPr/>
          <p:nvPr userDrawn="1"/>
        </p:nvSpPr>
        <p:spPr>
          <a:xfrm>
            <a:off x="0" y="0"/>
            <a:ext cx="12192000" cy="1524000"/>
          </a:xfrm>
          <a:prstGeom prst="rect">
            <a:avLst/>
          </a:prstGeom>
          <a:solidFill>
            <a:srgbClr val="0431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a:extLst>
              <a:ext uri="{FF2B5EF4-FFF2-40B4-BE49-F238E27FC236}">
                <a16:creationId xmlns:a16="http://schemas.microsoft.com/office/drawing/2014/main" id="{5D3D8C2A-D095-4170-A47F-58AC477B4B88}"/>
              </a:ext>
            </a:extLst>
          </p:cNvPr>
          <p:cNvSpPr>
            <a:spLocks noGrp="1"/>
          </p:cNvSpPr>
          <p:nvPr>
            <p:ph type="title"/>
          </p:nvPr>
        </p:nvSpPr>
        <p:spPr>
          <a:xfrm>
            <a:off x="838200" y="213519"/>
            <a:ext cx="10515600" cy="108188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A43E80A-27A0-4BE9-BBAD-96E76DF42D0C}"/>
              </a:ext>
            </a:extLst>
          </p:cNvPr>
          <p:cNvSpPr>
            <a:spLocks noGrp="1"/>
          </p:cNvSpPr>
          <p:nvPr>
            <p:ph type="body" idx="1"/>
          </p:nvPr>
        </p:nvSpPr>
        <p:spPr>
          <a:xfrm>
            <a:off x="838200" y="1676400"/>
            <a:ext cx="10515600" cy="4500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155561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1">
                    <a:lumMod val="50000"/>
                  </a:schemeClr>
                </a:solidFill>
              </a:rPr>
              <a:t>Guided Pathways</a:t>
            </a:r>
            <a:br>
              <a:rPr lang="en-US" b="1" dirty="0" smtClean="0">
                <a:solidFill>
                  <a:schemeClr val="accent1">
                    <a:lumMod val="50000"/>
                  </a:schemeClr>
                </a:solidFill>
              </a:rPr>
            </a:br>
            <a:r>
              <a:rPr lang="en-US" b="1" dirty="0" smtClean="0">
                <a:solidFill>
                  <a:schemeClr val="accent1">
                    <a:lumMod val="50000"/>
                  </a:schemeClr>
                </a:solidFill>
              </a:rPr>
              <a:t>Voices of LPC</a:t>
            </a:r>
            <a:endParaRPr lang="en-US" b="1" dirty="0">
              <a:solidFill>
                <a:schemeClr val="accent1">
                  <a:lumMod val="50000"/>
                </a:schemeClr>
              </a:solidFill>
            </a:endParaRPr>
          </a:p>
        </p:txBody>
      </p:sp>
      <p:sp>
        <p:nvSpPr>
          <p:cNvPr id="3" name="Subtitle 2"/>
          <p:cNvSpPr>
            <a:spLocks noGrp="1"/>
          </p:cNvSpPr>
          <p:nvPr>
            <p:ph type="subTitle" idx="1"/>
          </p:nvPr>
        </p:nvSpPr>
        <p:spPr>
          <a:xfrm>
            <a:off x="800100" y="3789362"/>
            <a:ext cx="10477500" cy="1468438"/>
          </a:xfrm>
        </p:spPr>
        <p:txBody>
          <a:bodyPr>
            <a:normAutofit/>
          </a:bodyPr>
          <a:lstStyle/>
          <a:p>
            <a:r>
              <a:rPr lang="en-US" sz="2800" dirty="0" smtClean="0"/>
              <a:t>Guided Pathways Steering Committee Members and Workgroup Leads</a:t>
            </a:r>
          </a:p>
          <a:p>
            <a:r>
              <a:rPr lang="en-US" sz="2800" dirty="0" smtClean="0"/>
              <a:t>Flex Day—October 23, 2018</a:t>
            </a:r>
            <a:endParaRPr lang="en-US" sz="2800" dirty="0"/>
          </a:p>
        </p:txBody>
      </p:sp>
      <p:pic>
        <p:nvPicPr>
          <p:cNvPr id="4" name="Picture 3"/>
          <p:cNvPicPr>
            <a:picLocks noChangeAspect="1"/>
          </p:cNvPicPr>
          <p:nvPr/>
        </p:nvPicPr>
        <p:blipFill>
          <a:blip r:embed="rId3">
            <a:extLst>
              <a:ext uri="{BEBA8EAE-BF5A-486C-A8C5-ECC9F3942E4B}">
                <a14:imgProps xmlns:a14="http://schemas.microsoft.com/office/drawing/2010/main">
                  <a14:imgLayer r:embed="rId4">
                    <a14:imgEffect>
                      <a14:backgroundRemoval t="1571" b="89529" l="0" r="99242"/>
                    </a14:imgEffect>
                  </a14:imgLayer>
                </a14:imgProps>
              </a:ext>
              <a:ext uri="{28A0092B-C50C-407E-A947-70E740481C1C}">
                <a14:useLocalDpi xmlns:a14="http://schemas.microsoft.com/office/drawing/2010/main" val="0"/>
              </a:ext>
            </a:extLst>
          </a:blip>
          <a:stretch>
            <a:fillRect/>
          </a:stretch>
        </p:blipFill>
        <p:spPr>
          <a:xfrm>
            <a:off x="939800" y="1690688"/>
            <a:ext cx="2514600" cy="1819275"/>
          </a:xfrm>
          <a:prstGeom prst="rect">
            <a:avLst/>
          </a:prstGeom>
        </p:spPr>
      </p:pic>
    </p:spTree>
    <p:extLst>
      <p:ext uri="{BB962C8B-B14F-4D97-AF65-F5344CB8AC3E}">
        <p14:creationId xmlns:p14="http://schemas.microsoft.com/office/powerpoint/2010/main" val="2851065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to Consider…</a:t>
            </a:r>
            <a:endParaRPr lang="en-US" dirty="0"/>
          </a:p>
        </p:txBody>
      </p:sp>
      <p:sp>
        <p:nvSpPr>
          <p:cNvPr id="3" name="Content Placeholder 2"/>
          <p:cNvSpPr>
            <a:spLocks noGrp="1"/>
          </p:cNvSpPr>
          <p:nvPr>
            <p:ph idx="1"/>
          </p:nvPr>
        </p:nvSpPr>
        <p:spPr/>
        <p:txBody>
          <a:bodyPr>
            <a:normAutofit/>
          </a:bodyPr>
          <a:lstStyle/>
          <a:p>
            <a:pPr marL="0" indent="0" algn="ctr">
              <a:buNone/>
            </a:pPr>
            <a:r>
              <a:rPr lang="en-US" sz="6600" dirty="0" smtClean="0"/>
              <a:t>What are the opportunities Guided Pathways work brings to LPC? </a:t>
            </a:r>
            <a:endParaRPr lang="en-US" sz="6600" dirty="0"/>
          </a:p>
        </p:txBody>
      </p:sp>
    </p:spTree>
    <p:extLst>
      <p:ext uri="{BB962C8B-B14F-4D97-AF65-F5344CB8AC3E}">
        <p14:creationId xmlns:p14="http://schemas.microsoft.com/office/powerpoint/2010/main" val="1132901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t>Questions to Consider…</a:t>
            </a:r>
            <a:endParaRPr lang="en-US" dirty="0"/>
          </a:p>
        </p:txBody>
      </p:sp>
      <p:sp>
        <p:nvSpPr>
          <p:cNvPr id="7" name="Content Placeholder 6"/>
          <p:cNvSpPr>
            <a:spLocks noGrp="1"/>
          </p:cNvSpPr>
          <p:nvPr>
            <p:ph idx="1"/>
          </p:nvPr>
        </p:nvSpPr>
        <p:spPr>
          <a:xfrm>
            <a:off x="838200" y="1976846"/>
            <a:ext cx="10515600" cy="3522617"/>
          </a:xfrm>
        </p:spPr>
        <p:txBody>
          <a:bodyPr>
            <a:normAutofit/>
          </a:bodyPr>
          <a:lstStyle/>
          <a:p>
            <a:pPr marL="0" indent="0" algn="ctr">
              <a:buNone/>
            </a:pPr>
            <a:r>
              <a:rPr lang="en-US" sz="6600" dirty="0" smtClean="0"/>
              <a:t>How do you think Guided Pathways will change our campus?</a:t>
            </a:r>
          </a:p>
          <a:p>
            <a:pPr marL="0" indent="0">
              <a:buNone/>
            </a:pPr>
            <a:endParaRPr lang="en-US" sz="6600" dirty="0" smtClean="0"/>
          </a:p>
        </p:txBody>
      </p:sp>
    </p:spTree>
    <p:extLst>
      <p:ext uri="{BB962C8B-B14F-4D97-AF65-F5344CB8AC3E}">
        <p14:creationId xmlns:p14="http://schemas.microsoft.com/office/powerpoint/2010/main" val="485439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317" y="201840"/>
            <a:ext cx="10515600" cy="1325563"/>
          </a:xfrm>
        </p:spPr>
        <p:txBody>
          <a:bodyPr/>
          <a:lstStyle/>
          <a:p>
            <a:pPr algn="ctr"/>
            <a:r>
              <a:rPr lang="en-US" dirty="0" smtClean="0"/>
              <a:t>Here’s Some Ways to Get Involved</a:t>
            </a:r>
            <a:endParaRPr lang="en-US" dirty="0"/>
          </a:p>
        </p:txBody>
      </p:sp>
      <p:sp>
        <p:nvSpPr>
          <p:cNvPr id="4" name="Content Placeholder 3"/>
          <p:cNvSpPr>
            <a:spLocks noGrp="1"/>
          </p:cNvSpPr>
          <p:nvPr>
            <p:ph sz="half" idx="2"/>
          </p:nvPr>
        </p:nvSpPr>
        <p:spPr>
          <a:xfrm>
            <a:off x="315686" y="1690689"/>
            <a:ext cx="5508171" cy="4960482"/>
          </a:xfrm>
        </p:spPr>
        <p:txBody>
          <a:bodyPr>
            <a:noAutofit/>
          </a:bodyPr>
          <a:lstStyle/>
          <a:p>
            <a:r>
              <a:rPr lang="en-US" sz="3200" dirty="0"/>
              <a:t>Work on mapping my </a:t>
            </a:r>
            <a:r>
              <a:rPr lang="en-US" sz="3200" dirty="0" smtClean="0"/>
              <a:t>program</a:t>
            </a:r>
          </a:p>
          <a:p>
            <a:r>
              <a:rPr lang="en-US" sz="3200" dirty="0"/>
              <a:t>Solicit student feedback &amp; student perspective </a:t>
            </a:r>
            <a:endParaRPr lang="en-US" sz="3200" dirty="0" smtClean="0"/>
          </a:p>
          <a:p>
            <a:r>
              <a:rPr lang="en-US" sz="3200" dirty="0"/>
              <a:t>Review how we schedule classes </a:t>
            </a:r>
            <a:endParaRPr lang="en-US" sz="3200" dirty="0" smtClean="0"/>
          </a:p>
          <a:p>
            <a:r>
              <a:rPr lang="en-US" sz="3200" dirty="0"/>
              <a:t>Review our intake processes &amp; procedures </a:t>
            </a:r>
            <a:endParaRPr lang="en-US" sz="3200" dirty="0" smtClean="0"/>
          </a:p>
        </p:txBody>
      </p:sp>
      <p:sp>
        <p:nvSpPr>
          <p:cNvPr id="6" name="Content Placeholder 5"/>
          <p:cNvSpPr>
            <a:spLocks noGrp="1"/>
          </p:cNvSpPr>
          <p:nvPr>
            <p:ph sz="quarter" idx="4"/>
          </p:nvPr>
        </p:nvSpPr>
        <p:spPr>
          <a:xfrm>
            <a:off x="5954486" y="1690689"/>
            <a:ext cx="6063343" cy="4960482"/>
          </a:xfrm>
        </p:spPr>
        <p:txBody>
          <a:bodyPr>
            <a:noAutofit/>
          </a:bodyPr>
          <a:lstStyle/>
          <a:p>
            <a:r>
              <a:rPr lang="en-US" sz="3200" dirty="0"/>
              <a:t>Review our forms &amp; processes</a:t>
            </a:r>
          </a:p>
          <a:p>
            <a:r>
              <a:rPr lang="en-US" sz="3200" dirty="0" smtClean="0"/>
              <a:t>Put </a:t>
            </a:r>
            <a:r>
              <a:rPr lang="en-US" sz="3200" dirty="0"/>
              <a:t>Guided Pathways on our meetings agendas</a:t>
            </a:r>
          </a:p>
          <a:p>
            <a:r>
              <a:rPr lang="en-US" sz="3200" dirty="0" smtClean="0"/>
              <a:t>Promote </a:t>
            </a:r>
            <a:r>
              <a:rPr lang="en-US" sz="3200" dirty="0"/>
              <a:t>Guided pathways in all media, web </a:t>
            </a:r>
            <a:r>
              <a:rPr lang="en-US" sz="3200" dirty="0" smtClean="0"/>
              <a:t>pages, etc.</a:t>
            </a:r>
          </a:p>
          <a:p>
            <a:r>
              <a:rPr lang="en-US" sz="3200" dirty="0"/>
              <a:t>Create a career exploration exercise </a:t>
            </a:r>
          </a:p>
          <a:p>
            <a:pPr marL="0" indent="0" algn="r">
              <a:buNone/>
            </a:pPr>
            <a:r>
              <a:rPr lang="en-US" sz="3200" dirty="0" smtClean="0"/>
              <a:t>….. Your Ideas!!!!!</a:t>
            </a:r>
          </a:p>
        </p:txBody>
      </p:sp>
    </p:spTree>
    <p:extLst>
      <p:ext uri="{BB962C8B-B14F-4D97-AF65-F5344CB8AC3E}">
        <p14:creationId xmlns:p14="http://schemas.microsoft.com/office/powerpoint/2010/main" val="2674639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Guided Pathways Sessions Today</a:t>
            </a:r>
            <a:endParaRPr lang="en-US" dirty="0"/>
          </a:p>
        </p:txBody>
      </p:sp>
      <p:sp>
        <p:nvSpPr>
          <p:cNvPr id="3" name="Content Placeholder 2"/>
          <p:cNvSpPr>
            <a:spLocks noGrp="1"/>
          </p:cNvSpPr>
          <p:nvPr>
            <p:ph type="body" idx="1"/>
          </p:nvPr>
        </p:nvSpPr>
        <p:spPr>
          <a:xfrm>
            <a:off x="330201" y="2522082"/>
            <a:ext cx="11582400" cy="823912"/>
          </a:xfrm>
        </p:spPr>
        <p:txBody>
          <a:bodyPr>
            <a:normAutofit/>
          </a:bodyPr>
          <a:lstStyle/>
          <a:p>
            <a:pPr algn="ctr"/>
            <a:r>
              <a:rPr lang="en-US" sz="3200" dirty="0" smtClean="0"/>
              <a:t>Participate in a Guided Pathways Workgroup</a:t>
            </a:r>
          </a:p>
        </p:txBody>
      </p:sp>
      <p:sp>
        <p:nvSpPr>
          <p:cNvPr id="4" name="Content Placeholder 3"/>
          <p:cNvSpPr>
            <a:spLocks noGrp="1"/>
          </p:cNvSpPr>
          <p:nvPr>
            <p:ph sz="half" idx="2"/>
          </p:nvPr>
        </p:nvSpPr>
        <p:spPr>
          <a:xfrm>
            <a:off x="315383" y="3360508"/>
            <a:ext cx="5782734" cy="3489325"/>
          </a:xfrm>
        </p:spPr>
        <p:txBody>
          <a:bodyPr>
            <a:normAutofit/>
          </a:bodyPr>
          <a:lstStyle/>
          <a:p>
            <a:r>
              <a:rPr lang="en-US" sz="3200" dirty="0" smtClean="0"/>
              <a:t>Promotion/Professional </a:t>
            </a:r>
            <a:r>
              <a:rPr lang="en-US" sz="3200" dirty="0"/>
              <a:t>Development</a:t>
            </a:r>
          </a:p>
          <a:p>
            <a:pPr lvl="1"/>
            <a:r>
              <a:rPr lang="en-US" sz="2800" dirty="0"/>
              <a:t>Room 2401—1:00-2:50</a:t>
            </a:r>
          </a:p>
          <a:p>
            <a:r>
              <a:rPr lang="en-US" sz="3200" dirty="0" smtClean="0"/>
              <a:t>Data </a:t>
            </a:r>
            <a:r>
              <a:rPr lang="en-US" sz="3200" dirty="0"/>
              <a:t>Collection &amp; Analysis </a:t>
            </a:r>
          </a:p>
          <a:p>
            <a:pPr lvl="1"/>
            <a:r>
              <a:rPr lang="en-US" sz="2800" dirty="0"/>
              <a:t>Room 2416—1:00-2:50</a:t>
            </a:r>
          </a:p>
          <a:p>
            <a:r>
              <a:rPr lang="en-US" sz="3200" dirty="0"/>
              <a:t>Program Mapping &amp; Career </a:t>
            </a:r>
          </a:p>
          <a:p>
            <a:pPr lvl="1"/>
            <a:r>
              <a:rPr lang="en-US" sz="2800" dirty="0"/>
              <a:t>Room </a:t>
            </a:r>
            <a:r>
              <a:rPr lang="en-US" sz="2800" dirty="0" smtClean="0"/>
              <a:t>2401—1:00-2:50</a:t>
            </a:r>
            <a:endParaRPr lang="en-US" sz="2800" dirty="0"/>
          </a:p>
        </p:txBody>
      </p:sp>
      <p:sp>
        <p:nvSpPr>
          <p:cNvPr id="6" name="Content Placeholder 5"/>
          <p:cNvSpPr>
            <a:spLocks noGrp="1"/>
          </p:cNvSpPr>
          <p:nvPr>
            <p:ph sz="quarter" idx="4"/>
          </p:nvPr>
        </p:nvSpPr>
        <p:spPr>
          <a:xfrm>
            <a:off x="6121401" y="3360508"/>
            <a:ext cx="5867400" cy="2667454"/>
          </a:xfrm>
        </p:spPr>
        <p:txBody>
          <a:bodyPr>
            <a:normAutofit/>
          </a:bodyPr>
          <a:lstStyle/>
          <a:p>
            <a:r>
              <a:rPr lang="en-US" sz="3200" dirty="0"/>
              <a:t>Student </a:t>
            </a:r>
            <a:r>
              <a:rPr lang="en-US" sz="3200" dirty="0" smtClean="0"/>
              <a:t>Experience/Student </a:t>
            </a:r>
            <a:r>
              <a:rPr lang="en-US" sz="3200" dirty="0"/>
              <a:t>Voice</a:t>
            </a:r>
          </a:p>
          <a:p>
            <a:pPr lvl="1"/>
            <a:r>
              <a:rPr lang="en-US" sz="2800" dirty="0"/>
              <a:t>Room 1726—1:00-2:50</a:t>
            </a:r>
          </a:p>
          <a:p>
            <a:r>
              <a:rPr lang="en-US" sz="3200" dirty="0" smtClean="0"/>
              <a:t>Technology/User </a:t>
            </a:r>
            <a:r>
              <a:rPr lang="en-US" sz="3200" dirty="0"/>
              <a:t>Interface</a:t>
            </a:r>
          </a:p>
          <a:p>
            <a:pPr lvl="1"/>
            <a:r>
              <a:rPr lang="en-US" sz="2800" dirty="0"/>
              <a:t>Room </a:t>
            </a:r>
            <a:r>
              <a:rPr lang="en-US" sz="2800" dirty="0" smtClean="0"/>
              <a:t>2416—1:00-2:50</a:t>
            </a:r>
            <a:endParaRPr lang="en-US" sz="2800" dirty="0"/>
          </a:p>
        </p:txBody>
      </p:sp>
      <p:sp>
        <p:nvSpPr>
          <p:cNvPr id="7" name="Content Placeholder 2"/>
          <p:cNvSpPr>
            <a:spLocks noGrp="1"/>
          </p:cNvSpPr>
          <p:nvPr>
            <p:ph type="body" idx="1"/>
          </p:nvPr>
        </p:nvSpPr>
        <p:spPr>
          <a:xfrm>
            <a:off x="306917" y="1705203"/>
            <a:ext cx="11582400" cy="660626"/>
          </a:xfrm>
        </p:spPr>
        <p:txBody>
          <a:bodyPr>
            <a:normAutofit/>
          </a:bodyPr>
          <a:lstStyle/>
          <a:p>
            <a:pPr algn="ctr"/>
            <a:r>
              <a:rPr lang="en-US" sz="2800" dirty="0" smtClean="0"/>
              <a:t>Moving Forward with Guided Pathways—Room 2490, 10:00-11:50</a:t>
            </a:r>
          </a:p>
        </p:txBody>
      </p:sp>
    </p:spTree>
    <p:extLst>
      <p:ext uri="{BB962C8B-B14F-4D97-AF65-F5344CB8AC3E}">
        <p14:creationId xmlns:p14="http://schemas.microsoft.com/office/powerpoint/2010/main" val="531556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Word Map with Your Pair Share</a:t>
            </a:r>
            <a:endParaRPr lang="en-US" dirty="0"/>
          </a:p>
        </p:txBody>
      </p:sp>
      <p:sp>
        <p:nvSpPr>
          <p:cNvPr id="3" name="Content Placeholder 2"/>
          <p:cNvSpPr>
            <a:spLocks noGrp="1"/>
          </p:cNvSpPr>
          <p:nvPr>
            <p:ph idx="1"/>
          </p:nvPr>
        </p:nvSpPr>
        <p:spPr>
          <a:xfrm>
            <a:off x="838200" y="1885407"/>
            <a:ext cx="10515600" cy="3810000"/>
          </a:xfrm>
        </p:spPr>
        <p:txBody>
          <a:bodyPr>
            <a:normAutofit/>
          </a:bodyPr>
          <a:lstStyle/>
          <a:p>
            <a:pPr marL="0" indent="0" algn="ctr">
              <a:buNone/>
            </a:pPr>
            <a:r>
              <a:rPr lang="en-US" sz="6600" dirty="0" smtClean="0"/>
              <a:t>In one word, how are you feeling about Guided Pathways </a:t>
            </a:r>
            <a:r>
              <a:rPr lang="en-US" sz="6600" b="1" dirty="0" smtClean="0"/>
              <a:t>NOW</a:t>
            </a:r>
            <a:r>
              <a:rPr lang="en-US" sz="6600" dirty="0" smtClean="0"/>
              <a:t> ?</a:t>
            </a:r>
            <a:endParaRPr lang="en-US" sz="6600" dirty="0"/>
          </a:p>
        </p:txBody>
      </p:sp>
    </p:spTree>
    <p:extLst>
      <p:ext uri="{BB962C8B-B14F-4D97-AF65-F5344CB8AC3E}">
        <p14:creationId xmlns:p14="http://schemas.microsoft.com/office/powerpoint/2010/main" val="908518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Pair &amp; Share </a:t>
            </a:r>
            <a:endParaRPr lang="en-US" sz="6000" dirty="0"/>
          </a:p>
        </p:txBody>
      </p:sp>
      <p:sp>
        <p:nvSpPr>
          <p:cNvPr id="3" name="Subtitle 2"/>
          <p:cNvSpPr>
            <a:spLocks noGrp="1"/>
          </p:cNvSpPr>
          <p:nvPr>
            <p:ph type="subTitle" idx="4294967295"/>
          </p:nvPr>
        </p:nvSpPr>
        <p:spPr>
          <a:xfrm>
            <a:off x="1524000" y="2913548"/>
            <a:ext cx="9144000" cy="1655762"/>
          </a:xfrm>
        </p:spPr>
        <p:txBody>
          <a:bodyPr>
            <a:noAutofit/>
          </a:bodyPr>
          <a:lstStyle/>
          <a:p>
            <a:pPr marL="0" indent="0" algn="ctr">
              <a:buNone/>
            </a:pPr>
            <a:r>
              <a:rPr lang="en-US" sz="6600" dirty="0" smtClean="0"/>
              <a:t>What do you know about Guided Pathways?</a:t>
            </a:r>
            <a:endParaRPr lang="en-US" sz="6600" dirty="0"/>
          </a:p>
        </p:txBody>
      </p:sp>
    </p:spTree>
    <p:extLst>
      <p:ext uri="{BB962C8B-B14F-4D97-AF65-F5344CB8AC3E}">
        <p14:creationId xmlns:p14="http://schemas.microsoft.com/office/powerpoint/2010/main" val="699685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Word Map with Your Pair Share		</a:t>
            </a:r>
            <a:endParaRPr lang="en-US" dirty="0"/>
          </a:p>
        </p:txBody>
      </p:sp>
      <p:sp>
        <p:nvSpPr>
          <p:cNvPr id="4" name="Content Placeholder 3"/>
          <p:cNvSpPr>
            <a:spLocks noGrp="1"/>
          </p:cNvSpPr>
          <p:nvPr>
            <p:ph idx="1"/>
          </p:nvPr>
        </p:nvSpPr>
        <p:spPr/>
        <p:txBody>
          <a:bodyPr>
            <a:normAutofit/>
          </a:bodyPr>
          <a:lstStyle/>
          <a:p>
            <a:pPr marL="0" indent="0" algn="ctr">
              <a:buNone/>
            </a:pPr>
            <a:r>
              <a:rPr lang="en-US" sz="6600" dirty="0" smtClean="0"/>
              <a:t>What single word comes to mind when you think about Guided Pathways?</a:t>
            </a:r>
            <a:endParaRPr lang="en-US" sz="6600" dirty="0"/>
          </a:p>
        </p:txBody>
      </p:sp>
    </p:spTree>
    <p:extLst>
      <p:ext uri="{BB962C8B-B14F-4D97-AF65-F5344CB8AC3E}">
        <p14:creationId xmlns:p14="http://schemas.microsoft.com/office/powerpoint/2010/main" val="3547576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Two ways to Join </a:t>
            </a:r>
            <a:r>
              <a:rPr lang="en-US" dirty="0"/>
              <a:t>our Poll!</a:t>
            </a:r>
          </a:p>
        </p:txBody>
      </p:sp>
      <p:pic>
        <p:nvPicPr>
          <p:cNvPr id="4" name="Content Placeholder 3"/>
          <p:cNvPicPr>
            <a:picLocks noGrp="1" noChangeAspect="1"/>
          </p:cNvPicPr>
          <p:nvPr>
            <p:ph idx="1"/>
          </p:nvPr>
        </p:nvPicPr>
        <p:blipFill rotWithShape="1">
          <a:blip r:embed="rId3"/>
          <a:srcRect l="25178" r="28906"/>
          <a:stretch/>
        </p:blipFill>
        <p:spPr>
          <a:xfrm>
            <a:off x="7391400" y="3170729"/>
            <a:ext cx="2362200" cy="3423580"/>
          </a:xfrm>
          <a:prstGeom prst="rect">
            <a:avLst/>
          </a:prstGeom>
        </p:spPr>
      </p:pic>
      <p:pic>
        <p:nvPicPr>
          <p:cNvPr id="6" name="Picture 5"/>
          <p:cNvPicPr>
            <a:picLocks noChangeAspect="1"/>
          </p:cNvPicPr>
          <p:nvPr/>
        </p:nvPicPr>
        <p:blipFill rotWithShape="1">
          <a:blip r:embed="rId4"/>
          <a:srcRect l="3001" t="3881" r="3999" b="2484"/>
          <a:stretch/>
        </p:blipFill>
        <p:spPr>
          <a:xfrm>
            <a:off x="2476500" y="2255731"/>
            <a:ext cx="7429500" cy="4553565"/>
          </a:xfrm>
          <a:prstGeom prst="rect">
            <a:avLst/>
          </a:prstGeom>
        </p:spPr>
      </p:pic>
      <p:sp>
        <p:nvSpPr>
          <p:cNvPr id="15" name="Rounded Rectangle 14"/>
          <p:cNvSpPr/>
          <p:nvPr/>
        </p:nvSpPr>
        <p:spPr>
          <a:xfrm>
            <a:off x="6477000" y="1645222"/>
            <a:ext cx="42291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Using a Web Browser, go to</a:t>
            </a:r>
          </a:p>
          <a:p>
            <a:pPr algn="ctr"/>
            <a:r>
              <a:rPr lang="en-US" sz="2400" dirty="0"/>
              <a:t>PollEv.com/kristywoods950</a:t>
            </a:r>
          </a:p>
        </p:txBody>
      </p:sp>
      <p:sp>
        <p:nvSpPr>
          <p:cNvPr id="16" name="Rounded Rectangle 15"/>
          <p:cNvSpPr/>
          <p:nvPr/>
        </p:nvSpPr>
        <p:spPr>
          <a:xfrm>
            <a:off x="1244600" y="1645222"/>
            <a:ext cx="5080000" cy="8994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00" dirty="0"/>
          </a:p>
          <a:p>
            <a:pPr algn="ctr"/>
            <a:r>
              <a:rPr lang="en-US" sz="2400" dirty="0"/>
              <a:t>Text the message: kristywoods950 to the number 37607</a:t>
            </a:r>
            <a:endParaRPr lang="en-US" sz="2800" dirty="0"/>
          </a:p>
          <a:p>
            <a:pPr algn="ctr"/>
            <a:endParaRPr lang="en-US" sz="2000" dirty="0"/>
          </a:p>
        </p:txBody>
      </p:sp>
      <p:sp>
        <p:nvSpPr>
          <p:cNvPr id="7" name="Content Placeholder 3"/>
          <p:cNvSpPr txBox="1">
            <a:spLocks/>
          </p:cNvSpPr>
          <p:nvPr/>
        </p:nvSpPr>
        <p:spPr>
          <a:xfrm>
            <a:off x="1676400" y="4495801"/>
            <a:ext cx="2590800" cy="2362199"/>
          </a:xfrm>
          <a:prstGeom prst="rect">
            <a:avLst/>
          </a:prstGeom>
        </p:spPr>
        <p:txBody>
          <a:bodyPr vert="horz" lIns="91440" tIns="45720" rIns="91440" bIns="45720" rtlCol="0">
            <a:noAutofit/>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pPr marL="45720" indent="0">
              <a:buNone/>
            </a:pPr>
            <a:r>
              <a:rPr lang="en-US" sz="2400" dirty="0"/>
              <a:t>If you want to change your answer via text, type “clear” and send a new answer.</a:t>
            </a:r>
          </a:p>
        </p:txBody>
      </p:sp>
    </p:spTree>
    <p:extLst>
      <p:ext uri="{BB962C8B-B14F-4D97-AF65-F5344CB8AC3E}">
        <p14:creationId xmlns:p14="http://schemas.microsoft.com/office/powerpoint/2010/main" val="9267898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p:nvPr/>
        </p:nvSpPr>
        <p:spPr>
          <a:xfrm>
            <a:off x="1702598" y="375046"/>
            <a:ext cx="8786813" cy="507786"/>
          </a:xfrm>
          <a:prstGeom prst="rect">
            <a:avLst/>
          </a:prstGeom>
          <a:noFill/>
          <a:ln>
            <a:noFill/>
          </a:ln>
        </p:spPr>
        <p:txBody>
          <a:bodyPr wrap="square" lIns="0" tIns="0" rIns="0" bIns="0" anchor="t" anchorCtr="0">
            <a:noAutofit/>
          </a:bodyPr>
          <a:lstStyle/>
          <a:p>
            <a:pPr algn="ctr">
              <a:buSzPct val="25000"/>
            </a:pPr>
            <a:r>
              <a:rPr lang="en-US" sz="4400" kern="0" dirty="0">
                <a:solidFill>
                  <a:srgbClr val="FFFFFF"/>
                </a:solidFill>
                <a:latin typeface="Calibri" panose="020F0502020204030204" pitchFamily="34" charset="0"/>
                <a:ea typeface="Rockwell"/>
                <a:cs typeface="Rockwell"/>
                <a:sym typeface="Rockwell"/>
              </a:rPr>
              <a:t>Four Pillars of Guided Pathways</a:t>
            </a:r>
          </a:p>
        </p:txBody>
      </p:sp>
      <p:grpSp>
        <p:nvGrpSpPr>
          <p:cNvPr id="9" name="Group 8"/>
          <p:cNvGrpSpPr/>
          <p:nvPr/>
        </p:nvGrpSpPr>
        <p:grpSpPr>
          <a:xfrm>
            <a:off x="1422429" y="1454550"/>
            <a:ext cx="9499000" cy="5079814"/>
            <a:chOff x="2255139" y="1444277"/>
            <a:chExt cx="8167902" cy="4360622"/>
          </a:xfrm>
        </p:grpSpPr>
        <p:sp>
          <p:nvSpPr>
            <p:cNvPr id="231" name="Shape 231"/>
            <p:cNvSpPr/>
            <p:nvPr/>
          </p:nvSpPr>
          <p:spPr>
            <a:xfrm>
              <a:off x="8601390" y="3626559"/>
              <a:ext cx="1821651" cy="2178340"/>
            </a:xfrm>
            <a:prstGeom prst="rect">
              <a:avLst/>
            </a:prstGeom>
            <a:noFill/>
            <a:ln>
              <a:noFill/>
            </a:ln>
          </p:spPr>
          <p:txBody>
            <a:bodyPr wrap="square" lIns="70150" tIns="35075" rIns="70150" bIns="35075" anchor="t" anchorCtr="0">
              <a:noAutofit/>
            </a:bodyPr>
            <a:lstStyle/>
            <a:p>
              <a:pPr>
                <a:buSzPct val="25000"/>
              </a:pPr>
              <a:r>
                <a:rPr lang="en-US" kern="0" dirty="0">
                  <a:solidFill>
                    <a:srgbClr val="000000"/>
                  </a:solidFill>
                  <a:latin typeface="Rockwell"/>
                  <a:ea typeface="Rockwell"/>
                  <a:cs typeface="Rockwell"/>
                  <a:sym typeface="Rockwell"/>
                </a:rPr>
                <a:t>Follow Through, and Ensure that Better Practices are Providing Improved Student Results.</a:t>
              </a:r>
            </a:p>
            <a:p>
              <a:endParaRPr kern="0" dirty="0">
                <a:solidFill>
                  <a:srgbClr val="242353"/>
                </a:solidFill>
                <a:latin typeface="Rockwell"/>
                <a:ea typeface="Rockwell"/>
                <a:cs typeface="Rockwell"/>
                <a:sym typeface="Rockwell"/>
              </a:endParaRPr>
            </a:p>
          </p:txBody>
        </p:sp>
        <p:grpSp>
          <p:nvGrpSpPr>
            <p:cNvPr id="8" name="Group 7"/>
            <p:cNvGrpSpPr/>
            <p:nvPr/>
          </p:nvGrpSpPr>
          <p:grpSpPr>
            <a:xfrm>
              <a:off x="2255139" y="1444277"/>
              <a:ext cx="7879462" cy="4084528"/>
              <a:chOff x="2255139" y="1444277"/>
              <a:chExt cx="7879462" cy="4084528"/>
            </a:xfrm>
          </p:grpSpPr>
          <p:sp>
            <p:nvSpPr>
              <p:cNvPr id="228" name="Shape 228"/>
              <p:cNvSpPr/>
              <p:nvPr/>
            </p:nvSpPr>
            <p:spPr>
              <a:xfrm>
                <a:off x="2255139" y="3637897"/>
                <a:ext cx="1594244" cy="1679575"/>
              </a:xfrm>
              <a:prstGeom prst="rect">
                <a:avLst/>
              </a:prstGeom>
              <a:noFill/>
              <a:ln>
                <a:noFill/>
              </a:ln>
            </p:spPr>
            <p:txBody>
              <a:bodyPr wrap="square" lIns="70150" tIns="35075" rIns="70150" bIns="35075" anchor="t" anchorCtr="0">
                <a:noAutofit/>
              </a:bodyPr>
              <a:lstStyle/>
              <a:p>
                <a:pPr>
                  <a:buSzPct val="25000"/>
                </a:pPr>
                <a:r>
                  <a:rPr lang="en-US" kern="0" dirty="0">
                    <a:solidFill>
                      <a:srgbClr val="000000"/>
                    </a:solidFill>
                    <a:latin typeface="Rockwell"/>
                    <a:ea typeface="Rockwell"/>
                    <a:cs typeface="Rockwell"/>
                    <a:sym typeface="Rockwell"/>
                  </a:rPr>
                  <a:t>Create Clear</a:t>
                </a:r>
              </a:p>
              <a:p>
                <a:pPr>
                  <a:buSzPct val="25000"/>
                </a:pPr>
                <a:r>
                  <a:rPr lang="en-US" kern="0" dirty="0">
                    <a:solidFill>
                      <a:srgbClr val="000000"/>
                    </a:solidFill>
                    <a:latin typeface="Rockwell"/>
                    <a:ea typeface="Rockwell"/>
                    <a:cs typeface="Rockwell"/>
                    <a:sym typeface="Rockwell"/>
                  </a:rPr>
                  <a:t>Curricular</a:t>
                </a:r>
              </a:p>
              <a:p>
                <a:pPr>
                  <a:buSzPct val="25000"/>
                </a:pPr>
                <a:r>
                  <a:rPr lang="en-US" kern="0" dirty="0">
                    <a:solidFill>
                      <a:srgbClr val="000000"/>
                    </a:solidFill>
                    <a:latin typeface="Rockwell"/>
                    <a:ea typeface="Rockwell"/>
                    <a:cs typeface="Rockwell"/>
                    <a:sym typeface="Rockwell"/>
                  </a:rPr>
                  <a:t>Pathways to</a:t>
                </a:r>
              </a:p>
              <a:p>
                <a:pPr>
                  <a:buSzPct val="25000"/>
                </a:pPr>
                <a:r>
                  <a:rPr lang="en-US" kern="0" dirty="0">
                    <a:solidFill>
                      <a:srgbClr val="000000"/>
                    </a:solidFill>
                    <a:latin typeface="Rockwell"/>
                    <a:ea typeface="Rockwell"/>
                    <a:cs typeface="Rockwell"/>
                    <a:sym typeface="Rockwell"/>
                  </a:rPr>
                  <a:t>Employment</a:t>
                </a:r>
              </a:p>
              <a:p>
                <a:pPr>
                  <a:buSzPct val="25000"/>
                </a:pPr>
                <a:r>
                  <a:rPr lang="en-US" kern="0" dirty="0">
                    <a:solidFill>
                      <a:srgbClr val="000000"/>
                    </a:solidFill>
                    <a:latin typeface="Rockwell"/>
                    <a:ea typeface="Rockwell"/>
                    <a:cs typeface="Rockwell"/>
                    <a:sym typeface="Rockwell"/>
                  </a:rPr>
                  <a:t>and Further</a:t>
                </a:r>
              </a:p>
              <a:p>
                <a:pPr>
                  <a:buSzPct val="25000"/>
                </a:pPr>
                <a:r>
                  <a:rPr lang="en-US" kern="0" dirty="0">
                    <a:solidFill>
                      <a:srgbClr val="000000"/>
                    </a:solidFill>
                    <a:latin typeface="Rockwell"/>
                    <a:ea typeface="Rockwell"/>
                    <a:cs typeface="Rockwell"/>
                    <a:sym typeface="Rockwell"/>
                  </a:rPr>
                  <a:t>Education</a:t>
                </a:r>
              </a:p>
            </p:txBody>
          </p:sp>
          <p:sp>
            <p:nvSpPr>
              <p:cNvPr id="229" name="Shape 229"/>
              <p:cNvSpPr/>
              <p:nvPr/>
            </p:nvSpPr>
            <p:spPr>
              <a:xfrm>
                <a:off x="4412372" y="3627844"/>
                <a:ext cx="1429600" cy="1591428"/>
              </a:xfrm>
              <a:prstGeom prst="rect">
                <a:avLst/>
              </a:prstGeom>
              <a:noFill/>
              <a:ln>
                <a:noFill/>
              </a:ln>
            </p:spPr>
            <p:txBody>
              <a:bodyPr wrap="square" lIns="70150" tIns="35075" rIns="70150" bIns="35075" anchor="t" anchorCtr="0">
                <a:noAutofit/>
              </a:bodyPr>
              <a:lstStyle/>
              <a:p>
                <a:pPr>
                  <a:buSzPct val="25000"/>
                </a:pPr>
                <a:r>
                  <a:rPr lang="en-US" kern="0" dirty="0">
                    <a:solidFill>
                      <a:srgbClr val="000000"/>
                    </a:solidFill>
                    <a:latin typeface="Rockwell"/>
                    <a:ea typeface="Rockwell"/>
                    <a:cs typeface="Rockwell"/>
                    <a:sym typeface="Rockwell"/>
                  </a:rPr>
                  <a:t>Help Students</a:t>
                </a:r>
              </a:p>
              <a:p>
                <a:pPr>
                  <a:buSzPct val="25000"/>
                </a:pPr>
                <a:r>
                  <a:rPr lang="en-US" kern="0" dirty="0">
                    <a:solidFill>
                      <a:srgbClr val="000000"/>
                    </a:solidFill>
                    <a:latin typeface="Rockwell"/>
                    <a:ea typeface="Rockwell"/>
                    <a:cs typeface="Rockwell"/>
                    <a:sym typeface="Rockwell"/>
                  </a:rPr>
                  <a:t>Choose and Enter Their</a:t>
                </a:r>
              </a:p>
              <a:p>
                <a:pPr>
                  <a:buSzPct val="25000"/>
                </a:pPr>
                <a:r>
                  <a:rPr lang="en-US" kern="0" dirty="0">
                    <a:solidFill>
                      <a:srgbClr val="000000"/>
                    </a:solidFill>
                    <a:latin typeface="Rockwell"/>
                    <a:ea typeface="Rockwell"/>
                    <a:cs typeface="Rockwell"/>
                    <a:sym typeface="Rockwell"/>
                  </a:rPr>
                  <a:t>Pathway</a:t>
                </a:r>
              </a:p>
            </p:txBody>
          </p:sp>
          <p:sp>
            <p:nvSpPr>
              <p:cNvPr id="230" name="Shape 230"/>
              <p:cNvSpPr/>
              <p:nvPr/>
            </p:nvSpPr>
            <p:spPr>
              <a:xfrm>
                <a:off x="6604995" y="3627842"/>
                <a:ext cx="1379027" cy="1591430"/>
              </a:xfrm>
              <a:prstGeom prst="rect">
                <a:avLst/>
              </a:prstGeom>
              <a:noFill/>
              <a:ln>
                <a:noFill/>
              </a:ln>
            </p:spPr>
            <p:txBody>
              <a:bodyPr wrap="square" lIns="70150" tIns="35075" rIns="70150" bIns="35075" anchor="t" anchorCtr="0">
                <a:noAutofit/>
              </a:bodyPr>
              <a:lstStyle/>
              <a:p>
                <a:pPr>
                  <a:buSzPct val="25000"/>
                </a:pPr>
                <a:r>
                  <a:rPr lang="en-US" kern="0" dirty="0">
                    <a:solidFill>
                      <a:srgbClr val="000000"/>
                    </a:solidFill>
                    <a:latin typeface="Rockwell"/>
                    <a:ea typeface="Rockwell"/>
                    <a:cs typeface="Rockwell"/>
                    <a:sym typeface="Rockwell"/>
                  </a:rPr>
                  <a:t>Help Students</a:t>
                </a:r>
              </a:p>
              <a:p>
                <a:pPr>
                  <a:buSzPct val="25000"/>
                </a:pPr>
                <a:r>
                  <a:rPr lang="en-US" kern="0" dirty="0">
                    <a:solidFill>
                      <a:srgbClr val="000000"/>
                    </a:solidFill>
                    <a:latin typeface="Rockwell"/>
                    <a:ea typeface="Rockwell"/>
                    <a:cs typeface="Rockwell"/>
                    <a:sym typeface="Rockwell"/>
                  </a:rPr>
                  <a:t>Stay on</a:t>
                </a:r>
              </a:p>
              <a:p>
                <a:pPr>
                  <a:buSzPct val="25000"/>
                </a:pPr>
                <a:r>
                  <a:rPr lang="en-US" kern="0" dirty="0">
                    <a:solidFill>
                      <a:srgbClr val="000000"/>
                    </a:solidFill>
                    <a:latin typeface="Rockwell"/>
                    <a:ea typeface="Rockwell"/>
                    <a:cs typeface="Rockwell"/>
                    <a:sym typeface="Rockwell"/>
                  </a:rPr>
                  <a:t>Their Path</a:t>
                </a:r>
              </a:p>
            </p:txBody>
          </p:sp>
          <p:pic>
            <p:nvPicPr>
              <p:cNvPr id="232" name="Shape 232" descr="Guided Pathways 4 Pillars Icon" title="Guided Pathways 4 Pillars Icon"/>
              <p:cNvPicPr preferRelativeResize="0"/>
              <p:nvPr/>
            </p:nvPicPr>
            <p:blipFill rotWithShape="1">
              <a:blip r:embed="rId3">
                <a:alphaModFix/>
              </a:blip>
              <a:srcRect/>
              <a:stretch/>
            </p:blipFill>
            <p:spPr>
              <a:xfrm>
                <a:off x="2291956" y="2646071"/>
                <a:ext cx="7715249" cy="908163"/>
              </a:xfrm>
              <a:prstGeom prst="rect">
                <a:avLst/>
              </a:prstGeom>
              <a:noFill/>
              <a:ln>
                <a:noFill/>
              </a:ln>
            </p:spPr>
          </p:pic>
          <p:cxnSp>
            <p:nvCxnSpPr>
              <p:cNvPr id="233" name="Shape 233"/>
              <p:cNvCxnSpPr/>
              <p:nvPr/>
            </p:nvCxnSpPr>
            <p:spPr>
              <a:xfrm>
                <a:off x="3952875" y="2560878"/>
                <a:ext cx="57962" cy="2956344"/>
              </a:xfrm>
              <a:prstGeom prst="straightConnector1">
                <a:avLst/>
              </a:prstGeom>
              <a:blipFill rotWithShape="1">
                <a:blip r:embed="rId4">
                  <a:alphaModFix/>
                </a:blip>
                <a:tile tx="0" ty="0" sx="100000" sy="100000" flip="none" algn="tl"/>
              </a:blipFill>
              <a:ln w="25400" cap="flat" cmpd="sng">
                <a:solidFill>
                  <a:srgbClr val="F6B31E"/>
                </a:solidFill>
                <a:prstDash val="solid"/>
                <a:round/>
                <a:headEnd type="none" w="med" len="med"/>
                <a:tailEnd type="none" w="med" len="med"/>
              </a:ln>
            </p:spPr>
          </p:cxnSp>
          <p:sp>
            <p:nvSpPr>
              <p:cNvPr id="236" name="Shape 236"/>
              <p:cNvSpPr txBox="1"/>
              <p:nvPr/>
            </p:nvSpPr>
            <p:spPr>
              <a:xfrm>
                <a:off x="2267127" y="1447801"/>
                <a:ext cx="1232297" cy="1198270"/>
              </a:xfrm>
              <a:prstGeom prst="rect">
                <a:avLst/>
              </a:prstGeom>
              <a:noFill/>
              <a:ln>
                <a:noFill/>
              </a:ln>
            </p:spPr>
            <p:txBody>
              <a:bodyPr wrap="square" lIns="70150" tIns="35075" rIns="70150" bIns="35075" anchor="t" anchorCtr="0">
                <a:noAutofit/>
              </a:bodyPr>
              <a:lstStyle/>
              <a:p>
                <a:pPr algn="ctr">
                  <a:buSzPct val="25000"/>
                </a:pPr>
                <a:r>
                  <a:rPr lang="en-US" sz="2500" kern="0" dirty="0">
                    <a:solidFill>
                      <a:srgbClr val="000000"/>
                    </a:solidFill>
                    <a:latin typeface="Rockwell"/>
                    <a:ea typeface="Rockwell"/>
                    <a:cs typeface="Rockwell"/>
                    <a:sym typeface="Rockwell"/>
                  </a:rPr>
                  <a:t>Clarify </a:t>
                </a:r>
                <a:r>
                  <a:rPr lang="en-US" sz="2500" kern="0" dirty="0" smtClean="0">
                    <a:solidFill>
                      <a:srgbClr val="000000"/>
                    </a:solidFill>
                    <a:latin typeface="Rockwell"/>
                    <a:ea typeface="Rockwell"/>
                    <a:cs typeface="Rockwell"/>
                    <a:sym typeface="Rockwell"/>
                  </a:rPr>
                  <a:t>their </a:t>
                </a:r>
                <a:r>
                  <a:rPr lang="en-US" sz="2500" kern="0" dirty="0">
                    <a:solidFill>
                      <a:srgbClr val="000000"/>
                    </a:solidFill>
                    <a:latin typeface="Rockwell"/>
                    <a:ea typeface="Rockwell"/>
                    <a:cs typeface="Rockwell"/>
                    <a:sym typeface="Rockwell"/>
                  </a:rPr>
                  <a:t>Path</a:t>
                </a:r>
              </a:p>
            </p:txBody>
          </p:sp>
          <p:sp>
            <p:nvSpPr>
              <p:cNvPr id="237" name="Shape 237"/>
              <p:cNvSpPr txBox="1"/>
              <p:nvPr/>
            </p:nvSpPr>
            <p:spPr>
              <a:xfrm>
                <a:off x="4412372" y="1447800"/>
                <a:ext cx="1232297" cy="1124661"/>
              </a:xfrm>
              <a:prstGeom prst="rect">
                <a:avLst/>
              </a:prstGeom>
              <a:noFill/>
              <a:ln>
                <a:noFill/>
              </a:ln>
            </p:spPr>
            <p:txBody>
              <a:bodyPr wrap="square" lIns="70150" tIns="35075" rIns="70150" bIns="35075" anchor="t" anchorCtr="0">
                <a:noAutofit/>
              </a:bodyPr>
              <a:lstStyle/>
              <a:p>
                <a:pPr algn="ctr">
                  <a:buSzPct val="25000"/>
                </a:pPr>
                <a:r>
                  <a:rPr lang="en-US" sz="2500" kern="0" dirty="0">
                    <a:solidFill>
                      <a:srgbClr val="000000"/>
                    </a:solidFill>
                    <a:latin typeface="Rockwell"/>
                    <a:ea typeface="Rockwell"/>
                    <a:cs typeface="Rockwell"/>
                    <a:sym typeface="Rockwell"/>
                  </a:rPr>
                  <a:t>Enter</a:t>
                </a:r>
              </a:p>
              <a:p>
                <a:pPr algn="ctr">
                  <a:buSzPct val="25000"/>
                </a:pPr>
                <a:r>
                  <a:rPr lang="en-US" sz="2500" kern="0" dirty="0">
                    <a:solidFill>
                      <a:srgbClr val="000000"/>
                    </a:solidFill>
                    <a:latin typeface="Rockwell"/>
                    <a:ea typeface="Rockwell"/>
                    <a:cs typeface="Rockwell"/>
                    <a:sym typeface="Rockwell"/>
                  </a:rPr>
                  <a:t> </a:t>
                </a:r>
                <a:r>
                  <a:rPr lang="en-US" sz="2500" kern="0" dirty="0" smtClean="0">
                    <a:solidFill>
                      <a:srgbClr val="000000"/>
                    </a:solidFill>
                    <a:latin typeface="Rockwell"/>
                    <a:ea typeface="Rockwell"/>
                    <a:cs typeface="Rockwell"/>
                    <a:sym typeface="Rockwell"/>
                  </a:rPr>
                  <a:t>their </a:t>
                </a:r>
                <a:r>
                  <a:rPr lang="en-US" sz="2500" kern="0" dirty="0">
                    <a:solidFill>
                      <a:srgbClr val="000000"/>
                    </a:solidFill>
                    <a:latin typeface="Rockwell"/>
                    <a:ea typeface="Rockwell"/>
                    <a:cs typeface="Rockwell"/>
                    <a:sym typeface="Rockwell"/>
                  </a:rPr>
                  <a:t>Path</a:t>
                </a:r>
              </a:p>
            </p:txBody>
          </p:sp>
          <p:sp>
            <p:nvSpPr>
              <p:cNvPr id="238" name="Shape 238"/>
              <p:cNvSpPr txBox="1"/>
              <p:nvPr/>
            </p:nvSpPr>
            <p:spPr>
              <a:xfrm>
                <a:off x="6569233" y="1444277"/>
                <a:ext cx="1232297" cy="1128184"/>
              </a:xfrm>
              <a:prstGeom prst="rect">
                <a:avLst/>
              </a:prstGeom>
              <a:noFill/>
              <a:ln>
                <a:noFill/>
              </a:ln>
            </p:spPr>
            <p:txBody>
              <a:bodyPr wrap="square" lIns="70150" tIns="35075" rIns="70150" bIns="35075" anchor="t" anchorCtr="0">
                <a:noAutofit/>
              </a:bodyPr>
              <a:lstStyle/>
              <a:p>
                <a:pPr algn="ctr">
                  <a:buSzPct val="25000"/>
                </a:pPr>
                <a:r>
                  <a:rPr lang="en-US" sz="2500" kern="0" dirty="0">
                    <a:solidFill>
                      <a:srgbClr val="000000"/>
                    </a:solidFill>
                    <a:latin typeface="Rockwell"/>
                    <a:ea typeface="Rockwell"/>
                    <a:cs typeface="Rockwell"/>
                    <a:sym typeface="Rockwell"/>
                  </a:rPr>
                  <a:t>Stay on </a:t>
                </a:r>
                <a:r>
                  <a:rPr lang="en-US" sz="2500" kern="0" dirty="0" smtClean="0">
                    <a:solidFill>
                      <a:srgbClr val="000000"/>
                    </a:solidFill>
                    <a:latin typeface="Rockwell"/>
                    <a:ea typeface="Rockwell"/>
                    <a:cs typeface="Rockwell"/>
                    <a:sym typeface="Rockwell"/>
                  </a:rPr>
                  <a:t>their Path</a:t>
                </a:r>
                <a:endParaRPr lang="en-US" sz="2500" kern="0" dirty="0">
                  <a:solidFill>
                    <a:srgbClr val="000000"/>
                  </a:solidFill>
                  <a:latin typeface="Rockwell"/>
                  <a:ea typeface="Rockwell"/>
                  <a:cs typeface="Rockwell"/>
                  <a:sym typeface="Rockwell"/>
                </a:endParaRPr>
              </a:p>
            </p:txBody>
          </p:sp>
          <p:sp>
            <p:nvSpPr>
              <p:cNvPr id="239" name="Shape 239"/>
              <p:cNvSpPr txBox="1"/>
              <p:nvPr/>
            </p:nvSpPr>
            <p:spPr>
              <a:xfrm>
                <a:off x="8601390" y="1553921"/>
                <a:ext cx="1533211" cy="681209"/>
              </a:xfrm>
              <a:prstGeom prst="rect">
                <a:avLst/>
              </a:prstGeom>
              <a:noFill/>
              <a:ln>
                <a:noFill/>
              </a:ln>
            </p:spPr>
            <p:txBody>
              <a:bodyPr wrap="square" lIns="70150" tIns="35075" rIns="70150" bIns="35075" anchor="t" anchorCtr="0">
                <a:noAutofit/>
              </a:bodyPr>
              <a:lstStyle/>
              <a:p>
                <a:pPr algn="ctr">
                  <a:buSzPct val="25000"/>
                </a:pPr>
                <a:r>
                  <a:rPr lang="en-US" sz="2500" kern="0" dirty="0">
                    <a:solidFill>
                      <a:srgbClr val="000000"/>
                    </a:solidFill>
                    <a:latin typeface="Rockwell"/>
                    <a:ea typeface="Rockwell"/>
                    <a:cs typeface="Rockwell"/>
                    <a:sym typeface="Rockwell"/>
                  </a:rPr>
                  <a:t>Ensure Learning</a:t>
                </a:r>
              </a:p>
            </p:txBody>
          </p:sp>
          <p:cxnSp>
            <p:nvCxnSpPr>
              <p:cNvPr id="21" name="Shape 233"/>
              <p:cNvCxnSpPr/>
              <p:nvPr/>
            </p:nvCxnSpPr>
            <p:spPr>
              <a:xfrm>
                <a:off x="6216260" y="2560878"/>
                <a:ext cx="57962" cy="2956344"/>
              </a:xfrm>
              <a:prstGeom prst="straightConnector1">
                <a:avLst/>
              </a:prstGeom>
              <a:blipFill rotWithShape="1">
                <a:blip r:embed="rId4">
                  <a:alphaModFix/>
                </a:blip>
                <a:tile tx="0" ty="0" sx="100000" sy="100000" flip="none" algn="tl"/>
              </a:blipFill>
              <a:ln w="25400" cap="flat" cmpd="sng">
                <a:solidFill>
                  <a:srgbClr val="F6B31E"/>
                </a:solidFill>
                <a:prstDash val="solid"/>
                <a:round/>
                <a:headEnd type="none" w="med" len="med"/>
                <a:tailEnd type="none" w="med" len="med"/>
              </a:ln>
            </p:spPr>
          </p:cxnSp>
          <p:cxnSp>
            <p:nvCxnSpPr>
              <p:cNvPr id="22" name="Shape 233"/>
              <p:cNvCxnSpPr/>
              <p:nvPr/>
            </p:nvCxnSpPr>
            <p:spPr>
              <a:xfrm>
                <a:off x="8205763" y="2572461"/>
                <a:ext cx="57962" cy="2956344"/>
              </a:xfrm>
              <a:prstGeom prst="straightConnector1">
                <a:avLst/>
              </a:prstGeom>
              <a:blipFill rotWithShape="1">
                <a:blip r:embed="rId4">
                  <a:alphaModFix/>
                </a:blip>
                <a:tile tx="0" ty="0" sx="100000" sy="100000" flip="none" algn="tl"/>
              </a:blipFill>
              <a:ln w="25400" cap="flat" cmpd="sng">
                <a:solidFill>
                  <a:srgbClr val="F6B31E"/>
                </a:solidFill>
                <a:prstDash val="solid"/>
                <a:round/>
                <a:headEnd type="none" w="med" len="med"/>
                <a:tailEnd type="none" w="med" len="med"/>
              </a:ln>
            </p:spPr>
          </p:cxnSp>
        </p:grpSp>
      </p:grpSp>
    </p:spTree>
    <p:extLst>
      <p:ext uri="{BB962C8B-B14F-4D97-AF65-F5344CB8AC3E}">
        <p14:creationId xmlns:p14="http://schemas.microsoft.com/office/powerpoint/2010/main" val="2835276442"/>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 to Consider…</a:t>
            </a:r>
            <a:endParaRPr lang="en-US" dirty="0"/>
          </a:p>
        </p:txBody>
      </p:sp>
      <p:sp>
        <p:nvSpPr>
          <p:cNvPr id="3" name="Content Placeholder 2"/>
          <p:cNvSpPr>
            <a:spLocks noGrp="1"/>
          </p:cNvSpPr>
          <p:nvPr>
            <p:ph idx="1"/>
          </p:nvPr>
        </p:nvSpPr>
        <p:spPr>
          <a:xfrm>
            <a:off x="838200" y="2002972"/>
            <a:ext cx="10515600" cy="2908663"/>
          </a:xfrm>
        </p:spPr>
        <p:txBody>
          <a:bodyPr>
            <a:normAutofit/>
          </a:bodyPr>
          <a:lstStyle/>
          <a:p>
            <a:pPr marL="0" indent="0" algn="ctr">
              <a:buNone/>
            </a:pPr>
            <a:r>
              <a:rPr lang="en-US" sz="6600" dirty="0" smtClean="0"/>
              <a:t>Why is Guided Pathways important for our students?</a:t>
            </a:r>
            <a:endParaRPr lang="en-US" sz="6600" dirty="0"/>
          </a:p>
        </p:txBody>
      </p:sp>
    </p:spTree>
    <p:extLst>
      <p:ext uri="{BB962C8B-B14F-4D97-AF65-F5344CB8AC3E}">
        <p14:creationId xmlns:p14="http://schemas.microsoft.com/office/powerpoint/2010/main" val="35440078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Years to Complete an AA/AS Degree at LPC</a:t>
            </a:r>
            <a:br>
              <a:rPr lang="en-US" dirty="0" smtClean="0"/>
            </a:br>
            <a:r>
              <a:rPr lang="en-US" sz="4000" dirty="0" smtClean="0"/>
              <a:t>2016-2017 First Time Associate Degree Completers</a:t>
            </a:r>
            <a:endParaRPr lang="en-US" sz="4000" dirty="0"/>
          </a:p>
        </p:txBody>
      </p:sp>
      <p:graphicFrame>
        <p:nvGraphicFramePr>
          <p:cNvPr id="10" name="Chart 9"/>
          <p:cNvGraphicFramePr>
            <a:graphicFrameLocks/>
          </p:cNvGraphicFramePr>
          <p:nvPr>
            <p:extLst>
              <p:ext uri="{D42A27DB-BD31-4B8C-83A1-F6EECF244321}">
                <p14:modId xmlns:p14="http://schemas.microsoft.com/office/powerpoint/2010/main" val="3135943601"/>
              </p:ext>
            </p:extLst>
          </p:nvPr>
        </p:nvGraphicFramePr>
        <p:xfrm>
          <a:off x="165100" y="1587501"/>
          <a:ext cx="11544300" cy="5270500"/>
        </p:xfrm>
        <a:graphic>
          <a:graphicData uri="http://schemas.openxmlformats.org/drawingml/2006/chart">
            <c:chart xmlns:c="http://schemas.openxmlformats.org/drawingml/2006/chart" xmlns:r="http://schemas.openxmlformats.org/officeDocument/2006/relationships" r:id="rId3"/>
          </a:graphicData>
        </a:graphic>
      </p:graphicFrame>
      <p:pic>
        <p:nvPicPr>
          <p:cNvPr id="12" name="Picture 11"/>
          <p:cNvPicPr>
            <a:picLocks noChangeAspect="1"/>
          </p:cNvPicPr>
          <p:nvPr/>
        </p:nvPicPr>
        <p:blipFill>
          <a:blip r:embed="rId4"/>
          <a:stretch>
            <a:fillRect/>
          </a:stretch>
        </p:blipFill>
        <p:spPr>
          <a:xfrm>
            <a:off x="1117600" y="1656534"/>
            <a:ext cx="9956800" cy="5132433"/>
          </a:xfrm>
          <a:prstGeom prst="rect">
            <a:avLst/>
          </a:prstGeom>
        </p:spPr>
      </p:pic>
    </p:spTree>
    <p:extLst>
      <p:ext uri="{BB962C8B-B14F-4D97-AF65-F5344CB8AC3E}">
        <p14:creationId xmlns:p14="http://schemas.microsoft.com/office/powerpoint/2010/main" val="686627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278272750"/>
              </p:ext>
            </p:extLst>
          </p:nvPr>
        </p:nvGraphicFramePr>
        <p:xfrm>
          <a:off x="1224116" y="1676400"/>
          <a:ext cx="9733936" cy="494562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812156" y="152401"/>
            <a:ext cx="8734527" cy="1323439"/>
          </a:xfrm>
          <a:prstGeom prst="rect">
            <a:avLst/>
          </a:prstGeom>
          <a:noFill/>
        </p:spPr>
        <p:txBody>
          <a:bodyPr wrap="square" rtlCol="0">
            <a:spAutoFit/>
          </a:bodyPr>
          <a:lstStyle/>
          <a:p>
            <a:pPr algn="ctr"/>
            <a:r>
              <a:rPr lang="en-US" sz="4000" dirty="0" smtClean="0">
                <a:solidFill>
                  <a:prstClr val="white"/>
                </a:solidFill>
                <a:latin typeface="Calibri Light"/>
              </a:rPr>
              <a:t>Number of Units Taken by</a:t>
            </a:r>
          </a:p>
          <a:p>
            <a:pPr algn="ctr"/>
            <a:r>
              <a:rPr lang="en-US" sz="4000" dirty="0" smtClean="0">
                <a:solidFill>
                  <a:prstClr val="white"/>
                </a:solidFill>
                <a:latin typeface="Calibri Light"/>
              </a:rPr>
              <a:t>First-Time </a:t>
            </a:r>
            <a:r>
              <a:rPr lang="en-US" sz="4000" dirty="0">
                <a:solidFill>
                  <a:prstClr val="white"/>
                </a:solidFill>
                <a:latin typeface="Calibri Light"/>
              </a:rPr>
              <a:t>Associate Degree Completers</a:t>
            </a:r>
          </a:p>
        </p:txBody>
      </p:sp>
      <p:sp>
        <p:nvSpPr>
          <p:cNvPr id="5" name="TextBox 4">
            <a:extLst>
              <a:ext uri="{FF2B5EF4-FFF2-40B4-BE49-F238E27FC236}">
                <a16:creationId xmlns:a16="http://schemas.microsoft.com/office/drawing/2014/main" id="{528ACEC5-ADA9-491A-92CE-C58D68245455}"/>
              </a:ext>
            </a:extLst>
          </p:cNvPr>
          <p:cNvSpPr txBox="1"/>
          <p:nvPr/>
        </p:nvSpPr>
        <p:spPr>
          <a:xfrm>
            <a:off x="2207855" y="1905000"/>
            <a:ext cx="7943126" cy="523220"/>
          </a:xfrm>
          <a:prstGeom prst="rect">
            <a:avLst/>
          </a:prstGeom>
          <a:noFill/>
        </p:spPr>
        <p:txBody>
          <a:bodyPr wrap="square" rtlCol="0">
            <a:spAutoFit/>
          </a:bodyPr>
          <a:lstStyle/>
          <a:p>
            <a:pPr algn="ctr"/>
            <a:r>
              <a:rPr lang="en-US" sz="2800" b="1" dirty="0">
                <a:solidFill>
                  <a:prstClr val="black"/>
                </a:solidFill>
              </a:rPr>
              <a:t>Average Unit Accumulation</a:t>
            </a:r>
          </a:p>
        </p:txBody>
      </p:sp>
    </p:spTree>
    <p:extLst>
      <p:ext uri="{BB962C8B-B14F-4D97-AF65-F5344CB8AC3E}">
        <p14:creationId xmlns:p14="http://schemas.microsoft.com/office/powerpoint/2010/main" val="271005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59730"/>
            <a:ext cx="10515600" cy="1081882"/>
          </a:xfrm>
        </p:spPr>
        <p:txBody>
          <a:bodyPr/>
          <a:lstStyle/>
          <a:p>
            <a:pPr algn="ctr"/>
            <a:r>
              <a:rPr lang="en-US" dirty="0" smtClean="0"/>
              <a:t>Questions to Consider…</a:t>
            </a:r>
            <a:endParaRPr lang="en-US" dirty="0"/>
          </a:p>
        </p:txBody>
      </p:sp>
      <p:sp>
        <p:nvSpPr>
          <p:cNvPr id="6" name="Content Placeholder 5"/>
          <p:cNvSpPr>
            <a:spLocks noGrp="1"/>
          </p:cNvSpPr>
          <p:nvPr>
            <p:ph idx="1"/>
          </p:nvPr>
        </p:nvSpPr>
        <p:spPr>
          <a:xfrm>
            <a:off x="838200" y="2002972"/>
            <a:ext cx="10515600" cy="3483429"/>
          </a:xfrm>
        </p:spPr>
        <p:txBody>
          <a:bodyPr>
            <a:normAutofit/>
          </a:bodyPr>
          <a:lstStyle/>
          <a:p>
            <a:pPr marL="0" indent="0" algn="ctr">
              <a:buNone/>
            </a:pPr>
            <a:r>
              <a:rPr lang="en-US" sz="6600" dirty="0" smtClean="0"/>
              <a:t>What are the challenges that Guided Pathways work brings to LPC?</a:t>
            </a:r>
            <a:endParaRPr lang="en-US" sz="6600" dirty="0"/>
          </a:p>
        </p:txBody>
      </p:sp>
    </p:spTree>
    <p:extLst>
      <p:ext uri="{BB962C8B-B14F-4D97-AF65-F5344CB8AC3E}">
        <p14:creationId xmlns:p14="http://schemas.microsoft.com/office/powerpoint/2010/main" val="2872249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2_• Interact 2012">
  <a:themeElements>
    <a:clrScheme name="">
      <a:dk1>
        <a:srgbClr val="000000"/>
      </a:dk1>
      <a:lt1>
        <a:srgbClr val="FFFFFF"/>
      </a:lt1>
      <a:dk2>
        <a:srgbClr val="000000"/>
      </a:dk2>
      <a:lt2>
        <a:srgbClr val="000000"/>
      </a:lt2>
      <a:accent1>
        <a:srgbClr val="837641"/>
      </a:accent1>
      <a:accent2>
        <a:srgbClr val="333399"/>
      </a:accent2>
      <a:accent3>
        <a:srgbClr val="FFFFFF"/>
      </a:accent3>
      <a:accent4>
        <a:srgbClr val="000000"/>
      </a:accent4>
      <a:accent5>
        <a:srgbClr val="C1BDB0"/>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401</TotalTime>
  <Words>1024</Words>
  <Application>Microsoft Office PowerPoint</Application>
  <PresentationFormat>Widescreen</PresentationFormat>
  <Paragraphs>139</Paragraphs>
  <Slides>14</Slides>
  <Notes>14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Arial</vt:lpstr>
      <vt:lpstr>Calibri</vt:lpstr>
      <vt:lpstr>Calibri Light</vt:lpstr>
      <vt:lpstr>Gill Sans</vt:lpstr>
      <vt:lpstr>Rockwell</vt:lpstr>
      <vt:lpstr>Wingdings 2</vt:lpstr>
      <vt:lpstr>2_• Interact 2012</vt:lpstr>
      <vt:lpstr>1_Custom Design</vt:lpstr>
      <vt:lpstr>Guided Pathways Voices of LPC</vt:lpstr>
      <vt:lpstr>Pair &amp; Share </vt:lpstr>
      <vt:lpstr>Word Map with Your Pair Share  </vt:lpstr>
      <vt:lpstr>Two ways to Join our Poll!</vt:lpstr>
      <vt:lpstr>PowerPoint Presentation</vt:lpstr>
      <vt:lpstr>Questions to Consider…</vt:lpstr>
      <vt:lpstr>Years to Complete an AA/AS Degree at LPC 2016-2017 First Time Associate Degree Completers</vt:lpstr>
      <vt:lpstr>PowerPoint Presentation</vt:lpstr>
      <vt:lpstr>Questions to Consider…</vt:lpstr>
      <vt:lpstr>Questions to Consider…</vt:lpstr>
      <vt:lpstr>Questions to Consider…</vt:lpstr>
      <vt:lpstr>Here’s Some Ways to Get Involved</vt:lpstr>
      <vt:lpstr>Guided Pathways Sessions Today</vt:lpstr>
      <vt:lpstr>Word Map with Your Pair Share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Angella VenJohn</dc:creator>
  <cp:lastModifiedBy>LaVaughn Hart</cp:lastModifiedBy>
  <cp:revision>38</cp:revision>
  <cp:lastPrinted>2018-10-22T16:16:15Z</cp:lastPrinted>
  <dcterms:created xsi:type="dcterms:W3CDTF">2018-10-12T01:11:46Z</dcterms:created>
  <dcterms:modified xsi:type="dcterms:W3CDTF">2018-10-22T16:41:41Z</dcterms:modified>
</cp:coreProperties>
</file>