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219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EA3B9-D3FC-4C5A-89EC-439AD900F2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C13AE1-64BD-43BD-8FE5-CE6DDD405A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8EAFB-039D-45B4-9ACD-40549FA84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624F-9B60-4DA3-A96A-8BFA56D53275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C2399-4414-480F-8FC5-B0C5BCAF8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858112-213D-47E0-B982-D2CE9FE83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EFFA-E654-4D1D-8C0F-D063CB2D9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183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69743-C474-4AF8-85D2-9E470BC4D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61571E-A19E-4304-BC07-C86E308CFB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C2CC5-8116-4A9B-AAF9-389BAEA6D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624F-9B60-4DA3-A96A-8BFA56D53275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F5BF9F-04E7-4883-8F3A-94D9204A2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1A26BD-86C5-40F6-A9F7-F17A427FA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EFFA-E654-4D1D-8C0F-D063CB2D9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951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09CC5D-790A-4C1E-93D9-34B5A08AFF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0154F2-1F10-404F-80E0-A90BD09068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1D0B09-7BCC-4456-98AD-9359CEBCF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624F-9B60-4DA3-A96A-8BFA56D53275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57F03-F4CC-4B13-962B-0522A1924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BD68FA-BA62-4459-B160-45A672883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EFFA-E654-4D1D-8C0F-D063CB2D9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725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5A2C4-54A9-4FE7-8F76-311AC8961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FE558-C2DC-4A27-B3CE-1A1B3C67E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095837-3533-424C-B01B-541096159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624F-9B60-4DA3-A96A-8BFA56D53275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31A2B-2866-4BDF-9ED7-DD395A3F4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6666D-463A-41D3-ABCF-F6E3A778C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EFFA-E654-4D1D-8C0F-D063CB2D9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68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A541B-855C-403F-98F0-B2C301D47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6D53FE-A207-4B61-A437-591F691D77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9FE8E-93F5-4029-A0D6-B9915A4BD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624F-9B60-4DA3-A96A-8BFA56D53275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EBCFE4-B373-4923-A169-9BF2E1004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FE454C-1167-4952-B2F2-530FBF337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EFFA-E654-4D1D-8C0F-D063CB2D9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89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846C7-D4D7-407D-A4F8-91E040B89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B3F0A-3789-4C51-86F9-2ABF8C86C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7DF10C-9CC8-4029-B6F9-E059E33D1D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29B9AE-A259-4FAE-A2B0-C26AEC2FB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624F-9B60-4DA3-A96A-8BFA56D53275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BBAF4E-CEC5-476B-9F3C-48E21F997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39D8A3-7D5A-49A8-8198-6857D6078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EFFA-E654-4D1D-8C0F-D063CB2D9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455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CAD4E-9B01-40A6-933A-CB3448E8D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EEE004-2588-47E7-A2C7-73E7BADC5D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339225-D480-4478-AEE1-D16C4B1938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636FA2-9644-4D59-95F2-5804137FE7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E134DB-A2C6-482F-BA74-AB3D251070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F5F845-0353-4874-8059-CDD5C9F35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624F-9B60-4DA3-A96A-8BFA56D53275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9F8A86-FC15-4D91-8885-7D72E241B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1AFD64-EFE0-4635-8D31-300852C75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EFFA-E654-4D1D-8C0F-D063CB2D9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025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D7AB0-3239-41FE-BC3A-9D33365AF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016613-146C-4680-A3CC-160A71AA5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624F-9B60-4DA3-A96A-8BFA56D53275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C6B662-BD04-43BC-876A-7391816C0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112350-9641-49A8-A0B0-DC16E108D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EFFA-E654-4D1D-8C0F-D063CB2D9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130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1D08FA-E4DA-4618-BC6A-DA55DC604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624F-9B60-4DA3-A96A-8BFA56D53275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934560-DE11-4B73-B21A-477C12B27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198C24-5DDA-4409-BBAD-561CD1B3B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EFFA-E654-4D1D-8C0F-D063CB2D9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401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5CED8-CC6F-49D9-A1A0-2641ED985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87C77-A20A-40D4-A38A-D39C955EA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8BBE37-69E4-4E70-8900-ECD9D81105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B28068-5B7A-476C-A2AC-7694CE818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624F-9B60-4DA3-A96A-8BFA56D53275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5976EE-4463-4ACD-A7DB-57D5E9933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05E14-B6B3-487B-90BE-11640AD92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EFFA-E654-4D1D-8C0F-D063CB2D9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20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AD7B1-1AB1-4A56-9984-D8E5D5A9D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00E945-3C13-4864-8F01-7C42960488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6136E8-DEEE-4602-95F5-75E0B95853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D6FBC9-6D87-44D9-82E4-D7463AD3B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624F-9B60-4DA3-A96A-8BFA56D53275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EDB21E-560F-4E0E-8B1E-DCDCF95FD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898C7A-B763-4C8B-865E-228CFF8A3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EFFA-E654-4D1D-8C0F-D063CB2D9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769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906DB7-81EC-4281-B2D8-679E2078D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CD1D97-E839-4F33-9C25-A3AB0D058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E3F62-BB6D-4FDC-839C-07AB458C3F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5624F-9B60-4DA3-A96A-8BFA56D53275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1972B-06E6-4CFA-9F01-C3756CECBA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AC34A-A6E0-47CD-A914-44BFE534BF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DEFFA-E654-4D1D-8C0F-D063CB2D9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063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F1582-FB0D-498A-BCB0-357355942C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Canvas Studio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5E8750-04C4-437B-B6D7-6F8E6BA4A6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Flex Day, Oct. 20, 2020</a:t>
            </a:r>
          </a:p>
        </p:txBody>
      </p:sp>
    </p:spTree>
    <p:extLst>
      <p:ext uri="{BB962C8B-B14F-4D97-AF65-F5344CB8AC3E}">
        <p14:creationId xmlns:p14="http://schemas.microsoft.com/office/powerpoint/2010/main" val="2435347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C5426-FFA3-4CC1-B4F1-32A3A6346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1: Create a Webcam Video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24EF9-972D-41CD-92F6-D64927D1AF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this in My Library by clicking the Studio icon in the global navigation menu on the left.</a:t>
            </a:r>
          </a:p>
          <a:p>
            <a:r>
              <a:rPr lang="en-US" dirty="0"/>
              <a:t>Click Record – </a:t>
            </a:r>
            <a:r>
              <a:rPr lang="en-US"/>
              <a:t>Webcam Capture.</a:t>
            </a:r>
          </a:p>
        </p:txBody>
      </p:sp>
    </p:spTree>
    <p:extLst>
      <p:ext uri="{BB962C8B-B14F-4D97-AF65-F5344CB8AC3E}">
        <p14:creationId xmlns:p14="http://schemas.microsoft.com/office/powerpoint/2010/main" val="1359813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43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Canvas Studio </vt:lpstr>
      <vt:lpstr>Activity 1: Create a Webcam Video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Canvas Studio </dc:title>
  <dc:creator>Scott Vigallon</dc:creator>
  <cp:lastModifiedBy>Scott Vigallon</cp:lastModifiedBy>
  <cp:revision>1</cp:revision>
  <dcterms:created xsi:type="dcterms:W3CDTF">2020-10-19T16:05:21Z</dcterms:created>
  <dcterms:modified xsi:type="dcterms:W3CDTF">2020-10-19T16:13:59Z</dcterms:modified>
</cp:coreProperties>
</file>