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8" r:id="rId3"/>
    <p:sldId id="263" r:id="rId4"/>
    <p:sldId id="265" r:id="rId5"/>
    <p:sldId id="264" r:id="rId6"/>
  </p:sldIdLst>
  <p:sldSz cx="9144000" cy="5143500" type="screen16x9"/>
  <p:notesSz cx="6858000" cy="9144000"/>
  <p:embeddedFontLst>
    <p:embeddedFont>
      <p:font typeface="Merriweather" panose="020B0604020202020204" charset="0"/>
      <p:regular r:id="rId8"/>
      <p:bold r:id="rId9"/>
      <p:italic r:id="rId10"/>
      <p:boldItalic r:id="rId11"/>
    </p:embeddedFon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513190-D56B-4A5B-8D1F-578D2E30CFA3}" v="643" dt="2020-10-13T20:44:43.708"/>
    <p1510:client id="{CDB97BE3-8D81-4241-8F47-3845364C73DE}" v="282" dt="2020-10-13T20:45:30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Carbone" userId="jjP5nlfKf1qUA7jm0Z0/sr0jpGCtzsysvZpB5NEgHUo=" providerId="None" clId="Web-{CDB97BE3-8D81-4241-8F47-3845364C73DE}"/>
    <pc:docChg chg="modSld">
      <pc:chgData name="Jill Carbone" userId="jjP5nlfKf1qUA7jm0Z0/sr0jpGCtzsysvZpB5NEgHUo=" providerId="None" clId="Web-{CDB97BE3-8D81-4241-8F47-3845364C73DE}" dt="2020-10-13T20:45:30.623" v="279" actId="20577"/>
      <pc:docMkLst>
        <pc:docMk/>
      </pc:docMkLst>
      <pc:sldChg chg="modSp">
        <pc:chgData name="Jill Carbone" userId="jjP5nlfKf1qUA7jm0Z0/sr0jpGCtzsysvZpB5NEgHUo=" providerId="None" clId="Web-{CDB97BE3-8D81-4241-8F47-3845364C73DE}" dt="2020-10-13T20:25:05.715" v="5" actId="20577"/>
        <pc:sldMkLst>
          <pc:docMk/>
          <pc:sldMk cId="0" sldId="256"/>
        </pc:sldMkLst>
        <pc:spChg chg="mod">
          <ac:chgData name="Jill Carbone" userId="jjP5nlfKf1qUA7jm0Z0/sr0jpGCtzsysvZpB5NEgHUo=" providerId="None" clId="Web-{CDB97BE3-8D81-4241-8F47-3845364C73DE}" dt="2020-10-13T20:25:05.715" v="5" actId="20577"/>
          <ac:spMkLst>
            <pc:docMk/>
            <pc:sldMk cId="0" sldId="256"/>
            <ac:spMk id="64" creationId="{00000000-0000-0000-0000-000000000000}"/>
          </ac:spMkLst>
        </pc:spChg>
      </pc:sldChg>
      <pc:sldChg chg="modSp">
        <pc:chgData name="Jill Carbone" userId="jjP5nlfKf1qUA7jm0Z0/sr0jpGCtzsysvZpB5NEgHUo=" providerId="None" clId="Web-{CDB97BE3-8D81-4241-8F47-3845364C73DE}" dt="2020-10-13T20:23:22.537" v="1" actId="20577"/>
        <pc:sldMkLst>
          <pc:docMk/>
          <pc:sldMk cId="0" sldId="258"/>
        </pc:sldMkLst>
        <pc:spChg chg="mod">
          <ac:chgData name="Jill Carbone" userId="jjP5nlfKf1qUA7jm0Z0/sr0jpGCtzsysvZpB5NEgHUo=" providerId="None" clId="Web-{CDB97BE3-8D81-4241-8F47-3845364C73DE}" dt="2020-10-13T20:23:22.537" v="1" actId="20577"/>
          <ac:spMkLst>
            <pc:docMk/>
            <pc:sldMk cId="0" sldId="258"/>
            <ac:spMk id="79" creationId="{00000000-0000-0000-0000-000000000000}"/>
          </ac:spMkLst>
        </pc:spChg>
      </pc:sldChg>
      <pc:sldChg chg="modSp">
        <pc:chgData name="Jill Carbone" userId="jjP5nlfKf1qUA7jm0Z0/sr0jpGCtzsysvZpB5NEgHUo=" providerId="None" clId="Web-{CDB97BE3-8D81-4241-8F47-3845364C73DE}" dt="2020-10-13T20:45:30.623" v="279" actId="20577"/>
        <pc:sldMkLst>
          <pc:docMk/>
          <pc:sldMk cId="2542252528" sldId="264"/>
        </pc:sldMkLst>
        <pc:spChg chg="mod">
          <ac:chgData name="Jill Carbone" userId="jjP5nlfKf1qUA7jm0Z0/sr0jpGCtzsysvZpB5NEgHUo=" providerId="None" clId="Web-{CDB97BE3-8D81-4241-8F47-3845364C73DE}" dt="2020-10-13T20:45:30.623" v="279" actId="20577"/>
          <ac:spMkLst>
            <pc:docMk/>
            <pc:sldMk cId="2542252528" sldId="264"/>
            <ac:spMk id="4" creationId="{00000000-0000-0000-0000-000000000000}"/>
          </ac:spMkLst>
        </pc:spChg>
      </pc:sldChg>
      <pc:sldChg chg="addSp modSp">
        <pc:chgData name="Jill Carbone" userId="jjP5nlfKf1qUA7jm0Z0/sr0jpGCtzsysvZpB5NEgHUo=" providerId="None" clId="Web-{CDB97BE3-8D81-4241-8F47-3845364C73DE}" dt="2020-10-13T20:43:51.570" v="263" actId="20577"/>
        <pc:sldMkLst>
          <pc:docMk/>
          <pc:sldMk cId="3073916967" sldId="265"/>
        </pc:sldMkLst>
        <pc:spChg chg="mod">
          <ac:chgData name="Jill Carbone" userId="jjP5nlfKf1qUA7jm0Z0/sr0jpGCtzsysvZpB5NEgHUo=" providerId="None" clId="Web-{CDB97BE3-8D81-4241-8F47-3845364C73DE}" dt="2020-10-13T20:27:21.896" v="28" actId="20577"/>
          <ac:spMkLst>
            <pc:docMk/>
            <pc:sldMk cId="3073916967" sldId="265"/>
            <ac:spMk id="3" creationId="{85C0D8FC-7E78-477E-8A54-16933DF72C1B}"/>
          </ac:spMkLst>
        </pc:spChg>
        <pc:spChg chg="add mod">
          <ac:chgData name="Jill Carbone" userId="jjP5nlfKf1qUA7jm0Z0/sr0jpGCtzsysvZpB5NEgHUo=" providerId="None" clId="Web-{CDB97BE3-8D81-4241-8F47-3845364C73DE}" dt="2020-10-13T20:43:51.570" v="263" actId="20577"/>
          <ac:spMkLst>
            <pc:docMk/>
            <pc:sldMk cId="3073916967" sldId="265"/>
            <ac:spMk id="4" creationId="{53623E20-E9D0-4F3F-AC25-238D69D71EFC}"/>
          </ac:spMkLst>
        </pc:spChg>
      </pc:sldChg>
    </pc:docChg>
  </pc:docChgLst>
  <pc:docChgLst>
    <pc:chgData name="Joel Gagnon" userId="t+ipnKavDr4er3XUbf6HLz9PiBcjNqK3vA7XhfEl3Q4=" providerId="None" clId="Web-{44513190-D56B-4A5B-8D1F-578D2E30CFA3}"/>
    <pc:docChg chg="addSld delSld modSld sldOrd">
      <pc:chgData name="Joel Gagnon" userId="t+ipnKavDr4er3XUbf6HLz9PiBcjNqK3vA7XhfEl3Q4=" providerId="None" clId="Web-{44513190-D56B-4A5B-8D1F-578D2E30CFA3}" dt="2020-10-13T20:44:43.708" v="638" actId="14100"/>
      <pc:docMkLst>
        <pc:docMk/>
      </pc:docMkLst>
      <pc:sldChg chg="modSp">
        <pc:chgData name="Joel Gagnon" userId="t+ipnKavDr4er3XUbf6HLz9PiBcjNqK3vA7XhfEl3Q4=" providerId="None" clId="Web-{44513190-D56B-4A5B-8D1F-578D2E30CFA3}" dt="2020-10-13T20:25:55.517" v="49" actId="20577"/>
        <pc:sldMkLst>
          <pc:docMk/>
          <pc:sldMk cId="0" sldId="256"/>
        </pc:sldMkLst>
        <pc:spChg chg="mod">
          <ac:chgData name="Joel Gagnon" userId="t+ipnKavDr4er3XUbf6HLz9PiBcjNqK3vA7XhfEl3Q4=" providerId="None" clId="Web-{44513190-D56B-4A5B-8D1F-578D2E30CFA3}" dt="2020-10-13T20:25:55.517" v="49" actId="20577"/>
          <ac:spMkLst>
            <pc:docMk/>
            <pc:sldMk cId="0" sldId="256"/>
            <ac:spMk id="64" creationId="{00000000-0000-0000-0000-000000000000}"/>
          </ac:spMkLst>
        </pc:spChg>
      </pc:sldChg>
      <pc:sldChg chg="ord">
        <pc:chgData name="Joel Gagnon" userId="t+ipnKavDr4er3XUbf6HLz9PiBcjNqK3vA7XhfEl3Q4=" providerId="None" clId="Web-{44513190-D56B-4A5B-8D1F-578D2E30CFA3}" dt="2020-10-13T20:22:39.927" v="23"/>
        <pc:sldMkLst>
          <pc:docMk/>
          <pc:sldMk cId="0" sldId="258"/>
        </pc:sldMkLst>
      </pc:sldChg>
      <pc:sldChg chg="modSp">
        <pc:chgData name="Joel Gagnon" userId="t+ipnKavDr4er3XUbf6HLz9PiBcjNqK3vA7XhfEl3Q4=" providerId="None" clId="Web-{44513190-D56B-4A5B-8D1F-578D2E30CFA3}" dt="2020-10-13T20:44:43.708" v="638" actId="14100"/>
        <pc:sldMkLst>
          <pc:docMk/>
          <pc:sldMk cId="2542252528" sldId="264"/>
        </pc:sldMkLst>
        <pc:spChg chg="mod">
          <ac:chgData name="Joel Gagnon" userId="t+ipnKavDr4er3XUbf6HLz9PiBcjNqK3vA7XhfEl3Q4=" providerId="None" clId="Web-{44513190-D56B-4A5B-8D1F-578D2E30CFA3}" dt="2020-10-13T20:44:43.708" v="638" actId="14100"/>
          <ac:spMkLst>
            <pc:docMk/>
            <pc:sldMk cId="2542252528" sldId="264"/>
            <ac:spMk id="4" creationId="{00000000-0000-0000-0000-000000000000}"/>
          </ac:spMkLst>
        </pc:spChg>
      </pc:sldChg>
      <pc:sldChg chg="del">
        <pc:chgData name="Joel Gagnon" userId="t+ipnKavDr4er3XUbf6HLz9PiBcjNqK3vA7XhfEl3Q4=" providerId="None" clId="Web-{44513190-D56B-4A5B-8D1F-578D2E30CFA3}" dt="2020-10-13T20:23:00.304" v="24"/>
        <pc:sldMkLst>
          <pc:docMk/>
          <pc:sldMk cId="1518416797" sldId="265"/>
        </pc:sldMkLst>
      </pc:sldChg>
      <pc:sldChg chg="addSp delSp modSp new">
        <pc:chgData name="Joel Gagnon" userId="t+ipnKavDr4er3XUbf6HLz9PiBcjNqK3vA7XhfEl3Q4=" providerId="None" clId="Web-{44513190-D56B-4A5B-8D1F-578D2E30CFA3}" dt="2020-10-13T20:43:16.625" v="632" actId="1076"/>
        <pc:sldMkLst>
          <pc:docMk/>
          <pc:sldMk cId="3073916967" sldId="265"/>
        </pc:sldMkLst>
        <pc:spChg chg="mod">
          <ac:chgData name="Joel Gagnon" userId="t+ipnKavDr4er3XUbf6HLz9PiBcjNqK3vA7XhfEl3Q4=" providerId="None" clId="Web-{44513190-D56B-4A5B-8D1F-578D2E30CFA3}" dt="2020-10-13T20:23:44.525" v="44" actId="20577"/>
          <ac:spMkLst>
            <pc:docMk/>
            <pc:sldMk cId="3073916967" sldId="265"/>
            <ac:spMk id="2" creationId="{1F99D3AC-FBA1-4437-9889-D9572D237E87}"/>
          </ac:spMkLst>
        </pc:spChg>
        <pc:spChg chg="add del mod">
          <ac:chgData name="Joel Gagnon" userId="t+ipnKavDr4er3XUbf6HLz9PiBcjNqK3vA7XhfEl3Q4=" providerId="None" clId="Web-{44513190-D56B-4A5B-8D1F-578D2E30CFA3}" dt="2020-10-13T20:31:47.522" v="233"/>
          <ac:spMkLst>
            <pc:docMk/>
            <pc:sldMk cId="3073916967" sldId="265"/>
            <ac:spMk id="3" creationId="{85C0D8FC-7E78-477E-8A54-16933DF72C1B}"/>
          </ac:spMkLst>
        </pc:spChg>
        <pc:spChg chg="mod">
          <ac:chgData name="Joel Gagnon" userId="t+ipnKavDr4er3XUbf6HLz9PiBcjNqK3vA7XhfEl3Q4=" providerId="None" clId="Web-{44513190-D56B-4A5B-8D1F-578D2E30CFA3}" dt="2020-10-13T20:43:16.625" v="632" actId="1076"/>
          <ac:spMkLst>
            <pc:docMk/>
            <pc:sldMk cId="3073916967" sldId="265"/>
            <ac:spMk id="4" creationId="{53623E20-E9D0-4F3F-AC25-238D69D71EFC}"/>
          </ac:spMkLst>
        </pc:spChg>
        <pc:picChg chg="add mod">
          <ac:chgData name="Joel Gagnon" userId="t+ipnKavDr4er3XUbf6HLz9PiBcjNqK3vA7XhfEl3Q4=" providerId="None" clId="Web-{44513190-D56B-4A5B-8D1F-578D2E30CFA3}" dt="2020-10-13T20:41:24.540" v="631" actId="1076"/>
          <ac:picMkLst>
            <pc:docMk/>
            <pc:sldMk cId="3073916967" sldId="265"/>
            <ac:picMk id="5" creationId="{4CD8303F-85A2-4654-9052-232DB8E102A9}"/>
          </ac:picMkLst>
        </pc:picChg>
      </pc:sldChg>
      <pc:sldChg chg="del">
        <pc:chgData name="Joel Gagnon" userId="t+ipnKavDr4er3XUbf6HLz9PiBcjNqK3vA7XhfEl3Q4=" providerId="None" clId="Web-{44513190-D56B-4A5B-8D1F-578D2E30CFA3}" dt="2020-10-13T20:23:02.663" v="25"/>
        <pc:sldMkLst>
          <pc:docMk/>
          <pc:sldMk cId="906205938" sldId="266"/>
        </pc:sldMkLst>
      </pc:sldChg>
      <pc:sldChg chg="del">
        <pc:chgData name="Joel Gagnon" userId="t+ipnKavDr4er3XUbf6HLz9PiBcjNqK3vA7XhfEl3Q4=" providerId="None" clId="Web-{44513190-D56B-4A5B-8D1F-578D2E30CFA3}" dt="2020-10-13T20:23:06.788" v="26"/>
        <pc:sldMkLst>
          <pc:docMk/>
          <pc:sldMk cId="1863206772" sldId="270"/>
        </pc:sldMkLst>
      </pc:sldChg>
      <pc:sldChg chg="del">
        <pc:chgData name="Joel Gagnon" userId="t+ipnKavDr4er3XUbf6HLz9PiBcjNqK3vA7XhfEl3Q4=" providerId="None" clId="Web-{44513190-D56B-4A5B-8D1F-578D2E30CFA3}" dt="2020-10-13T20:23:08.554" v="27"/>
        <pc:sldMkLst>
          <pc:docMk/>
          <pc:sldMk cId="2825378925" sldId="271"/>
        </pc:sldMkLst>
      </pc:sldChg>
      <pc:sldChg chg="del">
        <pc:chgData name="Joel Gagnon" userId="t+ipnKavDr4er3XUbf6HLz9PiBcjNqK3vA7XhfEl3Q4=" providerId="None" clId="Web-{44513190-D56B-4A5B-8D1F-578D2E30CFA3}" dt="2020-10-13T20:23:10.804" v="28"/>
        <pc:sldMkLst>
          <pc:docMk/>
          <pc:sldMk cId="3191809912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39036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95e4d362fa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95e4d362fa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5e4d362fa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5e4d362fa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5e4d367a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5e4d367a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https://jamboard.google.com/d/1YGPCFGElRL4cbK3mOtDS0gd5A9mUIs3iJjR7HVLRwXw/edit?usp=sharing</a:t>
            </a:r>
          </a:p>
        </p:txBody>
      </p:sp>
    </p:spTree>
    <p:extLst>
      <p:ext uri="{BB962C8B-B14F-4D97-AF65-F5344CB8AC3E}">
        <p14:creationId xmlns:p14="http://schemas.microsoft.com/office/powerpoint/2010/main" val="258503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YGPCFGElRL4cbK3mOtDS0gd5A9mUIs3iJjR7HVLRwXw/edit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" sz="3300" dirty="0"/>
              <a:t>Career Exploration Platforms</a:t>
            </a:r>
            <a:br>
              <a:rPr lang="en" sz="3300" dirty="0"/>
            </a:br>
            <a:br>
              <a:rPr lang="en" sz="800" dirty="0"/>
            </a:br>
            <a:r>
              <a:rPr lang="en-US" sz="1600" dirty="0"/>
              <a:t>Flex Day – Oct. 2020</a:t>
            </a:r>
            <a:endParaRPr lang="en-US" dirty="0"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935600" y="1822225"/>
            <a:ext cx="46233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Guided Pathways </a:t>
            </a:r>
          </a:p>
          <a:p>
            <a:pPr marL="0" lvl="0" indent="0"/>
            <a:r>
              <a:rPr lang="en-US" dirty="0"/>
              <a:t>     –Career and Program Mapping Workgroup</a:t>
            </a:r>
          </a:p>
          <a:p>
            <a:pPr marL="0" lvl="0" indent="0"/>
            <a:endParaRPr dirty="0"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900" y="3960350"/>
            <a:ext cx="3273400" cy="92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311700" y="4032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Early Career Exploration</a:t>
            </a:r>
            <a:endParaRPr dirty="0"/>
          </a:p>
        </p:txBody>
      </p:sp>
      <p:sp>
        <p:nvSpPr>
          <p:cNvPr id="79" name="Google Shape;79;p15"/>
          <p:cNvSpPr txBox="1"/>
          <p:nvPr/>
        </p:nvSpPr>
        <p:spPr>
          <a:xfrm>
            <a:off x="386200" y="1516285"/>
            <a:ext cx="5920200" cy="1655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457200">
              <a:lnSpc>
                <a:spcPct val="125000"/>
              </a:lnSpc>
              <a:spcBef>
                <a:spcPts val="1200"/>
              </a:spcBef>
            </a:pPr>
            <a:r>
              <a:rPr lang="en" sz="1600" dirty="0"/>
              <a:t>Early career exploration helps students find their purpose, </a:t>
            </a:r>
            <a:r>
              <a:rPr lang="en" sz="1600"/>
              <a:t>focus, and direction. Saving them time, money and angst. Early </a:t>
            </a:r>
            <a:r>
              <a:rPr lang="en" sz="1600" dirty="0"/>
              <a:t>exploration will positively impact the “undecided” student to </a:t>
            </a:r>
            <a:r>
              <a:rPr lang="en" sz="1600" i="1" dirty="0"/>
              <a:t>enter their pathway</a:t>
            </a:r>
            <a:r>
              <a:rPr lang="en" sz="1600" dirty="0"/>
              <a:t> sooner.</a:t>
            </a:r>
            <a:endParaRPr lang="en-US" sz="16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34250" y="2478025"/>
            <a:ext cx="1755650" cy="23488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122744" y="3171463"/>
            <a:ext cx="5299403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0200">
              <a:spcBef>
                <a:spcPts val="1200"/>
              </a:spcBef>
              <a:buSzPts val="1600"/>
              <a:buFont typeface="Arial"/>
              <a:buChar char="●"/>
            </a:pPr>
            <a:r>
              <a:rPr lang="en-US" dirty="0"/>
              <a:t>Less “undecided” students</a:t>
            </a:r>
          </a:p>
          <a:p>
            <a:pPr marL="457200" indent="-330200">
              <a:spcBef>
                <a:spcPts val="1200"/>
              </a:spcBef>
              <a:buSzPts val="1600"/>
              <a:buFont typeface="Arial"/>
              <a:buChar char="●"/>
            </a:pPr>
            <a:r>
              <a:rPr lang="en-US" dirty="0"/>
              <a:t>More career interventions</a:t>
            </a:r>
          </a:p>
          <a:p>
            <a:pPr marL="457200" lvl="0" indent="-330200">
              <a:spcBef>
                <a:spcPts val="1200"/>
              </a:spcBef>
              <a:buSzPts val="1600"/>
              <a:buChar char="●"/>
            </a:pPr>
            <a:r>
              <a:rPr lang="en-US" dirty="0"/>
              <a:t>Less accumulated units</a:t>
            </a:r>
          </a:p>
          <a:p>
            <a:pPr marL="457200" lvl="0" indent="-330200">
              <a:spcBef>
                <a:spcPts val="1600"/>
              </a:spcBef>
              <a:buSzPts val="1600"/>
              <a:buChar char="●"/>
            </a:pPr>
            <a:r>
              <a:rPr lang="en-US" dirty="0"/>
              <a:t>More degrees, certificates, and transfer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Career Development Continuum</a:t>
            </a:r>
            <a:endParaRPr/>
          </a:p>
        </p:txBody>
      </p:sp>
      <p:sp>
        <p:nvSpPr>
          <p:cNvPr id="120" name="Google Shape;120;p20"/>
          <p:cNvSpPr txBox="1"/>
          <p:nvPr/>
        </p:nvSpPr>
        <p:spPr>
          <a:xfrm>
            <a:off x="311725" y="1497125"/>
            <a:ext cx="2601300" cy="358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Career Exploration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(Undecided Students)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Assessment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Career Courses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“Career Jam”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Career Counseling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Outcomes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Declared Major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Educational Plan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3065325" y="1497125"/>
            <a:ext cx="2720400" cy="34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>
                <a:latin typeface="Roboto"/>
                <a:ea typeface="Roboto"/>
                <a:cs typeface="Roboto"/>
                <a:sym typeface="Roboto"/>
              </a:rPr>
              <a:t>Career Confirmation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(Somewhat Decided)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Department symposiums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Major course completion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Informational Interviewing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Job shadowing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Outcomes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Retention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Persistence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20"/>
          <p:cNvSpPr txBox="1"/>
          <p:nvPr/>
        </p:nvSpPr>
        <p:spPr>
          <a:xfrm>
            <a:off x="5987800" y="1497125"/>
            <a:ext cx="2720400" cy="34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latin typeface="Roboto"/>
                <a:ea typeface="Roboto"/>
                <a:cs typeface="Roboto"/>
                <a:sym typeface="Roboto"/>
              </a:rPr>
              <a:t>Career Preparation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(Fully Decided)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Resume/ Interview skills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Internships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Job placement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Outcomes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Degrees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Transfer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Jobs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Regional living wage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3" name="Google Shape;123;p20"/>
          <p:cNvPicPr preferRelativeResize="0"/>
          <p:nvPr/>
        </p:nvPicPr>
        <p:blipFill rotWithShape="1">
          <a:blip r:embed="rId3">
            <a:alphaModFix/>
          </a:blip>
          <a:srcRect b="20134"/>
          <a:stretch/>
        </p:blipFill>
        <p:spPr>
          <a:xfrm>
            <a:off x="6587050" y="91425"/>
            <a:ext cx="2057401" cy="14426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 1"/>
          <p:cNvSpPr/>
          <p:nvPr/>
        </p:nvSpPr>
        <p:spPr>
          <a:xfrm>
            <a:off x="311725" y="1418897"/>
            <a:ext cx="2484027" cy="33738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9D3AC-FBA1-4437-9889-D9572D23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Agenda</a:t>
            </a:r>
            <a:r>
              <a:rPr lang="en-US" dirty="0"/>
              <a:t> / Instructions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623E20-E9D0-4F3F-AC25-238D69D71EFC}"/>
              </a:ext>
            </a:extLst>
          </p:cNvPr>
          <p:cNvSpPr txBox="1"/>
          <p:nvPr/>
        </p:nvSpPr>
        <p:spPr>
          <a:xfrm>
            <a:off x="396629" y="1546508"/>
            <a:ext cx="8349811" cy="34009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b="1" dirty="0"/>
              <a:t>Agenda:</a:t>
            </a:r>
            <a:endParaRPr lang="en-US" sz="1800" dirty="0"/>
          </a:p>
          <a:p>
            <a:pPr marL="285750" indent="-285750">
              <a:buChar char="•"/>
            </a:pPr>
            <a:r>
              <a:rPr lang="en-US" dirty="0"/>
              <a:t>Career Exploration Platform Vendor Presentation:</a:t>
            </a:r>
          </a:p>
          <a:p>
            <a:r>
              <a:rPr lang="en-US" dirty="0"/>
              <a:t>                  </a:t>
            </a:r>
            <a:r>
              <a:rPr lang="en-US" dirty="0" err="1"/>
              <a:t>VitaNavis</a:t>
            </a:r>
            <a:r>
              <a:rPr lang="en-US" dirty="0"/>
              <a:t> (~20 min.)</a:t>
            </a:r>
          </a:p>
          <a:p>
            <a:r>
              <a:rPr lang="en-US" dirty="0"/>
              <a:t>                  Career Coach (~20 min.)</a:t>
            </a:r>
          </a:p>
          <a:p>
            <a:pPr marL="285750" lvl="6" indent="-285750">
              <a:buChar char="•"/>
            </a:pPr>
            <a:r>
              <a:rPr lang="en-US" dirty="0"/>
              <a:t>Users include: Students, PCN faculty, Counselors, Career Center, CTE staff and anyone on campus.  Discuss and hopefully come to consensus on recommendation of one or both. </a:t>
            </a:r>
          </a:p>
          <a:p>
            <a:pPr marL="285750" lvl="6" indent="-285750">
              <a:buChar char="•"/>
            </a:pPr>
            <a:r>
              <a:rPr lang="en-US" dirty="0"/>
              <a:t>Review, discuss, and make recommendations.</a:t>
            </a:r>
          </a:p>
          <a:p>
            <a:endParaRPr lang="en-US" dirty="0"/>
          </a:p>
          <a:p>
            <a:r>
              <a:rPr lang="en-US" sz="1800" b="1" dirty="0"/>
              <a:t>Participant Instructions: </a:t>
            </a:r>
            <a:endParaRPr lang="en-US" dirty="0"/>
          </a:p>
          <a:p>
            <a:pPr>
              <a:lnSpc>
                <a:spcPct val="150000"/>
              </a:lnSpc>
              <a:buAutoNum type="arabicPeriod"/>
            </a:pPr>
            <a:r>
              <a:rPr lang="en-US" dirty="0"/>
              <a:t> Take digital notes during presentations 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dirty="0"/>
              <a:t> Share notes (cut/paste) on </a:t>
            </a:r>
            <a:r>
              <a:rPr lang="en-US" dirty="0" err="1">
                <a:hlinkClick r:id="rId3"/>
              </a:rPr>
              <a:t>Jamboard</a:t>
            </a:r>
            <a:r>
              <a:rPr lang="en-US" dirty="0"/>
              <a:t> during discussion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dirty="0"/>
              <a:t> Discuss </a:t>
            </a:r>
          </a:p>
          <a:p>
            <a:pPr>
              <a:buAutoNum type="arabicPeriod"/>
            </a:pPr>
            <a:endParaRPr lang="en-US" dirty="0"/>
          </a:p>
        </p:txBody>
      </p:sp>
      <p:pic>
        <p:nvPicPr>
          <p:cNvPr id="5" name="Picture 5" descr="A picture containing toy, bed&#10;&#10;Description automatically generated">
            <a:extLst>
              <a:ext uri="{FF2B5EF4-FFF2-40B4-BE49-F238E27FC236}">
                <a16:creationId xmlns:a16="http://schemas.microsoft.com/office/drawing/2014/main" id="{4CD8303F-85A2-4654-9052-232DB8E102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5192" y="3252685"/>
            <a:ext cx="2743200" cy="139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1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25" y="262759"/>
            <a:ext cx="8520600" cy="861866"/>
          </a:xfrm>
        </p:spPr>
        <p:txBody>
          <a:bodyPr/>
          <a:lstStyle/>
          <a:p>
            <a:r>
              <a:rPr lang="en-US" dirty="0"/>
              <a:t>Guided Pathways – Program Mapping and</a:t>
            </a:r>
            <a:br>
              <a:rPr lang="en-US" dirty="0"/>
            </a:br>
            <a:r>
              <a:rPr lang="en-US" dirty="0"/>
              <a:t>				 Career Workgroup</a:t>
            </a:r>
          </a:p>
        </p:txBody>
      </p:sp>
      <p:sp>
        <p:nvSpPr>
          <p:cNvPr id="4" name="Google Shape;87;p16"/>
          <p:cNvSpPr txBox="1"/>
          <p:nvPr/>
        </p:nvSpPr>
        <p:spPr>
          <a:xfrm>
            <a:off x="528625" y="1914793"/>
            <a:ext cx="8303700" cy="2541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b="1" dirty="0"/>
              <a:t>Join us!</a:t>
            </a:r>
          </a:p>
          <a:p>
            <a:pPr lvl="2">
              <a:lnSpc>
                <a:spcPct val="125000"/>
              </a:lnSpc>
              <a:spcBef>
                <a:spcPts val="1200"/>
              </a:spcBef>
            </a:pPr>
            <a:r>
              <a:rPr lang="en-US" sz="1600" dirty="0"/>
              <a:t>	2</a:t>
            </a:r>
            <a:r>
              <a:rPr lang="en-US" sz="1600" baseline="30000" dirty="0"/>
              <a:t>nd</a:t>
            </a:r>
            <a:r>
              <a:rPr lang="en-US" sz="1600" dirty="0"/>
              <a:t> Friday 1-3pm </a:t>
            </a:r>
          </a:p>
          <a:p>
            <a:pPr lvl="2">
              <a:lnSpc>
                <a:spcPct val="125000"/>
              </a:lnSpc>
              <a:spcBef>
                <a:spcPts val="1200"/>
              </a:spcBef>
            </a:pPr>
            <a:r>
              <a:rPr lang="en-US" sz="1600" dirty="0"/>
              <a:t>	Email: Jill Carbone and Joel Gagnon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361" y="3216402"/>
            <a:ext cx="3681060" cy="12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52528"/>
      </p:ext>
    </p:extLst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308</Words>
  <Application>Microsoft Office PowerPoint</Application>
  <PresentationFormat>On-screen Show (16:9)</PresentationFormat>
  <Paragraphs>55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Merriweather</vt:lpstr>
      <vt:lpstr>Roboto</vt:lpstr>
      <vt:lpstr>Arial</vt:lpstr>
      <vt:lpstr>Paradigm</vt:lpstr>
      <vt:lpstr>Career Exploration Platforms  Flex Day – Oct. 2020</vt:lpstr>
      <vt:lpstr>Early Career Exploration</vt:lpstr>
      <vt:lpstr>Career Development Continuum</vt:lpstr>
      <vt:lpstr>Agenda / Instructions</vt:lpstr>
      <vt:lpstr>Guided Pathways – Program Mapping and      Career Workgroup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Career Intervention</dc:title>
  <dc:creator>Joel Gagnon</dc:creator>
  <cp:lastModifiedBy>Melissa Powers</cp:lastModifiedBy>
  <cp:revision>95</cp:revision>
  <dcterms:modified xsi:type="dcterms:W3CDTF">2020-10-20T17:15:27Z</dcterms:modified>
</cp:coreProperties>
</file>