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8" r:id="rId3"/>
    <p:sldId id="260" r:id="rId4"/>
    <p:sldId id="261" r:id="rId5"/>
    <p:sldId id="262" r:id="rId6"/>
    <p:sldId id="269" r:id="rId7"/>
    <p:sldId id="266" r:id="rId8"/>
    <p:sldId id="267" r:id="rId9"/>
    <p:sldId id="270" r:id="rId10"/>
    <p:sldId id="271" r:id="rId11"/>
    <p:sldId id="272"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9" r:id="rId27"/>
    <p:sldId id="292" r:id="rId28"/>
    <p:sldId id="293" r:id="rId29"/>
    <p:sldId id="294" r:id="rId30"/>
    <p:sldId id="295" r:id="rId31"/>
    <p:sldId id="296" r:id="rId32"/>
    <p:sldId id="297" r:id="rId33"/>
    <p:sldId id="298" r:id="rId34"/>
    <p:sldId id="300" r:id="rId35"/>
    <p:sldId id="301" r:id="rId36"/>
    <p:sldId id="302"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2E1443-A4B9-461E-831D-85C3862C83A2}" v="2" dt="2020-10-20T00:50:07.654"/>
    <p1510:client id="{C6251292-54E6-4790-88DD-EE8149DB3C71}" v="727" dt="2020-10-19T03:03:54.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3" d="100"/>
          <a:sy n="83" d="100"/>
        </p:scale>
        <p:origin x="48"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Powers" userId="c838b7c213df2919" providerId="LiveId" clId="{842E1443-A4B9-461E-831D-85C3862C83A2}"/>
    <pc:docChg chg="modSld">
      <pc:chgData name="David Powers" userId="c838b7c213df2919" providerId="LiveId" clId="{842E1443-A4B9-461E-831D-85C3862C83A2}" dt="2020-10-20T00:48:39.569" v="3"/>
      <pc:docMkLst>
        <pc:docMk/>
      </pc:docMkLst>
      <pc:sldChg chg="modSp mod">
        <pc:chgData name="David Powers" userId="c838b7c213df2919" providerId="LiveId" clId="{842E1443-A4B9-461E-831D-85C3862C83A2}" dt="2020-10-20T00:44:08.431" v="0" actId="20577"/>
        <pc:sldMkLst>
          <pc:docMk/>
          <pc:sldMk cId="1461983126" sldId="307"/>
        </pc:sldMkLst>
        <pc:spChg chg="mod">
          <ac:chgData name="David Powers" userId="c838b7c213df2919" providerId="LiveId" clId="{842E1443-A4B9-461E-831D-85C3862C83A2}" dt="2020-10-20T00:44:08.431" v="0" actId="20577"/>
          <ac:spMkLst>
            <pc:docMk/>
            <pc:sldMk cId="1461983126" sldId="307"/>
            <ac:spMk id="10" creationId="{F566577D-10AF-44A1-9083-BF446F5BD3A6}"/>
          </ac:spMkLst>
        </pc:spChg>
      </pc:sldChg>
      <pc:sldChg chg="modSp mod">
        <pc:chgData name="David Powers" userId="c838b7c213df2919" providerId="LiveId" clId="{842E1443-A4B9-461E-831D-85C3862C83A2}" dt="2020-10-20T00:48:39.569" v="3"/>
        <pc:sldMkLst>
          <pc:docMk/>
          <pc:sldMk cId="416281486" sldId="315"/>
        </pc:sldMkLst>
        <pc:spChg chg="mod">
          <ac:chgData name="David Powers" userId="c838b7c213df2919" providerId="LiveId" clId="{842E1443-A4B9-461E-831D-85C3862C83A2}" dt="2020-10-20T00:48:39.569" v="3"/>
          <ac:spMkLst>
            <pc:docMk/>
            <pc:sldMk cId="416281486" sldId="315"/>
            <ac:spMk id="2" creationId="{66774E77-FF18-43F3-AAF9-DECBBBE95D63}"/>
          </ac:spMkLst>
        </pc:spChg>
      </pc:sldChg>
    </pc:docChg>
  </pc:docChgLst>
  <pc:docChgLst>
    <pc:chgData name="David Powers" userId="c838b7c213df2919" providerId="Windows Live" clId="Web-{9D624F0A-C589-458B-966F-BF609A5B7DF6}"/>
    <pc:docChg chg="addSld modSld sldOrd">
      <pc:chgData name="David Powers" userId="c838b7c213df2919" providerId="Windows Live" clId="Web-{9D624F0A-C589-458B-966F-BF609A5B7DF6}" dt="2020-10-06T04:24:23.827" v="3389" actId="20577"/>
      <pc:docMkLst>
        <pc:docMk/>
      </pc:docMkLst>
      <pc:sldChg chg="modSp">
        <pc:chgData name="David Powers" userId="c838b7c213df2919" providerId="Windows Live" clId="Web-{9D624F0A-C589-458B-966F-BF609A5B7DF6}" dt="2020-10-06T00:04:33.988" v="160" actId="20577"/>
        <pc:sldMkLst>
          <pc:docMk/>
          <pc:sldMk cId="972300894" sldId="303"/>
        </pc:sldMkLst>
        <pc:spChg chg="mod">
          <ac:chgData name="David Powers" userId="c838b7c213df2919" providerId="Windows Live" clId="Web-{9D624F0A-C589-458B-966F-BF609A5B7DF6}" dt="2020-10-06T00:04:33.988" v="160" actId="20577"/>
          <ac:spMkLst>
            <pc:docMk/>
            <pc:sldMk cId="972300894" sldId="303"/>
            <ac:spMk id="10" creationId="{F566577D-10AF-44A1-9083-BF446F5BD3A6}"/>
          </ac:spMkLst>
        </pc:spChg>
      </pc:sldChg>
      <pc:sldChg chg="modSp add ord replId">
        <pc:chgData name="David Powers" userId="c838b7c213df2919" providerId="Windows Live" clId="Web-{9D624F0A-C589-458B-966F-BF609A5B7DF6}" dt="2020-10-06T00:12:38.889" v="577" actId="14100"/>
        <pc:sldMkLst>
          <pc:docMk/>
          <pc:sldMk cId="544193076" sldId="305"/>
        </pc:sldMkLst>
        <pc:spChg chg="mod">
          <ac:chgData name="David Powers" userId="c838b7c213df2919" providerId="Windows Live" clId="Web-{9D624F0A-C589-458B-966F-BF609A5B7DF6}" dt="2020-10-05T23:49:16.610" v="3" actId="20577"/>
          <ac:spMkLst>
            <pc:docMk/>
            <pc:sldMk cId="544193076" sldId="305"/>
            <ac:spMk id="2" creationId="{66774E77-FF18-43F3-AAF9-DECBBBE95D63}"/>
          </ac:spMkLst>
        </pc:spChg>
        <pc:spChg chg="mod">
          <ac:chgData name="David Powers" userId="c838b7c213df2919" providerId="Windows Live" clId="Web-{9D624F0A-C589-458B-966F-BF609A5B7DF6}" dt="2020-10-06T00:12:38.889" v="577" actId="14100"/>
          <ac:spMkLst>
            <pc:docMk/>
            <pc:sldMk cId="544193076" sldId="305"/>
            <ac:spMk id="10" creationId="{F566577D-10AF-44A1-9083-BF446F5BD3A6}"/>
          </ac:spMkLst>
        </pc:spChg>
      </pc:sldChg>
      <pc:sldChg chg="addSp delSp modSp add replId">
        <pc:chgData name="David Powers" userId="c838b7c213df2919" providerId="Windows Live" clId="Web-{9D624F0A-C589-458B-966F-BF609A5B7DF6}" dt="2020-10-06T00:27:11.561" v="1753" actId="20577"/>
        <pc:sldMkLst>
          <pc:docMk/>
          <pc:sldMk cId="1987787783" sldId="306"/>
        </pc:sldMkLst>
        <pc:spChg chg="mod">
          <ac:chgData name="David Powers" userId="c838b7c213df2919" providerId="Windows Live" clId="Web-{9D624F0A-C589-458B-966F-BF609A5B7DF6}" dt="2020-10-06T00:24:55.335" v="1662" actId="14100"/>
          <ac:spMkLst>
            <pc:docMk/>
            <pc:sldMk cId="1987787783" sldId="306"/>
            <ac:spMk id="2" creationId="{66774E77-FF18-43F3-AAF9-DECBBBE95D63}"/>
          </ac:spMkLst>
        </pc:spChg>
        <pc:spChg chg="add del">
          <ac:chgData name="David Powers" userId="c838b7c213df2919" providerId="Windows Live" clId="Web-{9D624F0A-C589-458B-966F-BF609A5B7DF6}" dt="2020-10-06T00:26:01.292" v="1672"/>
          <ac:spMkLst>
            <pc:docMk/>
            <pc:sldMk cId="1987787783" sldId="306"/>
            <ac:spMk id="4" creationId="{95FE92AA-A921-4D20-8A27-BA4DE8DAC575}"/>
          </ac:spMkLst>
        </pc:spChg>
        <pc:spChg chg="add del">
          <ac:chgData name="David Powers" userId="c838b7c213df2919" providerId="Windows Live" clId="Web-{9D624F0A-C589-458B-966F-BF609A5B7DF6}" dt="2020-10-06T00:25:59.292" v="1671"/>
          <ac:spMkLst>
            <pc:docMk/>
            <pc:sldMk cId="1987787783" sldId="306"/>
            <ac:spMk id="5" creationId="{81142AAD-25B1-455C-9323-EAF6916AEC57}"/>
          </ac:spMkLst>
        </pc:spChg>
        <pc:spChg chg="add del">
          <ac:chgData name="David Powers" userId="c838b7c213df2919" providerId="Windows Live" clId="Web-{9D624F0A-C589-458B-966F-BF609A5B7DF6}" dt="2020-10-06T00:25:57.104" v="1670"/>
          <ac:spMkLst>
            <pc:docMk/>
            <pc:sldMk cId="1987787783" sldId="306"/>
            <ac:spMk id="6" creationId="{2D301751-6FCC-425F-ACBF-AE1134373CE5}"/>
          </ac:spMkLst>
        </pc:spChg>
        <pc:spChg chg="add mod">
          <ac:chgData name="David Powers" userId="c838b7c213df2919" providerId="Windows Live" clId="Web-{9D624F0A-C589-458B-966F-BF609A5B7DF6}" dt="2020-10-06T00:27:11.561" v="1753" actId="20577"/>
          <ac:spMkLst>
            <pc:docMk/>
            <pc:sldMk cId="1987787783" sldId="306"/>
            <ac:spMk id="7" creationId="{EC352E4D-97DE-4986-86ED-3F15FD3321B1}"/>
          </ac:spMkLst>
        </pc:spChg>
        <pc:spChg chg="mod">
          <ac:chgData name="David Powers" userId="c838b7c213df2919" providerId="Windows Live" clId="Web-{9D624F0A-C589-458B-966F-BF609A5B7DF6}" dt="2020-10-06T00:24:58.882" v="1663" actId="1076"/>
          <ac:spMkLst>
            <pc:docMk/>
            <pc:sldMk cId="1987787783" sldId="306"/>
            <ac:spMk id="10" creationId="{F566577D-10AF-44A1-9083-BF446F5BD3A6}"/>
          </ac:spMkLst>
        </pc:spChg>
        <pc:graphicFrameChg chg="add mod modGraphic">
          <ac:chgData name="David Powers" userId="c838b7c213df2919" providerId="Windows Live" clId="Web-{9D624F0A-C589-458B-966F-BF609A5B7DF6}" dt="2020-10-06T00:25:06.211" v="1664" actId="1076"/>
          <ac:graphicFrameMkLst>
            <pc:docMk/>
            <pc:sldMk cId="1987787783" sldId="306"/>
            <ac:graphicFrameMk id="3" creationId="{D69C4932-E142-49D1-85F0-DA07C147E641}"/>
          </ac:graphicFrameMkLst>
        </pc:graphicFrameChg>
      </pc:sldChg>
      <pc:sldChg chg="addSp delSp modSp add ord replId">
        <pc:chgData name="David Powers" userId="c838b7c213df2919" providerId="Windows Live" clId="Web-{9D624F0A-C589-458B-966F-BF609A5B7DF6}" dt="2020-10-06T01:19:53.375" v="2670" actId="20577"/>
        <pc:sldMkLst>
          <pc:docMk/>
          <pc:sldMk cId="1461983126" sldId="307"/>
        </pc:sldMkLst>
        <pc:spChg chg="mod">
          <ac:chgData name="David Powers" userId="c838b7c213df2919" providerId="Windows Live" clId="Web-{9D624F0A-C589-458B-966F-BF609A5B7DF6}" dt="2020-10-06T00:41:08.794" v="2286" actId="1076"/>
          <ac:spMkLst>
            <pc:docMk/>
            <pc:sldMk cId="1461983126" sldId="307"/>
            <ac:spMk id="2" creationId="{66774E77-FF18-43F3-AAF9-DECBBBE95D63}"/>
          </ac:spMkLst>
        </pc:spChg>
        <pc:spChg chg="add del mod">
          <ac:chgData name="David Powers" userId="c838b7c213df2919" providerId="Windows Live" clId="Web-{9D624F0A-C589-458B-966F-BF609A5B7DF6}" dt="2020-10-06T00:28:26.644" v="1760"/>
          <ac:spMkLst>
            <pc:docMk/>
            <pc:sldMk cId="1461983126" sldId="307"/>
            <ac:spMk id="3" creationId="{A5E8A067-95DC-42C1-B8B1-8F539B860EA8}"/>
          </ac:spMkLst>
        </pc:spChg>
        <pc:spChg chg="mod">
          <ac:chgData name="David Powers" userId="c838b7c213df2919" providerId="Windows Live" clId="Web-{9D624F0A-C589-458B-966F-BF609A5B7DF6}" dt="2020-10-06T01:19:53.375" v="2670" actId="20577"/>
          <ac:spMkLst>
            <pc:docMk/>
            <pc:sldMk cId="1461983126" sldId="307"/>
            <ac:spMk id="10" creationId="{F566577D-10AF-44A1-9083-BF446F5BD3A6}"/>
          </ac:spMkLst>
        </pc:spChg>
      </pc:sldChg>
      <pc:sldChg chg="modSp add replId">
        <pc:chgData name="David Powers" userId="c838b7c213df2919" providerId="Windows Live" clId="Web-{9D624F0A-C589-458B-966F-BF609A5B7DF6}" dt="2020-10-06T01:28:58.514" v="3017" actId="20577"/>
        <pc:sldMkLst>
          <pc:docMk/>
          <pc:sldMk cId="3224302637" sldId="308"/>
        </pc:sldMkLst>
        <pc:spChg chg="mod">
          <ac:chgData name="David Powers" userId="c838b7c213df2919" providerId="Windows Live" clId="Web-{9D624F0A-C589-458B-966F-BF609A5B7DF6}" dt="2020-10-06T00:41:35.265" v="2291" actId="20577"/>
          <ac:spMkLst>
            <pc:docMk/>
            <pc:sldMk cId="3224302637" sldId="308"/>
            <ac:spMk id="2" creationId="{66774E77-FF18-43F3-AAF9-DECBBBE95D63}"/>
          </ac:spMkLst>
        </pc:spChg>
        <pc:spChg chg="mod">
          <ac:chgData name="David Powers" userId="c838b7c213df2919" providerId="Windows Live" clId="Web-{9D624F0A-C589-458B-966F-BF609A5B7DF6}" dt="2020-10-06T01:28:58.514" v="3017" actId="20577"/>
          <ac:spMkLst>
            <pc:docMk/>
            <pc:sldMk cId="3224302637" sldId="308"/>
            <ac:spMk id="10" creationId="{F566577D-10AF-44A1-9083-BF446F5BD3A6}"/>
          </ac:spMkLst>
        </pc:spChg>
      </pc:sldChg>
      <pc:sldChg chg="modSp add replId">
        <pc:chgData name="David Powers" userId="c838b7c213df2919" providerId="Windows Live" clId="Web-{9D624F0A-C589-458B-966F-BF609A5B7DF6}" dt="2020-10-06T01:34:59.737" v="3372" actId="20577"/>
        <pc:sldMkLst>
          <pc:docMk/>
          <pc:sldMk cId="3793211571" sldId="309"/>
        </pc:sldMkLst>
        <pc:spChg chg="mod">
          <ac:chgData name="David Powers" userId="c838b7c213df2919" providerId="Windows Live" clId="Web-{9D624F0A-C589-458B-966F-BF609A5B7DF6}" dt="2020-10-06T01:29:58.846" v="3021" actId="20577"/>
          <ac:spMkLst>
            <pc:docMk/>
            <pc:sldMk cId="3793211571" sldId="309"/>
            <ac:spMk id="2" creationId="{66774E77-FF18-43F3-AAF9-DECBBBE95D63}"/>
          </ac:spMkLst>
        </pc:spChg>
        <pc:spChg chg="mod">
          <ac:chgData name="David Powers" userId="c838b7c213df2919" providerId="Windows Live" clId="Web-{9D624F0A-C589-458B-966F-BF609A5B7DF6}" dt="2020-10-06T01:34:59.737" v="3372" actId="20577"/>
          <ac:spMkLst>
            <pc:docMk/>
            <pc:sldMk cId="3793211571" sldId="309"/>
            <ac:spMk id="10" creationId="{F566577D-10AF-44A1-9083-BF446F5BD3A6}"/>
          </ac:spMkLst>
        </pc:spChg>
      </pc:sldChg>
      <pc:sldChg chg="modSp add replId">
        <pc:chgData name="David Powers" userId="c838b7c213df2919" providerId="Windows Live" clId="Web-{9D624F0A-C589-458B-966F-BF609A5B7DF6}" dt="2020-10-06T04:24:23.077" v="3387" actId="20577"/>
        <pc:sldMkLst>
          <pc:docMk/>
          <pc:sldMk cId="2266115620" sldId="310"/>
        </pc:sldMkLst>
        <pc:spChg chg="mod">
          <ac:chgData name="David Powers" userId="c838b7c213df2919" providerId="Windows Live" clId="Web-{9D624F0A-C589-458B-966F-BF609A5B7DF6}" dt="2020-10-06T01:49:13.628" v="3384" actId="20577"/>
          <ac:spMkLst>
            <pc:docMk/>
            <pc:sldMk cId="2266115620" sldId="310"/>
            <ac:spMk id="2" creationId="{66774E77-FF18-43F3-AAF9-DECBBBE95D63}"/>
          </ac:spMkLst>
        </pc:spChg>
        <pc:spChg chg="mod">
          <ac:chgData name="David Powers" userId="c838b7c213df2919" providerId="Windows Live" clId="Web-{9D624F0A-C589-458B-966F-BF609A5B7DF6}" dt="2020-10-06T04:24:23.077" v="3387" actId="20577"/>
          <ac:spMkLst>
            <pc:docMk/>
            <pc:sldMk cId="2266115620" sldId="310"/>
            <ac:spMk id="10" creationId="{F566577D-10AF-44A1-9083-BF446F5BD3A6}"/>
          </ac:spMkLst>
        </pc:spChg>
      </pc:sldChg>
    </pc:docChg>
  </pc:docChgLst>
  <pc:docChgLst>
    <pc:chgData name="David Powers" userId="c838b7c213df2919" providerId="Windows Live" clId="Web-{020A4CD0-275F-414A-B21D-3DA167B0D4AA}"/>
    <pc:docChg chg="addSld modSld sldOrd">
      <pc:chgData name="David Powers" userId="c838b7c213df2919" providerId="Windows Live" clId="Web-{020A4CD0-275F-414A-B21D-3DA167B0D4AA}" dt="2020-09-07T03:46:14.804" v="4188" actId="20577"/>
      <pc:docMkLst>
        <pc:docMk/>
      </pc:docMkLst>
      <pc:sldChg chg="modSp ord">
        <pc:chgData name="David Powers" userId="c838b7c213df2919" providerId="Windows Live" clId="Web-{020A4CD0-275F-414A-B21D-3DA167B0D4AA}" dt="2020-09-06T22:33:56.706" v="462" actId="20577"/>
        <pc:sldMkLst>
          <pc:docMk/>
          <pc:sldMk cId="1111241422" sldId="259"/>
        </pc:sldMkLst>
        <pc:spChg chg="mod">
          <ac:chgData name="David Powers" userId="c838b7c213df2919" providerId="Windows Live" clId="Web-{020A4CD0-275F-414A-B21D-3DA167B0D4AA}" dt="2020-09-06T22:33:56.706" v="462" actId="20577"/>
          <ac:spMkLst>
            <pc:docMk/>
            <pc:sldMk cId="1111241422" sldId="259"/>
            <ac:spMk id="8" creationId="{DD696D45-D6AC-4A46-A701-19AA710E2A93}"/>
          </ac:spMkLst>
        </pc:spChg>
      </pc:sldChg>
      <pc:sldChg chg="modSp">
        <pc:chgData name="David Powers" userId="c838b7c213df2919" providerId="Windows Live" clId="Web-{020A4CD0-275F-414A-B21D-3DA167B0D4AA}" dt="2020-09-06T22:16:14.627" v="1" actId="14100"/>
        <pc:sldMkLst>
          <pc:docMk/>
          <pc:sldMk cId="1190941803" sldId="260"/>
        </pc:sldMkLst>
        <pc:spChg chg="mod">
          <ac:chgData name="David Powers" userId="c838b7c213df2919" providerId="Windows Live" clId="Web-{020A4CD0-275F-414A-B21D-3DA167B0D4AA}" dt="2020-09-06T22:16:14.627" v="1" actId="14100"/>
          <ac:spMkLst>
            <pc:docMk/>
            <pc:sldMk cId="1190941803" sldId="260"/>
            <ac:spMk id="3" creationId="{3F97A789-0F0A-427C-A9D3-1FC76B6CB9A9}"/>
          </ac:spMkLst>
        </pc:spChg>
      </pc:sldChg>
      <pc:sldChg chg="modSp">
        <pc:chgData name="David Powers" userId="c838b7c213df2919" providerId="Windows Live" clId="Web-{020A4CD0-275F-414A-B21D-3DA167B0D4AA}" dt="2020-09-06T22:22:34.010" v="103" actId="20577"/>
        <pc:sldMkLst>
          <pc:docMk/>
          <pc:sldMk cId="2333728586" sldId="262"/>
        </pc:sldMkLst>
        <pc:spChg chg="mod">
          <ac:chgData name="David Powers" userId="c838b7c213df2919" providerId="Windows Live" clId="Web-{020A4CD0-275F-414A-B21D-3DA167B0D4AA}" dt="2020-09-06T22:22:34.010" v="103" actId="20577"/>
          <ac:spMkLst>
            <pc:docMk/>
            <pc:sldMk cId="2333728586" sldId="262"/>
            <ac:spMk id="3" creationId="{D223EFD9-664C-4FDF-B575-015531534BA5}"/>
          </ac:spMkLst>
        </pc:spChg>
      </pc:sldChg>
      <pc:sldChg chg="modSp">
        <pc:chgData name="David Powers" userId="c838b7c213df2919" providerId="Windows Live" clId="Web-{020A4CD0-275F-414A-B21D-3DA167B0D4AA}" dt="2020-09-07T01:06:11.642" v="1303" actId="20577"/>
        <pc:sldMkLst>
          <pc:docMk/>
          <pc:sldMk cId="2678083181" sldId="263"/>
        </pc:sldMkLst>
        <pc:spChg chg="mod">
          <ac:chgData name="David Powers" userId="c838b7c213df2919" providerId="Windows Live" clId="Web-{020A4CD0-275F-414A-B21D-3DA167B0D4AA}" dt="2020-09-06T22:45:17.925" v="854" actId="20577"/>
          <ac:spMkLst>
            <pc:docMk/>
            <pc:sldMk cId="2678083181" sldId="263"/>
            <ac:spMk id="2" creationId="{F8C10B5A-648D-43EC-9E5C-15E8947A71A2}"/>
          </ac:spMkLst>
        </pc:spChg>
        <pc:spChg chg="mod">
          <ac:chgData name="David Powers" userId="c838b7c213df2919" providerId="Windows Live" clId="Web-{020A4CD0-275F-414A-B21D-3DA167B0D4AA}" dt="2020-09-07T01:06:11.642" v="1303" actId="20577"/>
          <ac:spMkLst>
            <pc:docMk/>
            <pc:sldMk cId="2678083181" sldId="263"/>
            <ac:spMk id="19" creationId="{55DF7274-662F-4579-8EB9-EECD9AC256E9}"/>
          </ac:spMkLst>
        </pc:spChg>
      </pc:sldChg>
      <pc:sldChg chg="modSp">
        <pc:chgData name="David Powers" userId="c838b7c213df2919" providerId="Windows Live" clId="Web-{020A4CD0-275F-414A-B21D-3DA167B0D4AA}" dt="2020-09-07T01:07:31.114" v="1332" actId="1076"/>
        <pc:sldMkLst>
          <pc:docMk/>
          <pc:sldMk cId="600217152" sldId="266"/>
        </pc:sldMkLst>
        <pc:spChg chg="mod">
          <ac:chgData name="David Powers" userId="c838b7c213df2919" providerId="Windows Live" clId="Web-{020A4CD0-275F-414A-B21D-3DA167B0D4AA}" dt="2020-09-07T01:07:24.473" v="1331" actId="14100"/>
          <ac:spMkLst>
            <pc:docMk/>
            <pc:sldMk cId="600217152" sldId="266"/>
            <ac:spMk id="2" creationId="{F8C10B5A-648D-43EC-9E5C-15E8947A71A2}"/>
          </ac:spMkLst>
        </pc:spChg>
        <pc:spChg chg="mod">
          <ac:chgData name="David Powers" userId="c838b7c213df2919" providerId="Windows Live" clId="Web-{020A4CD0-275F-414A-B21D-3DA167B0D4AA}" dt="2020-09-07T01:06:56.050" v="1315" actId="1076"/>
          <ac:spMkLst>
            <pc:docMk/>
            <pc:sldMk cId="600217152" sldId="266"/>
            <ac:spMk id="5" creationId="{B75531B9-599F-4752-BA4C-484CA284DE51}"/>
          </ac:spMkLst>
        </pc:spChg>
        <pc:spChg chg="mod">
          <ac:chgData name="David Powers" userId="c838b7c213df2919" providerId="Windows Live" clId="Web-{020A4CD0-275F-414A-B21D-3DA167B0D4AA}" dt="2020-09-07T01:06:56.050" v="1316" actId="1076"/>
          <ac:spMkLst>
            <pc:docMk/>
            <pc:sldMk cId="600217152" sldId="266"/>
            <ac:spMk id="13" creationId="{DBD8E0C3-3964-490C-B805-EFA77F910C3C}"/>
          </ac:spMkLst>
        </pc:spChg>
        <pc:spChg chg="mod">
          <ac:chgData name="David Powers" userId="c838b7c213df2919" providerId="Windows Live" clId="Web-{020A4CD0-275F-414A-B21D-3DA167B0D4AA}" dt="2020-09-07T01:06:56.050" v="1317" actId="1076"/>
          <ac:spMkLst>
            <pc:docMk/>
            <pc:sldMk cId="600217152" sldId="266"/>
            <ac:spMk id="14" creationId="{58F423EC-4F72-492F-9C38-1F943D20500A}"/>
          </ac:spMkLst>
        </pc:spChg>
        <pc:spChg chg="mod">
          <ac:chgData name="David Powers" userId="c838b7c213df2919" providerId="Windows Live" clId="Web-{020A4CD0-275F-414A-B21D-3DA167B0D4AA}" dt="2020-09-07T01:06:56.066" v="1318" actId="1076"/>
          <ac:spMkLst>
            <pc:docMk/>
            <pc:sldMk cId="600217152" sldId="266"/>
            <ac:spMk id="15" creationId="{95EA147E-62D0-4981-954F-4D012C668A51}"/>
          </ac:spMkLst>
        </pc:spChg>
        <pc:spChg chg="mod">
          <ac:chgData name="David Powers" userId="c838b7c213df2919" providerId="Windows Live" clId="Web-{020A4CD0-275F-414A-B21D-3DA167B0D4AA}" dt="2020-09-07T01:06:56.066" v="1319" actId="1076"/>
          <ac:spMkLst>
            <pc:docMk/>
            <pc:sldMk cId="600217152" sldId="266"/>
            <ac:spMk id="16" creationId="{595C3EAA-A7E3-4284-8223-DD3E872A3BCB}"/>
          </ac:spMkLst>
        </pc:spChg>
        <pc:spChg chg="mod">
          <ac:chgData name="David Powers" userId="c838b7c213df2919" providerId="Windows Live" clId="Web-{020A4CD0-275F-414A-B21D-3DA167B0D4AA}" dt="2020-09-07T01:07:31.114" v="1332" actId="1076"/>
          <ac:spMkLst>
            <pc:docMk/>
            <pc:sldMk cId="600217152" sldId="266"/>
            <ac:spMk id="19" creationId="{55DF7274-662F-4579-8EB9-EECD9AC256E9}"/>
          </ac:spMkLst>
        </pc:spChg>
        <pc:picChg chg="mod">
          <ac:chgData name="David Powers" userId="c838b7c213df2919" providerId="Windows Live" clId="Web-{020A4CD0-275F-414A-B21D-3DA167B0D4AA}" dt="2020-09-07T01:06:56.034" v="1314" actId="1076"/>
          <ac:picMkLst>
            <pc:docMk/>
            <pc:sldMk cId="600217152" sldId="266"/>
            <ac:picMk id="4" creationId="{C2BDEFC0-DA17-4330-AF16-EBA8CBEC9A22}"/>
          </ac:picMkLst>
        </pc:picChg>
        <pc:picChg chg="mod">
          <ac:chgData name="David Powers" userId="c838b7c213df2919" providerId="Windows Live" clId="Web-{020A4CD0-275F-414A-B21D-3DA167B0D4AA}" dt="2020-09-07T01:06:56.066" v="1320" actId="1076"/>
          <ac:picMkLst>
            <pc:docMk/>
            <pc:sldMk cId="600217152" sldId="266"/>
            <ac:picMk id="12" creationId="{135A348F-B341-447C-8DD7-CAFA08C6638F}"/>
          </ac:picMkLst>
        </pc:picChg>
        <pc:picChg chg="mod">
          <ac:chgData name="David Powers" userId="c838b7c213df2919" providerId="Windows Live" clId="Web-{020A4CD0-275F-414A-B21D-3DA167B0D4AA}" dt="2020-09-07T01:06:56.081" v="1321" actId="1076"/>
          <ac:picMkLst>
            <pc:docMk/>
            <pc:sldMk cId="600217152" sldId="266"/>
            <ac:picMk id="18" creationId="{F89BCC82-B602-4F1F-B352-22E9E4DEEFBE}"/>
          </ac:picMkLst>
        </pc:picChg>
        <pc:picChg chg="mod">
          <ac:chgData name="David Powers" userId="c838b7c213df2919" providerId="Windows Live" clId="Web-{020A4CD0-275F-414A-B21D-3DA167B0D4AA}" dt="2020-09-07T01:06:56.081" v="1322" actId="1076"/>
          <ac:picMkLst>
            <pc:docMk/>
            <pc:sldMk cId="600217152" sldId="266"/>
            <ac:picMk id="20" creationId="{9FD4A3BF-9280-4E14-A1E7-E2805BE26776}"/>
          </ac:picMkLst>
        </pc:picChg>
        <pc:picChg chg="mod">
          <ac:chgData name="David Powers" userId="c838b7c213df2919" providerId="Windows Live" clId="Web-{020A4CD0-275F-414A-B21D-3DA167B0D4AA}" dt="2020-09-07T01:06:56.097" v="1323" actId="1076"/>
          <ac:picMkLst>
            <pc:docMk/>
            <pc:sldMk cId="600217152" sldId="266"/>
            <ac:picMk id="21" creationId="{FB195CF8-6EEC-4DD9-9042-72C55A4EA941}"/>
          </ac:picMkLst>
        </pc:picChg>
        <pc:picChg chg="mod">
          <ac:chgData name="David Powers" userId="c838b7c213df2919" providerId="Windows Live" clId="Web-{020A4CD0-275F-414A-B21D-3DA167B0D4AA}" dt="2020-09-07T01:06:56.097" v="1324" actId="1076"/>
          <ac:picMkLst>
            <pc:docMk/>
            <pc:sldMk cId="600217152" sldId="266"/>
            <ac:picMk id="22" creationId="{1C8EE229-EB87-4738-9B93-467CF35561BA}"/>
          </ac:picMkLst>
        </pc:picChg>
      </pc:sldChg>
      <pc:sldChg chg="modSp">
        <pc:chgData name="David Powers" userId="c838b7c213df2919" providerId="Windows Live" clId="Web-{020A4CD0-275F-414A-B21D-3DA167B0D4AA}" dt="2020-09-07T01:07:52.834" v="1347" actId="14100"/>
        <pc:sldMkLst>
          <pc:docMk/>
          <pc:sldMk cId="1975426207" sldId="267"/>
        </pc:sldMkLst>
        <pc:spChg chg="mod">
          <ac:chgData name="David Powers" userId="c838b7c213df2919" providerId="Windows Live" clId="Web-{020A4CD0-275F-414A-B21D-3DA167B0D4AA}" dt="2020-09-06T22:45:29.473" v="859" actId="20577"/>
          <ac:spMkLst>
            <pc:docMk/>
            <pc:sldMk cId="1975426207" sldId="267"/>
            <ac:spMk id="2" creationId="{F8C10B5A-648D-43EC-9E5C-15E8947A71A2}"/>
          </ac:spMkLst>
        </pc:spChg>
        <pc:spChg chg="mod">
          <ac:chgData name="David Powers" userId="c838b7c213df2919" providerId="Windows Live" clId="Web-{020A4CD0-275F-414A-B21D-3DA167B0D4AA}" dt="2020-09-07T01:07:44.631" v="1333" actId="1076"/>
          <ac:spMkLst>
            <pc:docMk/>
            <pc:sldMk cId="1975426207" sldId="267"/>
            <ac:spMk id="5" creationId="{B75531B9-599F-4752-BA4C-484CA284DE51}"/>
          </ac:spMkLst>
        </pc:spChg>
        <pc:spChg chg="mod">
          <ac:chgData name="David Powers" userId="c838b7c213df2919" providerId="Windows Live" clId="Web-{020A4CD0-275F-414A-B21D-3DA167B0D4AA}" dt="2020-09-07T01:07:44.646" v="1334" actId="1076"/>
          <ac:spMkLst>
            <pc:docMk/>
            <pc:sldMk cId="1975426207" sldId="267"/>
            <ac:spMk id="13" creationId="{DBD8E0C3-3964-490C-B805-EFA77F910C3C}"/>
          </ac:spMkLst>
        </pc:spChg>
        <pc:spChg chg="mod">
          <ac:chgData name="David Powers" userId="c838b7c213df2919" providerId="Windows Live" clId="Web-{020A4CD0-275F-414A-B21D-3DA167B0D4AA}" dt="2020-09-07T01:07:44.646" v="1335" actId="1076"/>
          <ac:spMkLst>
            <pc:docMk/>
            <pc:sldMk cId="1975426207" sldId="267"/>
            <ac:spMk id="14" creationId="{58F423EC-4F72-492F-9C38-1F943D20500A}"/>
          </ac:spMkLst>
        </pc:spChg>
        <pc:spChg chg="mod">
          <ac:chgData name="David Powers" userId="c838b7c213df2919" providerId="Windows Live" clId="Web-{020A4CD0-275F-414A-B21D-3DA167B0D4AA}" dt="2020-09-07T01:07:44.646" v="1336" actId="1076"/>
          <ac:spMkLst>
            <pc:docMk/>
            <pc:sldMk cId="1975426207" sldId="267"/>
            <ac:spMk id="15" creationId="{95EA147E-62D0-4981-954F-4D012C668A51}"/>
          </ac:spMkLst>
        </pc:spChg>
        <pc:spChg chg="mod">
          <ac:chgData name="David Powers" userId="c838b7c213df2919" providerId="Windows Live" clId="Web-{020A4CD0-275F-414A-B21D-3DA167B0D4AA}" dt="2020-09-07T01:07:44.662" v="1337" actId="1076"/>
          <ac:spMkLst>
            <pc:docMk/>
            <pc:sldMk cId="1975426207" sldId="267"/>
            <ac:spMk id="16" creationId="{595C3EAA-A7E3-4284-8223-DD3E872A3BCB}"/>
          </ac:spMkLst>
        </pc:spChg>
        <pc:spChg chg="mod">
          <ac:chgData name="David Powers" userId="c838b7c213df2919" providerId="Windows Live" clId="Web-{020A4CD0-275F-414A-B21D-3DA167B0D4AA}" dt="2020-09-07T01:07:52.834" v="1347" actId="14100"/>
          <ac:spMkLst>
            <pc:docMk/>
            <pc:sldMk cId="1975426207" sldId="267"/>
            <ac:spMk id="19" creationId="{55DF7274-662F-4579-8EB9-EECD9AC256E9}"/>
          </ac:spMkLst>
        </pc:spChg>
        <pc:picChg chg="mod">
          <ac:chgData name="David Powers" userId="c838b7c213df2919" providerId="Windows Live" clId="Web-{020A4CD0-275F-414A-B21D-3DA167B0D4AA}" dt="2020-09-07T01:07:44.693" v="1342" actId="1076"/>
          <ac:picMkLst>
            <pc:docMk/>
            <pc:sldMk cId="1975426207" sldId="267"/>
            <ac:picMk id="7" creationId="{660C1F00-72B9-44D1-8937-60CAAC32884E}"/>
          </ac:picMkLst>
        </pc:picChg>
        <pc:picChg chg="mod">
          <ac:chgData name="David Powers" userId="c838b7c213df2919" providerId="Windows Live" clId="Web-{020A4CD0-275F-414A-B21D-3DA167B0D4AA}" dt="2020-09-07T01:07:44.662" v="1338" actId="1076"/>
          <ac:picMkLst>
            <pc:docMk/>
            <pc:sldMk cId="1975426207" sldId="267"/>
            <ac:picMk id="18" creationId="{F89BCC82-B602-4F1F-B352-22E9E4DEEFBE}"/>
          </ac:picMkLst>
        </pc:picChg>
        <pc:picChg chg="mod">
          <ac:chgData name="David Powers" userId="c838b7c213df2919" providerId="Windows Live" clId="Web-{020A4CD0-275F-414A-B21D-3DA167B0D4AA}" dt="2020-09-07T01:07:44.662" v="1339" actId="1076"/>
          <ac:picMkLst>
            <pc:docMk/>
            <pc:sldMk cId="1975426207" sldId="267"/>
            <ac:picMk id="20" creationId="{9FD4A3BF-9280-4E14-A1E7-E2805BE26776}"/>
          </ac:picMkLst>
        </pc:picChg>
        <pc:picChg chg="mod">
          <ac:chgData name="David Powers" userId="c838b7c213df2919" providerId="Windows Live" clId="Web-{020A4CD0-275F-414A-B21D-3DA167B0D4AA}" dt="2020-09-07T01:07:44.677" v="1340" actId="1076"/>
          <ac:picMkLst>
            <pc:docMk/>
            <pc:sldMk cId="1975426207" sldId="267"/>
            <ac:picMk id="21" creationId="{FB195CF8-6EEC-4DD9-9042-72C55A4EA941}"/>
          </ac:picMkLst>
        </pc:picChg>
        <pc:picChg chg="mod">
          <ac:chgData name="David Powers" userId="c838b7c213df2919" providerId="Windows Live" clId="Web-{020A4CD0-275F-414A-B21D-3DA167B0D4AA}" dt="2020-09-07T01:07:44.677" v="1341" actId="1076"/>
          <ac:picMkLst>
            <pc:docMk/>
            <pc:sldMk cId="1975426207" sldId="267"/>
            <ac:picMk id="22" creationId="{1C8EE229-EB87-4738-9B93-467CF35561BA}"/>
          </ac:picMkLst>
        </pc:picChg>
        <pc:picChg chg="mod">
          <ac:chgData name="David Powers" userId="c838b7c213df2919" providerId="Windows Live" clId="Web-{020A4CD0-275F-414A-B21D-3DA167B0D4AA}" dt="2020-09-07T01:07:44.693" v="1343" actId="1076"/>
          <ac:picMkLst>
            <pc:docMk/>
            <pc:sldMk cId="1975426207" sldId="267"/>
            <ac:picMk id="23" creationId="{7801B6FB-D33D-4746-B0EE-71E73475087F}"/>
          </ac:picMkLst>
        </pc:picChg>
      </pc:sldChg>
      <pc:sldChg chg="modSp add replId">
        <pc:chgData name="David Powers" userId="c838b7c213df2919" providerId="Windows Live" clId="Web-{020A4CD0-275F-414A-B21D-3DA167B0D4AA}" dt="2020-09-06T22:48:38.607" v="903" actId="20577"/>
        <pc:sldMkLst>
          <pc:docMk/>
          <pc:sldMk cId="3275280497" sldId="268"/>
        </pc:sldMkLst>
        <pc:spChg chg="mod">
          <ac:chgData name="David Powers" userId="c838b7c213df2919" providerId="Windows Live" clId="Web-{020A4CD0-275F-414A-B21D-3DA167B0D4AA}" dt="2020-09-06T22:48:38.607" v="903" actId="20577"/>
          <ac:spMkLst>
            <pc:docMk/>
            <pc:sldMk cId="3275280497" sldId="268"/>
            <ac:spMk id="3" creationId="{D223EFD9-664C-4FDF-B575-015531534BA5}"/>
          </ac:spMkLst>
        </pc:spChg>
      </pc:sldChg>
      <pc:sldChg chg="modSp add replId">
        <pc:chgData name="David Powers" userId="c838b7c213df2919" providerId="Windows Live" clId="Web-{020A4CD0-275F-414A-B21D-3DA167B0D4AA}" dt="2020-09-06T22:43:13.935" v="843" actId="20577"/>
        <pc:sldMkLst>
          <pc:docMk/>
          <pc:sldMk cId="1583337283" sldId="269"/>
        </pc:sldMkLst>
        <pc:spChg chg="mod">
          <ac:chgData name="David Powers" userId="c838b7c213df2919" providerId="Windows Live" clId="Web-{020A4CD0-275F-414A-B21D-3DA167B0D4AA}" dt="2020-09-06T22:43:13.935" v="843" actId="20577"/>
          <ac:spMkLst>
            <pc:docMk/>
            <pc:sldMk cId="1583337283" sldId="269"/>
            <ac:spMk id="3" creationId="{D223EFD9-664C-4FDF-B575-015531534BA5}"/>
          </ac:spMkLst>
        </pc:spChg>
      </pc:sldChg>
      <pc:sldChg chg="addSp delSp modSp add replId">
        <pc:chgData name="David Powers" userId="c838b7c213df2919" providerId="Windows Live" clId="Web-{020A4CD0-275F-414A-B21D-3DA167B0D4AA}" dt="2020-09-07T01:04:04.480" v="1279" actId="20577"/>
        <pc:sldMkLst>
          <pc:docMk/>
          <pc:sldMk cId="3152412348" sldId="270"/>
        </pc:sldMkLst>
        <pc:spChg chg="mod">
          <ac:chgData name="David Powers" userId="c838b7c213df2919" providerId="Windows Live" clId="Web-{020A4CD0-275F-414A-B21D-3DA167B0D4AA}" dt="2020-09-06T22:55:57.831" v="995" actId="20577"/>
          <ac:spMkLst>
            <pc:docMk/>
            <pc:sldMk cId="3152412348" sldId="270"/>
            <ac:spMk id="2" creationId="{F8C10B5A-648D-43EC-9E5C-15E8947A71A2}"/>
          </ac:spMkLst>
        </pc:spChg>
        <pc:spChg chg="add del mod">
          <ac:chgData name="David Powers" userId="c838b7c213df2919" providerId="Windows Live" clId="Web-{020A4CD0-275F-414A-B21D-3DA167B0D4AA}" dt="2020-09-06T22:56:41.380" v="1015"/>
          <ac:spMkLst>
            <pc:docMk/>
            <pc:sldMk cId="3152412348" sldId="270"/>
            <ac:spMk id="4" creationId="{6D16AE22-16EF-4681-A671-892AFF774D16}"/>
          </ac:spMkLst>
        </pc:spChg>
        <pc:spChg chg="del">
          <ac:chgData name="David Powers" userId="c838b7c213df2919" providerId="Windows Live" clId="Web-{020A4CD0-275F-414A-B21D-3DA167B0D4AA}" dt="2020-09-06T22:56:15.269" v="1005"/>
          <ac:spMkLst>
            <pc:docMk/>
            <pc:sldMk cId="3152412348" sldId="270"/>
            <ac:spMk id="5" creationId="{B75531B9-599F-4752-BA4C-484CA284DE51}"/>
          </ac:spMkLst>
        </pc:spChg>
        <pc:spChg chg="mod">
          <ac:chgData name="David Powers" userId="c838b7c213df2919" providerId="Windows Live" clId="Web-{020A4CD0-275F-414A-B21D-3DA167B0D4AA}" dt="2020-09-06T22:56:17.941" v="1007" actId="20577"/>
          <ac:spMkLst>
            <pc:docMk/>
            <pc:sldMk cId="3152412348" sldId="270"/>
            <ac:spMk id="13" creationId="{DBD8E0C3-3964-490C-B805-EFA77F910C3C}"/>
          </ac:spMkLst>
        </pc:spChg>
        <pc:spChg chg="del">
          <ac:chgData name="David Powers" userId="c838b7c213df2919" providerId="Windows Live" clId="Web-{020A4CD0-275F-414A-B21D-3DA167B0D4AA}" dt="2020-09-06T22:56:16.394" v="1006"/>
          <ac:spMkLst>
            <pc:docMk/>
            <pc:sldMk cId="3152412348" sldId="270"/>
            <ac:spMk id="14" creationId="{58F423EC-4F72-492F-9C38-1F943D20500A}"/>
          </ac:spMkLst>
        </pc:spChg>
        <pc:spChg chg="del mod">
          <ac:chgData name="David Powers" userId="c838b7c213df2919" providerId="Windows Live" clId="Web-{020A4CD0-275F-414A-B21D-3DA167B0D4AA}" dt="2020-09-06T22:56:25.957" v="1012"/>
          <ac:spMkLst>
            <pc:docMk/>
            <pc:sldMk cId="3152412348" sldId="270"/>
            <ac:spMk id="15" creationId="{95EA147E-62D0-4981-954F-4D012C668A51}"/>
          </ac:spMkLst>
        </pc:spChg>
        <pc:spChg chg="del mod">
          <ac:chgData name="David Powers" userId="c838b7c213df2919" providerId="Windows Live" clId="Web-{020A4CD0-275F-414A-B21D-3DA167B0D4AA}" dt="2020-09-06T22:56:23.457" v="1010"/>
          <ac:spMkLst>
            <pc:docMk/>
            <pc:sldMk cId="3152412348" sldId="270"/>
            <ac:spMk id="16" creationId="{595C3EAA-A7E3-4284-8223-DD3E872A3BCB}"/>
          </ac:spMkLst>
        </pc:spChg>
        <pc:spChg chg="mod">
          <ac:chgData name="David Powers" userId="c838b7c213df2919" providerId="Windows Live" clId="Web-{020A4CD0-275F-414A-B21D-3DA167B0D4AA}" dt="2020-09-07T01:04:04.480" v="1279" actId="20577"/>
          <ac:spMkLst>
            <pc:docMk/>
            <pc:sldMk cId="3152412348" sldId="270"/>
            <ac:spMk id="19" creationId="{55DF7274-662F-4579-8EB9-EECD9AC256E9}"/>
          </ac:spMkLst>
        </pc:spChg>
        <pc:picChg chg="del">
          <ac:chgData name="David Powers" userId="c838b7c213df2919" providerId="Windows Live" clId="Web-{020A4CD0-275F-414A-B21D-3DA167B0D4AA}" dt="2020-09-06T22:56:01.346" v="998"/>
          <ac:picMkLst>
            <pc:docMk/>
            <pc:sldMk cId="3152412348" sldId="270"/>
            <ac:picMk id="7" creationId="{660C1F00-72B9-44D1-8937-60CAAC32884E}"/>
          </ac:picMkLst>
        </pc:picChg>
        <pc:picChg chg="del">
          <ac:chgData name="David Powers" userId="c838b7c213df2919" providerId="Windows Live" clId="Web-{020A4CD0-275F-414A-B21D-3DA167B0D4AA}" dt="2020-09-06T22:56:14.254" v="1003"/>
          <ac:picMkLst>
            <pc:docMk/>
            <pc:sldMk cId="3152412348" sldId="270"/>
            <ac:picMk id="18" creationId="{F89BCC82-B602-4F1F-B352-22E9E4DEEFBE}"/>
          </ac:picMkLst>
        </pc:picChg>
        <pc:picChg chg="del">
          <ac:chgData name="David Powers" userId="c838b7c213df2919" providerId="Windows Live" clId="Web-{020A4CD0-275F-414A-B21D-3DA167B0D4AA}" dt="2020-09-06T22:56:13.816" v="1002"/>
          <ac:picMkLst>
            <pc:docMk/>
            <pc:sldMk cId="3152412348" sldId="270"/>
            <ac:picMk id="20" creationId="{9FD4A3BF-9280-4E14-A1E7-E2805BE26776}"/>
          </ac:picMkLst>
        </pc:picChg>
        <pc:picChg chg="del">
          <ac:chgData name="David Powers" userId="c838b7c213df2919" providerId="Windows Live" clId="Web-{020A4CD0-275F-414A-B21D-3DA167B0D4AA}" dt="2020-09-06T22:56:12.769" v="1000"/>
          <ac:picMkLst>
            <pc:docMk/>
            <pc:sldMk cId="3152412348" sldId="270"/>
            <ac:picMk id="21" creationId="{FB195CF8-6EEC-4DD9-9042-72C55A4EA941}"/>
          </ac:picMkLst>
        </pc:picChg>
        <pc:picChg chg="del">
          <ac:chgData name="David Powers" userId="c838b7c213df2919" providerId="Windows Live" clId="Web-{020A4CD0-275F-414A-B21D-3DA167B0D4AA}" dt="2020-09-06T22:56:13.316" v="1001"/>
          <ac:picMkLst>
            <pc:docMk/>
            <pc:sldMk cId="3152412348" sldId="270"/>
            <ac:picMk id="22" creationId="{1C8EE229-EB87-4738-9B93-467CF35561BA}"/>
          </ac:picMkLst>
        </pc:picChg>
        <pc:picChg chg="del">
          <ac:chgData name="David Powers" userId="c838b7c213df2919" providerId="Windows Live" clId="Web-{020A4CD0-275F-414A-B21D-3DA167B0D4AA}" dt="2020-09-06T22:56:14.644" v="1004"/>
          <ac:picMkLst>
            <pc:docMk/>
            <pc:sldMk cId="3152412348" sldId="270"/>
            <ac:picMk id="23" creationId="{7801B6FB-D33D-4746-B0EE-71E73475087F}"/>
          </ac:picMkLst>
        </pc:picChg>
      </pc:sldChg>
      <pc:sldChg chg="addSp modSp add replId">
        <pc:chgData name="David Powers" userId="c838b7c213df2919" providerId="Windows Live" clId="Web-{020A4CD0-275F-414A-B21D-3DA167B0D4AA}" dt="2020-09-07T01:18:03.816" v="1595" actId="20577"/>
        <pc:sldMkLst>
          <pc:docMk/>
          <pc:sldMk cId="4242731256" sldId="271"/>
        </pc:sldMkLst>
        <pc:spChg chg="mod">
          <ac:chgData name="David Powers" userId="c838b7c213df2919" providerId="Windows Live" clId="Web-{020A4CD0-275F-414A-B21D-3DA167B0D4AA}" dt="2020-09-07T01:18:03.816" v="1595" actId="20577"/>
          <ac:spMkLst>
            <pc:docMk/>
            <pc:sldMk cId="4242731256" sldId="271"/>
            <ac:spMk id="19" creationId="{55DF7274-662F-4579-8EB9-EECD9AC256E9}"/>
          </ac:spMkLst>
        </pc:spChg>
        <pc:graphicFrameChg chg="add mod modGraphic">
          <ac:chgData name="David Powers" userId="c838b7c213df2919" providerId="Windows Live" clId="Web-{020A4CD0-275F-414A-B21D-3DA167B0D4AA}" dt="2020-09-07T01:17:05.204" v="1534" actId="1076"/>
          <ac:graphicFrameMkLst>
            <pc:docMk/>
            <pc:sldMk cId="4242731256" sldId="271"/>
            <ac:graphicFrameMk id="3" creationId="{2453080C-BC81-418E-89D5-F68D921FB3D7}"/>
          </ac:graphicFrameMkLst>
        </pc:graphicFrameChg>
      </pc:sldChg>
      <pc:sldChg chg="delSp modSp add replId">
        <pc:chgData name="David Powers" userId="c838b7c213df2919" providerId="Windows Live" clId="Web-{020A4CD0-275F-414A-B21D-3DA167B0D4AA}" dt="2020-09-07T01:43:07.254" v="2339" actId="20577"/>
        <pc:sldMkLst>
          <pc:docMk/>
          <pc:sldMk cId="2490887573" sldId="272"/>
        </pc:sldMkLst>
        <pc:spChg chg="mod">
          <ac:chgData name="David Powers" userId="c838b7c213df2919" providerId="Windows Live" clId="Web-{020A4CD0-275F-414A-B21D-3DA167B0D4AA}" dt="2020-09-07T01:24:28.356" v="1617" actId="20577"/>
          <ac:spMkLst>
            <pc:docMk/>
            <pc:sldMk cId="2490887573" sldId="272"/>
            <ac:spMk id="2" creationId="{F8C10B5A-648D-43EC-9E5C-15E8947A71A2}"/>
          </ac:spMkLst>
        </pc:spChg>
        <pc:spChg chg="mod">
          <ac:chgData name="David Powers" userId="c838b7c213df2919" providerId="Windows Live" clId="Web-{020A4CD0-275F-414A-B21D-3DA167B0D4AA}" dt="2020-09-07T01:43:07.254" v="2339" actId="20577"/>
          <ac:spMkLst>
            <pc:docMk/>
            <pc:sldMk cId="2490887573" sldId="272"/>
            <ac:spMk id="19" creationId="{55DF7274-662F-4579-8EB9-EECD9AC256E9}"/>
          </ac:spMkLst>
        </pc:spChg>
        <pc:graphicFrameChg chg="del mod modGraphic">
          <ac:chgData name="David Powers" userId="c838b7c213df2919" providerId="Windows Live" clId="Web-{020A4CD0-275F-414A-B21D-3DA167B0D4AA}" dt="2020-09-07T01:25:23.937" v="1658"/>
          <ac:graphicFrameMkLst>
            <pc:docMk/>
            <pc:sldMk cId="2490887573" sldId="272"/>
            <ac:graphicFrameMk id="3" creationId="{2453080C-BC81-418E-89D5-F68D921FB3D7}"/>
          </ac:graphicFrameMkLst>
        </pc:graphicFrameChg>
      </pc:sldChg>
      <pc:sldChg chg="modSp add replId">
        <pc:chgData name="David Powers" userId="c838b7c213df2919" providerId="Windows Live" clId="Web-{020A4CD0-275F-414A-B21D-3DA167B0D4AA}" dt="2020-09-07T01:37:41.676" v="2219" actId="20577"/>
        <pc:sldMkLst>
          <pc:docMk/>
          <pc:sldMk cId="3220128715" sldId="273"/>
        </pc:sldMkLst>
        <pc:spChg chg="mod">
          <ac:chgData name="David Powers" userId="c838b7c213df2919" providerId="Windows Live" clId="Web-{020A4CD0-275F-414A-B21D-3DA167B0D4AA}" dt="2020-09-07T01:37:41.676" v="2219" actId="20577"/>
          <ac:spMkLst>
            <pc:docMk/>
            <pc:sldMk cId="3220128715" sldId="273"/>
            <ac:spMk id="19" creationId="{55DF7274-662F-4579-8EB9-EECD9AC256E9}"/>
          </ac:spMkLst>
        </pc:spChg>
      </pc:sldChg>
      <pc:sldChg chg="modSp add replId">
        <pc:chgData name="David Powers" userId="c838b7c213df2919" providerId="Windows Live" clId="Web-{020A4CD0-275F-414A-B21D-3DA167B0D4AA}" dt="2020-09-07T01:41:04.248" v="2332" actId="20577"/>
        <pc:sldMkLst>
          <pc:docMk/>
          <pc:sldMk cId="3091980338" sldId="274"/>
        </pc:sldMkLst>
        <pc:spChg chg="mod">
          <ac:chgData name="David Powers" userId="c838b7c213df2919" providerId="Windows Live" clId="Web-{020A4CD0-275F-414A-B21D-3DA167B0D4AA}" dt="2020-09-07T01:41:04.248" v="2332" actId="20577"/>
          <ac:spMkLst>
            <pc:docMk/>
            <pc:sldMk cId="3091980338" sldId="274"/>
            <ac:spMk id="19" creationId="{55DF7274-662F-4579-8EB9-EECD9AC256E9}"/>
          </ac:spMkLst>
        </pc:spChg>
      </pc:sldChg>
      <pc:sldChg chg="addSp delSp modSp new">
        <pc:chgData name="David Powers" userId="c838b7c213df2919" providerId="Windows Live" clId="Web-{020A4CD0-275F-414A-B21D-3DA167B0D4AA}" dt="2020-09-07T02:07:03.414" v="3073" actId="1076"/>
        <pc:sldMkLst>
          <pc:docMk/>
          <pc:sldMk cId="11669893" sldId="275"/>
        </pc:sldMkLst>
        <pc:spChg chg="del mod">
          <ac:chgData name="David Powers" userId="c838b7c213df2919" providerId="Windows Live" clId="Web-{020A4CD0-275F-414A-B21D-3DA167B0D4AA}" dt="2020-09-07T01:50:55.979" v="2353"/>
          <ac:spMkLst>
            <pc:docMk/>
            <pc:sldMk cId="11669893" sldId="275"/>
            <ac:spMk id="2" creationId="{3619EBEA-393E-4D7D-ACCF-9940C10E93C3}"/>
          </ac:spMkLst>
        </pc:spChg>
        <pc:spChg chg="del mod">
          <ac:chgData name="David Powers" userId="c838b7c213df2919" providerId="Windows Live" clId="Web-{020A4CD0-275F-414A-B21D-3DA167B0D4AA}" dt="2020-09-07T01:49:48.382" v="2345"/>
          <ac:spMkLst>
            <pc:docMk/>
            <pc:sldMk cId="11669893" sldId="275"/>
            <ac:spMk id="3" creationId="{605A7D7D-1478-4F3D-9D1E-8FEEBE37B3AA}"/>
          </ac:spMkLst>
        </pc:spChg>
        <pc:spChg chg="add del mod">
          <ac:chgData name="David Powers" userId="c838b7c213df2919" providerId="Windows Live" clId="Web-{020A4CD0-275F-414A-B21D-3DA167B0D4AA}" dt="2020-09-07T02:07:03.414" v="3073" actId="1076"/>
          <ac:spMkLst>
            <pc:docMk/>
            <pc:sldMk cId="11669893" sldId="275"/>
            <ac:spMk id="5" creationId="{BFD857FD-255F-401A-AD62-9A24C343A90C}"/>
          </ac:spMkLst>
        </pc:spChg>
        <pc:picChg chg="add mod ord">
          <ac:chgData name="David Powers" userId="c838b7c213df2919" providerId="Windows Live" clId="Web-{020A4CD0-275F-414A-B21D-3DA167B0D4AA}" dt="2020-09-07T01:59:40.003" v="2734" actId="14100"/>
          <ac:picMkLst>
            <pc:docMk/>
            <pc:sldMk cId="11669893" sldId="275"/>
            <ac:picMk id="4" creationId="{D31A54CF-2C38-4359-994E-9D416938E95A}"/>
          </ac:picMkLst>
        </pc:picChg>
      </pc:sldChg>
      <pc:sldChg chg="modSp add replId">
        <pc:chgData name="David Powers" userId="c838b7c213df2919" providerId="Windows Live" clId="Web-{020A4CD0-275F-414A-B21D-3DA167B0D4AA}" dt="2020-09-07T02:06:47.820" v="3068" actId="20577"/>
        <pc:sldMkLst>
          <pc:docMk/>
          <pc:sldMk cId="2353605612" sldId="276"/>
        </pc:sldMkLst>
        <pc:spChg chg="mod">
          <ac:chgData name="David Powers" userId="c838b7c213df2919" providerId="Windows Live" clId="Web-{020A4CD0-275F-414A-B21D-3DA167B0D4AA}" dt="2020-09-07T02:06:47.820" v="3068" actId="20577"/>
          <ac:spMkLst>
            <pc:docMk/>
            <pc:sldMk cId="2353605612" sldId="276"/>
            <ac:spMk id="5" creationId="{BFD857FD-255F-401A-AD62-9A24C343A90C}"/>
          </ac:spMkLst>
        </pc:spChg>
      </pc:sldChg>
      <pc:sldChg chg="addSp delSp modSp new">
        <pc:chgData name="David Powers" userId="c838b7c213df2919" providerId="Windows Live" clId="Web-{020A4CD0-275F-414A-B21D-3DA167B0D4AA}" dt="2020-09-07T02:40:01.933" v="3803" actId="20577"/>
        <pc:sldMkLst>
          <pc:docMk/>
          <pc:sldMk cId="4244997146" sldId="277"/>
        </pc:sldMkLst>
        <pc:spChg chg="mod">
          <ac:chgData name="David Powers" userId="c838b7c213df2919" providerId="Windows Live" clId="Web-{020A4CD0-275F-414A-B21D-3DA167B0D4AA}" dt="2020-09-07T02:09:07.909" v="3104" actId="14100"/>
          <ac:spMkLst>
            <pc:docMk/>
            <pc:sldMk cId="4244997146" sldId="277"/>
            <ac:spMk id="2" creationId="{66774E77-FF18-43F3-AAF9-DECBBBE95D63}"/>
          </ac:spMkLst>
        </pc:spChg>
        <pc:spChg chg="add del mod">
          <ac:chgData name="David Powers" userId="c838b7c213df2919" providerId="Windows Live" clId="Web-{020A4CD0-275F-414A-B21D-3DA167B0D4AA}" dt="2020-09-07T02:39:44.260" v="3797"/>
          <ac:spMkLst>
            <pc:docMk/>
            <pc:sldMk cId="4244997146" sldId="277"/>
            <ac:spMk id="3" creationId="{E7669E57-0367-4E83-A712-ABCAAB4FD6DF}"/>
          </ac:spMkLst>
        </pc:spChg>
        <pc:spChg chg="add del mod">
          <ac:chgData name="David Powers" userId="c838b7c213df2919" providerId="Windows Live" clId="Web-{020A4CD0-275F-414A-B21D-3DA167B0D4AA}" dt="2020-09-07T02:38:05.723" v="3668"/>
          <ac:spMkLst>
            <pc:docMk/>
            <pc:sldMk cId="4244997146" sldId="277"/>
            <ac:spMk id="5" creationId="{884EC968-1399-42BA-97DE-205F9D965F60}"/>
          </ac:spMkLst>
        </pc:spChg>
        <pc:spChg chg="add del mod">
          <ac:chgData name="David Powers" userId="c838b7c213df2919" providerId="Windows Live" clId="Web-{020A4CD0-275F-414A-B21D-3DA167B0D4AA}" dt="2020-09-07T02:38:00.661" v="3666"/>
          <ac:spMkLst>
            <pc:docMk/>
            <pc:sldMk cId="4244997146" sldId="277"/>
            <ac:spMk id="6" creationId="{67D5B9E4-2B26-4590-BE60-A295DA4174D9}"/>
          </ac:spMkLst>
        </pc:spChg>
        <pc:spChg chg="add del mod">
          <ac:chgData name="David Powers" userId="c838b7c213df2919" providerId="Windows Live" clId="Web-{020A4CD0-275F-414A-B21D-3DA167B0D4AA}" dt="2020-09-07T02:39:20.102" v="3790"/>
          <ac:spMkLst>
            <pc:docMk/>
            <pc:sldMk cId="4244997146" sldId="277"/>
            <ac:spMk id="8" creationId="{35B1E74E-5E80-4318-AB9B-34F1E98FA811}"/>
          </ac:spMkLst>
        </pc:spChg>
        <pc:spChg chg="add del mod">
          <ac:chgData name="David Powers" userId="c838b7c213df2919" providerId="Windows Live" clId="Web-{020A4CD0-275F-414A-B21D-3DA167B0D4AA}" dt="2020-09-07T02:39:15.258" v="3788"/>
          <ac:spMkLst>
            <pc:docMk/>
            <pc:sldMk cId="4244997146" sldId="277"/>
            <ac:spMk id="9" creationId="{A66ED618-2142-42F1-B322-43E58C60D398}"/>
          </ac:spMkLst>
        </pc:spChg>
        <pc:spChg chg="add mod">
          <ac:chgData name="David Powers" userId="c838b7c213df2919" providerId="Windows Live" clId="Web-{020A4CD0-275F-414A-B21D-3DA167B0D4AA}" dt="2020-09-07T02:40:01.933" v="3803" actId="20577"/>
          <ac:spMkLst>
            <pc:docMk/>
            <pc:sldMk cId="4244997146" sldId="277"/>
            <ac:spMk id="10" creationId="{F566577D-10AF-44A1-9083-BF446F5BD3A6}"/>
          </ac:spMkLst>
        </pc:spChg>
        <pc:spChg chg="add del mod">
          <ac:chgData name="David Powers" userId="c838b7c213df2919" providerId="Windows Live" clId="Web-{020A4CD0-275F-414A-B21D-3DA167B0D4AA}" dt="2020-09-07T02:39:47.291" v="3798"/>
          <ac:spMkLst>
            <pc:docMk/>
            <pc:sldMk cId="4244997146" sldId="277"/>
            <ac:spMk id="12" creationId="{338954FC-F7CD-4ADE-BCD2-6C9E6C87BDA3}"/>
          </ac:spMkLst>
        </pc:spChg>
      </pc:sldChg>
      <pc:sldChg chg="modSp add replId">
        <pc:chgData name="David Powers" userId="c838b7c213df2919" providerId="Windows Live" clId="Web-{020A4CD0-275F-414A-B21D-3DA167B0D4AA}" dt="2020-09-07T03:46:12.179" v="4187" actId="20577"/>
        <pc:sldMkLst>
          <pc:docMk/>
          <pc:sldMk cId="1905455112" sldId="278"/>
        </pc:sldMkLst>
        <pc:spChg chg="mod">
          <ac:chgData name="David Powers" userId="c838b7c213df2919" providerId="Windows Live" clId="Web-{020A4CD0-275F-414A-B21D-3DA167B0D4AA}" dt="2020-09-07T03:46:12.179" v="4187" actId="20577"/>
          <ac:spMkLst>
            <pc:docMk/>
            <pc:sldMk cId="1905455112" sldId="278"/>
            <ac:spMk id="10" creationId="{F566577D-10AF-44A1-9083-BF446F5BD3A6}"/>
          </ac:spMkLst>
        </pc:spChg>
      </pc:sldChg>
    </pc:docChg>
  </pc:docChgLst>
  <pc:docChgLst>
    <pc:chgData name="David Powers" userId="c838b7c213df2919" providerId="Windows Live" clId="Web-{6C2DD7DF-BAE2-4E35-A48A-B388BA2D9005}"/>
    <pc:docChg chg="addSld delSld modSld addMainMaster delMainMaster">
      <pc:chgData name="David Powers" userId="c838b7c213df2919" providerId="Windows Live" clId="Web-{6C2DD7DF-BAE2-4E35-A48A-B388BA2D9005}" dt="2020-08-29T02:54:34.496" v="136" actId="20577"/>
      <pc:docMkLst>
        <pc:docMk/>
      </pc:docMkLst>
      <pc:sldChg chg="addSp delSp modSp mod setBg modClrScheme delAnim setClrOvrMap chgLayout">
        <pc:chgData name="David Powers" userId="c838b7c213df2919" providerId="Windows Live" clId="Web-{6C2DD7DF-BAE2-4E35-A48A-B388BA2D9005}" dt="2020-08-28T23:40:09.352" v="118" actId="1076"/>
        <pc:sldMkLst>
          <pc:docMk/>
          <pc:sldMk cId="109857222" sldId="256"/>
        </pc:sldMkLst>
        <pc:spChg chg="mod ord">
          <ac:chgData name="David Powers" userId="c838b7c213df2919" providerId="Windows Live" clId="Web-{6C2DD7DF-BAE2-4E35-A48A-B388BA2D9005}" dt="2020-08-28T23:39:47.476" v="116"/>
          <ac:spMkLst>
            <pc:docMk/>
            <pc:sldMk cId="109857222" sldId="256"/>
            <ac:spMk id="2" creationId="{00000000-0000-0000-0000-000000000000}"/>
          </ac:spMkLst>
        </pc:spChg>
        <pc:spChg chg="mod ord">
          <ac:chgData name="David Powers" userId="c838b7c213df2919" providerId="Windows Live" clId="Web-{6C2DD7DF-BAE2-4E35-A48A-B388BA2D9005}" dt="2020-08-28T23:40:09.352" v="118" actId="1076"/>
          <ac:spMkLst>
            <pc:docMk/>
            <pc:sldMk cId="109857222" sldId="256"/>
            <ac:spMk id="3" creationId="{00000000-0000-0000-0000-000000000000}"/>
          </ac:spMkLst>
        </pc:spChg>
        <pc:spChg chg="add del">
          <ac:chgData name="David Powers" userId="c838b7c213df2919" providerId="Windows Live" clId="Web-{6C2DD7DF-BAE2-4E35-A48A-B388BA2D9005}" dt="2020-08-28T23:33:01.952" v="1"/>
          <ac:spMkLst>
            <pc:docMk/>
            <pc:sldMk cId="109857222" sldId="256"/>
            <ac:spMk id="9" creationId="{E2CFBC99-FB8F-41F7-A81D-A5288D688D79}"/>
          </ac:spMkLst>
        </pc:spChg>
        <pc:spChg chg="add del">
          <ac:chgData name="David Powers" userId="c838b7c213df2919" providerId="Windows Live" clId="Web-{6C2DD7DF-BAE2-4E35-A48A-B388BA2D9005}" dt="2020-08-28T23:33:01.952" v="1"/>
          <ac:spMkLst>
            <pc:docMk/>
            <pc:sldMk cId="109857222" sldId="256"/>
            <ac:spMk id="11" creationId="{1EF86BFA-9133-4F6B-98BE-1CBB87EB62F5}"/>
          </ac:spMkLst>
        </pc:spChg>
        <pc:picChg chg="add del">
          <ac:chgData name="David Powers" userId="c838b7c213df2919" providerId="Windows Live" clId="Web-{6C2DD7DF-BAE2-4E35-A48A-B388BA2D9005}" dt="2020-08-28T23:33:01.952" v="1"/>
          <ac:picMkLst>
            <pc:docMk/>
            <pc:sldMk cId="109857222" sldId="256"/>
            <ac:picMk id="4" creationId="{ACEE670F-A662-42F4-8A93-A13A10356566}"/>
          </ac:picMkLst>
        </pc:picChg>
      </pc:sldChg>
      <pc:sldChg chg="addSp modSp new del mod setBg">
        <pc:chgData name="David Powers" userId="c838b7c213df2919" providerId="Windows Live" clId="Web-{6C2DD7DF-BAE2-4E35-A48A-B388BA2D9005}" dt="2020-08-28T23:40:55.511" v="120"/>
        <pc:sldMkLst>
          <pc:docMk/>
          <pc:sldMk cId="762437831" sldId="257"/>
        </pc:sldMkLst>
        <pc:spChg chg="mod">
          <ac:chgData name="David Powers" userId="c838b7c213df2919" providerId="Windows Live" clId="Web-{6C2DD7DF-BAE2-4E35-A48A-B388BA2D9005}" dt="2020-08-28T23:40:23.509" v="119"/>
          <ac:spMkLst>
            <pc:docMk/>
            <pc:sldMk cId="762437831" sldId="257"/>
            <ac:spMk id="2" creationId="{E9A28B84-F657-481C-8E97-3B46C4CBB9FD}"/>
          </ac:spMkLst>
        </pc:spChg>
        <pc:spChg chg="mod">
          <ac:chgData name="David Powers" userId="c838b7c213df2919" providerId="Windows Live" clId="Web-{6C2DD7DF-BAE2-4E35-A48A-B388BA2D9005}" dt="2020-08-28T23:40:23.509" v="119"/>
          <ac:spMkLst>
            <pc:docMk/>
            <pc:sldMk cId="762437831" sldId="257"/>
            <ac:spMk id="3" creationId="{8CB25332-2593-4FAF-AA14-805B23581B94}"/>
          </ac:spMkLst>
        </pc:spChg>
        <pc:spChg chg="add">
          <ac:chgData name="David Powers" userId="c838b7c213df2919" providerId="Windows Live" clId="Web-{6C2DD7DF-BAE2-4E35-A48A-B388BA2D9005}" dt="2020-08-28T23:40:23.509" v="119"/>
          <ac:spMkLst>
            <pc:docMk/>
            <pc:sldMk cId="762437831" sldId="257"/>
            <ac:spMk id="8" creationId="{50E53EDA-3B94-4F6B-9E86-D3BB9EBB9616}"/>
          </ac:spMkLst>
        </pc:spChg>
        <pc:cxnChg chg="add">
          <ac:chgData name="David Powers" userId="c838b7c213df2919" providerId="Windows Live" clId="Web-{6C2DD7DF-BAE2-4E35-A48A-B388BA2D9005}" dt="2020-08-28T23:40:23.509" v="119"/>
          <ac:cxnSpMkLst>
            <pc:docMk/>
            <pc:sldMk cId="762437831" sldId="257"/>
            <ac:cxnSpMk id="10" creationId="{30EFD79F-7790-479B-B7DB-BD0D8C101DDD}"/>
          </ac:cxnSpMkLst>
        </pc:cxnChg>
      </pc:sldChg>
      <pc:sldChg chg="modSp new">
        <pc:chgData name="David Powers" userId="c838b7c213df2919" providerId="Windows Live" clId="Web-{6C2DD7DF-BAE2-4E35-A48A-B388BA2D9005}" dt="2020-08-29T02:54:21.465" v="134" actId="20577"/>
        <pc:sldMkLst>
          <pc:docMk/>
          <pc:sldMk cId="3079067329" sldId="257"/>
        </pc:sldMkLst>
        <pc:spChg chg="mod">
          <ac:chgData name="David Powers" userId="c838b7c213df2919" providerId="Windows Live" clId="Web-{6C2DD7DF-BAE2-4E35-A48A-B388BA2D9005}" dt="2020-08-29T02:54:21.465" v="134" actId="20577"/>
          <ac:spMkLst>
            <pc:docMk/>
            <pc:sldMk cId="3079067329" sldId="257"/>
            <ac:spMk id="2" creationId="{500A3AD1-2545-4842-8B7B-8B60E3674EE9}"/>
          </ac:spMkLst>
        </pc:spChg>
      </pc:sldChg>
      <pc:sldMasterChg chg="add del addSldLayout delSldLayout">
        <pc:chgData name="David Powers" userId="c838b7c213df2919" providerId="Windows Live" clId="Web-{6C2DD7DF-BAE2-4E35-A48A-B388BA2D9005}" dt="2020-08-28T23:37:17.655" v="97"/>
        <pc:sldMasterMkLst>
          <pc:docMk/>
          <pc:sldMasterMk cId="2460954070" sldId="2147483660"/>
        </pc:sldMasterMkLst>
        <pc:sldLayoutChg chg="add del">
          <pc:chgData name="David Powers" userId="c838b7c213df2919" providerId="Windows Live" clId="Web-{6C2DD7DF-BAE2-4E35-A48A-B388BA2D9005}" dt="2020-08-28T23:37:17.655" v="97"/>
          <pc:sldLayoutMkLst>
            <pc:docMk/>
            <pc:sldMasterMk cId="2460954070" sldId="2147483660"/>
            <pc:sldLayoutMk cId="2385387890" sldId="2147483661"/>
          </pc:sldLayoutMkLst>
        </pc:sldLayoutChg>
        <pc:sldLayoutChg chg="add del">
          <pc:chgData name="David Powers" userId="c838b7c213df2919" providerId="Windows Live" clId="Web-{6C2DD7DF-BAE2-4E35-A48A-B388BA2D9005}" dt="2020-08-28T23:37:17.655" v="97"/>
          <pc:sldLayoutMkLst>
            <pc:docMk/>
            <pc:sldMasterMk cId="2460954070" sldId="2147483660"/>
            <pc:sldLayoutMk cId="949138452" sldId="2147483662"/>
          </pc:sldLayoutMkLst>
        </pc:sldLayoutChg>
        <pc:sldLayoutChg chg="add del">
          <pc:chgData name="David Powers" userId="c838b7c213df2919" providerId="Windows Live" clId="Web-{6C2DD7DF-BAE2-4E35-A48A-B388BA2D9005}" dt="2020-08-28T23:37:17.655" v="97"/>
          <pc:sldLayoutMkLst>
            <pc:docMk/>
            <pc:sldMasterMk cId="2460954070" sldId="2147483660"/>
            <pc:sldLayoutMk cId="2591524520" sldId="2147483663"/>
          </pc:sldLayoutMkLst>
        </pc:sldLayoutChg>
        <pc:sldLayoutChg chg="add del">
          <pc:chgData name="David Powers" userId="c838b7c213df2919" providerId="Windows Live" clId="Web-{6C2DD7DF-BAE2-4E35-A48A-B388BA2D9005}" dt="2020-08-28T23:37:17.655" v="97"/>
          <pc:sldLayoutMkLst>
            <pc:docMk/>
            <pc:sldMasterMk cId="2460954070" sldId="2147483660"/>
            <pc:sldLayoutMk cId="1203092039" sldId="2147483664"/>
          </pc:sldLayoutMkLst>
        </pc:sldLayoutChg>
        <pc:sldLayoutChg chg="add del">
          <pc:chgData name="David Powers" userId="c838b7c213df2919" providerId="Windows Live" clId="Web-{6C2DD7DF-BAE2-4E35-A48A-B388BA2D9005}" dt="2020-08-28T23:37:17.655" v="97"/>
          <pc:sldLayoutMkLst>
            <pc:docMk/>
            <pc:sldMasterMk cId="2460954070" sldId="2147483660"/>
            <pc:sldLayoutMk cId="3733172339" sldId="2147483665"/>
          </pc:sldLayoutMkLst>
        </pc:sldLayoutChg>
        <pc:sldLayoutChg chg="add del">
          <pc:chgData name="David Powers" userId="c838b7c213df2919" providerId="Windows Live" clId="Web-{6C2DD7DF-BAE2-4E35-A48A-B388BA2D9005}" dt="2020-08-28T23:37:17.655" v="97"/>
          <pc:sldLayoutMkLst>
            <pc:docMk/>
            <pc:sldMasterMk cId="2460954070" sldId="2147483660"/>
            <pc:sldLayoutMk cId="3210312558" sldId="2147483666"/>
          </pc:sldLayoutMkLst>
        </pc:sldLayoutChg>
        <pc:sldLayoutChg chg="add del">
          <pc:chgData name="David Powers" userId="c838b7c213df2919" providerId="Windows Live" clId="Web-{6C2DD7DF-BAE2-4E35-A48A-B388BA2D9005}" dt="2020-08-28T23:37:17.655" v="97"/>
          <pc:sldLayoutMkLst>
            <pc:docMk/>
            <pc:sldMasterMk cId="2460954070" sldId="2147483660"/>
            <pc:sldLayoutMk cId="3146388984" sldId="2147483667"/>
          </pc:sldLayoutMkLst>
        </pc:sldLayoutChg>
        <pc:sldLayoutChg chg="add del">
          <pc:chgData name="David Powers" userId="c838b7c213df2919" providerId="Windows Live" clId="Web-{6C2DD7DF-BAE2-4E35-A48A-B388BA2D9005}" dt="2020-08-28T23:37:17.655" v="97"/>
          <pc:sldLayoutMkLst>
            <pc:docMk/>
            <pc:sldMasterMk cId="2460954070" sldId="2147483660"/>
            <pc:sldLayoutMk cId="3171841454" sldId="2147483668"/>
          </pc:sldLayoutMkLst>
        </pc:sldLayoutChg>
        <pc:sldLayoutChg chg="add del">
          <pc:chgData name="David Powers" userId="c838b7c213df2919" providerId="Windows Live" clId="Web-{6C2DD7DF-BAE2-4E35-A48A-B388BA2D9005}" dt="2020-08-28T23:37:17.655" v="97"/>
          <pc:sldLayoutMkLst>
            <pc:docMk/>
            <pc:sldMasterMk cId="2460954070" sldId="2147483660"/>
            <pc:sldLayoutMk cId="1718958274" sldId="2147483669"/>
          </pc:sldLayoutMkLst>
        </pc:sldLayoutChg>
        <pc:sldLayoutChg chg="add del">
          <pc:chgData name="David Powers" userId="c838b7c213df2919" providerId="Windows Live" clId="Web-{6C2DD7DF-BAE2-4E35-A48A-B388BA2D9005}" dt="2020-08-28T23:37:17.655" v="97"/>
          <pc:sldLayoutMkLst>
            <pc:docMk/>
            <pc:sldMasterMk cId="2460954070" sldId="2147483660"/>
            <pc:sldLayoutMk cId="2202905451" sldId="2147483670"/>
          </pc:sldLayoutMkLst>
        </pc:sldLayoutChg>
        <pc:sldLayoutChg chg="add del">
          <pc:chgData name="David Powers" userId="c838b7c213df2919" providerId="Windows Live" clId="Web-{6C2DD7DF-BAE2-4E35-A48A-B388BA2D9005}" dt="2020-08-28T23:37:17.655" v="97"/>
          <pc:sldLayoutMkLst>
            <pc:docMk/>
            <pc:sldMasterMk cId="2460954070" sldId="2147483660"/>
            <pc:sldLayoutMk cId="3479445657" sldId="2147483671"/>
          </pc:sldLayoutMkLst>
        </pc:sldLayoutChg>
      </pc:sldMasterChg>
      <pc:sldMasterChg chg="add del addSldLayout delSldLayout modSldLayout">
        <pc:chgData name="David Powers" userId="c838b7c213df2919" providerId="Windows Live" clId="Web-{6C2DD7DF-BAE2-4E35-A48A-B388BA2D9005}" dt="2020-08-28T23:37:26.108" v="98"/>
        <pc:sldMasterMkLst>
          <pc:docMk/>
          <pc:sldMasterMk cId="671017920" sldId="2147483672"/>
        </pc:sldMasterMkLst>
        <pc:sldLayoutChg chg="add del mod replId">
          <pc:chgData name="David Powers" userId="c838b7c213df2919" providerId="Windows Live" clId="Web-{6C2DD7DF-BAE2-4E35-A48A-B388BA2D9005}" dt="2020-08-28T23:37:26.108" v="98"/>
          <pc:sldLayoutMkLst>
            <pc:docMk/>
            <pc:sldMasterMk cId="671017920" sldId="2147483672"/>
            <pc:sldLayoutMk cId="1887526435" sldId="2147483673"/>
          </pc:sldLayoutMkLst>
        </pc:sldLayoutChg>
        <pc:sldLayoutChg chg="add del mod replId">
          <pc:chgData name="David Powers" userId="c838b7c213df2919" providerId="Windows Live" clId="Web-{6C2DD7DF-BAE2-4E35-A48A-B388BA2D9005}" dt="2020-08-28T23:37:26.108" v="98"/>
          <pc:sldLayoutMkLst>
            <pc:docMk/>
            <pc:sldMasterMk cId="671017920" sldId="2147483672"/>
            <pc:sldLayoutMk cId="2444812524" sldId="2147483674"/>
          </pc:sldLayoutMkLst>
        </pc:sldLayoutChg>
        <pc:sldLayoutChg chg="add del mod replId">
          <pc:chgData name="David Powers" userId="c838b7c213df2919" providerId="Windows Live" clId="Web-{6C2DD7DF-BAE2-4E35-A48A-B388BA2D9005}" dt="2020-08-28T23:37:26.108" v="98"/>
          <pc:sldLayoutMkLst>
            <pc:docMk/>
            <pc:sldMasterMk cId="671017920" sldId="2147483672"/>
            <pc:sldLayoutMk cId="3013597691" sldId="2147483675"/>
          </pc:sldLayoutMkLst>
        </pc:sldLayoutChg>
        <pc:sldLayoutChg chg="add del mod replId">
          <pc:chgData name="David Powers" userId="c838b7c213df2919" providerId="Windows Live" clId="Web-{6C2DD7DF-BAE2-4E35-A48A-B388BA2D9005}" dt="2020-08-28T23:37:26.108" v="98"/>
          <pc:sldLayoutMkLst>
            <pc:docMk/>
            <pc:sldMasterMk cId="671017920" sldId="2147483672"/>
            <pc:sldLayoutMk cId="2234874089" sldId="2147483676"/>
          </pc:sldLayoutMkLst>
        </pc:sldLayoutChg>
        <pc:sldLayoutChg chg="add del mod replId">
          <pc:chgData name="David Powers" userId="c838b7c213df2919" providerId="Windows Live" clId="Web-{6C2DD7DF-BAE2-4E35-A48A-B388BA2D9005}" dt="2020-08-28T23:37:26.108" v="98"/>
          <pc:sldLayoutMkLst>
            <pc:docMk/>
            <pc:sldMasterMk cId="671017920" sldId="2147483672"/>
            <pc:sldLayoutMk cId="942405080" sldId="2147483677"/>
          </pc:sldLayoutMkLst>
        </pc:sldLayoutChg>
        <pc:sldLayoutChg chg="add del mod replId">
          <pc:chgData name="David Powers" userId="c838b7c213df2919" providerId="Windows Live" clId="Web-{6C2DD7DF-BAE2-4E35-A48A-B388BA2D9005}" dt="2020-08-28T23:37:26.108" v="98"/>
          <pc:sldLayoutMkLst>
            <pc:docMk/>
            <pc:sldMasterMk cId="671017920" sldId="2147483672"/>
            <pc:sldLayoutMk cId="4247087798" sldId="2147483678"/>
          </pc:sldLayoutMkLst>
        </pc:sldLayoutChg>
        <pc:sldLayoutChg chg="add del mod replId">
          <pc:chgData name="David Powers" userId="c838b7c213df2919" providerId="Windows Live" clId="Web-{6C2DD7DF-BAE2-4E35-A48A-B388BA2D9005}" dt="2020-08-28T23:37:26.108" v="98"/>
          <pc:sldLayoutMkLst>
            <pc:docMk/>
            <pc:sldMasterMk cId="671017920" sldId="2147483672"/>
            <pc:sldLayoutMk cId="983179001" sldId="2147483679"/>
          </pc:sldLayoutMkLst>
        </pc:sldLayoutChg>
        <pc:sldLayoutChg chg="add del mod replId">
          <pc:chgData name="David Powers" userId="c838b7c213df2919" providerId="Windows Live" clId="Web-{6C2DD7DF-BAE2-4E35-A48A-B388BA2D9005}" dt="2020-08-28T23:37:26.108" v="98"/>
          <pc:sldLayoutMkLst>
            <pc:docMk/>
            <pc:sldMasterMk cId="671017920" sldId="2147483672"/>
            <pc:sldLayoutMk cId="1701740814" sldId="2147483680"/>
          </pc:sldLayoutMkLst>
        </pc:sldLayoutChg>
        <pc:sldLayoutChg chg="add del mod replId">
          <pc:chgData name="David Powers" userId="c838b7c213df2919" providerId="Windows Live" clId="Web-{6C2DD7DF-BAE2-4E35-A48A-B388BA2D9005}" dt="2020-08-28T23:37:26.108" v="98"/>
          <pc:sldLayoutMkLst>
            <pc:docMk/>
            <pc:sldMasterMk cId="671017920" sldId="2147483672"/>
            <pc:sldLayoutMk cId="2571466178" sldId="2147483681"/>
          </pc:sldLayoutMkLst>
        </pc:sldLayoutChg>
        <pc:sldLayoutChg chg="add del mod replId">
          <pc:chgData name="David Powers" userId="c838b7c213df2919" providerId="Windows Live" clId="Web-{6C2DD7DF-BAE2-4E35-A48A-B388BA2D9005}" dt="2020-08-28T23:37:26.108" v="98"/>
          <pc:sldLayoutMkLst>
            <pc:docMk/>
            <pc:sldMasterMk cId="671017920" sldId="2147483672"/>
            <pc:sldLayoutMk cId="2493016624" sldId="2147483682"/>
          </pc:sldLayoutMkLst>
        </pc:sldLayoutChg>
        <pc:sldLayoutChg chg="add del mod replId">
          <pc:chgData name="David Powers" userId="c838b7c213df2919" providerId="Windows Live" clId="Web-{6C2DD7DF-BAE2-4E35-A48A-B388BA2D9005}" dt="2020-08-28T23:37:26.108" v="98"/>
          <pc:sldLayoutMkLst>
            <pc:docMk/>
            <pc:sldMasterMk cId="671017920" sldId="2147483672"/>
            <pc:sldLayoutMk cId="1695043976" sldId="2147483683"/>
          </pc:sldLayoutMkLst>
        </pc:sldLayoutChg>
        <pc:sldLayoutChg chg="add del mod replId">
          <pc:chgData name="David Powers" userId="c838b7c213df2919" providerId="Windows Live" clId="Web-{6C2DD7DF-BAE2-4E35-A48A-B388BA2D9005}" dt="2020-08-28T23:37:26.108" v="98"/>
          <pc:sldLayoutMkLst>
            <pc:docMk/>
            <pc:sldMasterMk cId="671017920" sldId="2147483672"/>
            <pc:sldLayoutMk cId="2158852328" sldId="2147483684"/>
          </pc:sldLayoutMkLst>
        </pc:sldLayoutChg>
        <pc:sldLayoutChg chg="add del mod replId">
          <pc:chgData name="David Powers" userId="c838b7c213df2919" providerId="Windows Live" clId="Web-{6C2DD7DF-BAE2-4E35-A48A-B388BA2D9005}" dt="2020-08-28T23:37:26.108" v="98"/>
          <pc:sldLayoutMkLst>
            <pc:docMk/>
            <pc:sldMasterMk cId="671017920" sldId="2147483672"/>
            <pc:sldLayoutMk cId="1021116619" sldId="2147483685"/>
          </pc:sldLayoutMkLst>
        </pc:sldLayoutChg>
        <pc:sldLayoutChg chg="add del mod replId">
          <pc:chgData name="David Powers" userId="c838b7c213df2919" providerId="Windows Live" clId="Web-{6C2DD7DF-BAE2-4E35-A48A-B388BA2D9005}" dt="2020-08-28T23:37:26.108" v="98"/>
          <pc:sldLayoutMkLst>
            <pc:docMk/>
            <pc:sldMasterMk cId="671017920" sldId="2147483672"/>
            <pc:sldLayoutMk cId="575674791" sldId="2147483686"/>
          </pc:sldLayoutMkLst>
        </pc:sldLayoutChg>
        <pc:sldLayoutChg chg="add del mod replId">
          <pc:chgData name="David Powers" userId="c838b7c213df2919" providerId="Windows Live" clId="Web-{6C2DD7DF-BAE2-4E35-A48A-B388BA2D9005}" dt="2020-08-28T23:37:26.108" v="98"/>
          <pc:sldLayoutMkLst>
            <pc:docMk/>
            <pc:sldMasterMk cId="671017920" sldId="2147483672"/>
            <pc:sldLayoutMk cId="1283517050" sldId="2147483687"/>
          </pc:sldLayoutMkLst>
        </pc:sldLayoutChg>
        <pc:sldLayoutChg chg="add del mod replId">
          <pc:chgData name="David Powers" userId="c838b7c213df2919" providerId="Windows Live" clId="Web-{6C2DD7DF-BAE2-4E35-A48A-B388BA2D9005}" dt="2020-08-28T23:37:26.108" v="98"/>
          <pc:sldLayoutMkLst>
            <pc:docMk/>
            <pc:sldMasterMk cId="671017920" sldId="2147483672"/>
            <pc:sldLayoutMk cId="1820914264" sldId="2147483688"/>
          </pc:sldLayoutMkLst>
        </pc:sldLayoutChg>
        <pc:sldLayoutChg chg="add del mod replId">
          <pc:chgData name="David Powers" userId="c838b7c213df2919" providerId="Windows Live" clId="Web-{6C2DD7DF-BAE2-4E35-A48A-B388BA2D9005}" dt="2020-08-28T23:37:26.108" v="98"/>
          <pc:sldLayoutMkLst>
            <pc:docMk/>
            <pc:sldMasterMk cId="671017920" sldId="2147483672"/>
            <pc:sldLayoutMk cId="3569494802" sldId="2147483689"/>
          </pc:sldLayoutMkLst>
        </pc:sldLayoutChg>
      </pc:sldMasterChg>
      <pc:sldMasterChg chg="add del addSldLayout delSldLayout modSldLayout">
        <pc:chgData name="David Powers" userId="c838b7c213df2919" providerId="Windows Live" clId="Web-{6C2DD7DF-BAE2-4E35-A48A-B388BA2D9005}" dt="2020-08-28T23:37:08.217" v="85"/>
        <pc:sldMasterMkLst>
          <pc:docMk/>
          <pc:sldMasterMk cId="2562444673" sldId="2147483672"/>
        </pc:sldMasterMkLst>
        <pc:sldLayoutChg chg="add del mod replId">
          <pc:chgData name="David Powers" userId="c838b7c213df2919" providerId="Windows Live" clId="Web-{6C2DD7DF-BAE2-4E35-A48A-B388BA2D9005}" dt="2020-08-28T23:37:08.217" v="85"/>
          <pc:sldLayoutMkLst>
            <pc:docMk/>
            <pc:sldMasterMk cId="2562444673" sldId="2147483672"/>
            <pc:sldLayoutMk cId="2981389150" sldId="2147483673"/>
          </pc:sldLayoutMkLst>
        </pc:sldLayoutChg>
        <pc:sldLayoutChg chg="add del mod replId">
          <pc:chgData name="David Powers" userId="c838b7c213df2919" providerId="Windows Live" clId="Web-{6C2DD7DF-BAE2-4E35-A48A-B388BA2D9005}" dt="2020-08-28T23:37:08.217" v="85"/>
          <pc:sldLayoutMkLst>
            <pc:docMk/>
            <pc:sldMasterMk cId="2562444673" sldId="2147483672"/>
            <pc:sldLayoutMk cId="3754351376" sldId="2147483674"/>
          </pc:sldLayoutMkLst>
        </pc:sldLayoutChg>
        <pc:sldLayoutChg chg="add del mod replId">
          <pc:chgData name="David Powers" userId="c838b7c213df2919" providerId="Windows Live" clId="Web-{6C2DD7DF-BAE2-4E35-A48A-B388BA2D9005}" dt="2020-08-28T23:37:08.217" v="85"/>
          <pc:sldLayoutMkLst>
            <pc:docMk/>
            <pc:sldMasterMk cId="2562444673" sldId="2147483672"/>
            <pc:sldLayoutMk cId="385717400" sldId="2147483675"/>
          </pc:sldLayoutMkLst>
        </pc:sldLayoutChg>
        <pc:sldLayoutChg chg="add del mod replId">
          <pc:chgData name="David Powers" userId="c838b7c213df2919" providerId="Windows Live" clId="Web-{6C2DD7DF-BAE2-4E35-A48A-B388BA2D9005}" dt="2020-08-28T23:37:08.217" v="85"/>
          <pc:sldLayoutMkLst>
            <pc:docMk/>
            <pc:sldMasterMk cId="2562444673" sldId="2147483672"/>
            <pc:sldLayoutMk cId="3198002054" sldId="2147483676"/>
          </pc:sldLayoutMkLst>
        </pc:sldLayoutChg>
        <pc:sldLayoutChg chg="add del mod replId">
          <pc:chgData name="David Powers" userId="c838b7c213df2919" providerId="Windows Live" clId="Web-{6C2DD7DF-BAE2-4E35-A48A-B388BA2D9005}" dt="2020-08-28T23:37:08.217" v="85"/>
          <pc:sldLayoutMkLst>
            <pc:docMk/>
            <pc:sldMasterMk cId="2562444673" sldId="2147483672"/>
            <pc:sldLayoutMk cId="492862984" sldId="2147483677"/>
          </pc:sldLayoutMkLst>
        </pc:sldLayoutChg>
        <pc:sldLayoutChg chg="add del mod replId">
          <pc:chgData name="David Powers" userId="c838b7c213df2919" providerId="Windows Live" clId="Web-{6C2DD7DF-BAE2-4E35-A48A-B388BA2D9005}" dt="2020-08-28T23:37:08.217" v="85"/>
          <pc:sldLayoutMkLst>
            <pc:docMk/>
            <pc:sldMasterMk cId="2562444673" sldId="2147483672"/>
            <pc:sldLayoutMk cId="1249160856" sldId="2147483678"/>
          </pc:sldLayoutMkLst>
        </pc:sldLayoutChg>
        <pc:sldLayoutChg chg="add del mod replId">
          <pc:chgData name="David Powers" userId="c838b7c213df2919" providerId="Windows Live" clId="Web-{6C2DD7DF-BAE2-4E35-A48A-B388BA2D9005}" dt="2020-08-28T23:37:08.217" v="85"/>
          <pc:sldLayoutMkLst>
            <pc:docMk/>
            <pc:sldMasterMk cId="2562444673" sldId="2147483672"/>
            <pc:sldLayoutMk cId="1674090802" sldId="2147483679"/>
          </pc:sldLayoutMkLst>
        </pc:sldLayoutChg>
        <pc:sldLayoutChg chg="add del mod replId">
          <pc:chgData name="David Powers" userId="c838b7c213df2919" providerId="Windows Live" clId="Web-{6C2DD7DF-BAE2-4E35-A48A-B388BA2D9005}" dt="2020-08-28T23:37:08.217" v="85"/>
          <pc:sldLayoutMkLst>
            <pc:docMk/>
            <pc:sldMasterMk cId="2562444673" sldId="2147483672"/>
            <pc:sldLayoutMk cId="235261707" sldId="2147483680"/>
          </pc:sldLayoutMkLst>
        </pc:sldLayoutChg>
        <pc:sldLayoutChg chg="add del mod replId">
          <pc:chgData name="David Powers" userId="c838b7c213df2919" providerId="Windows Live" clId="Web-{6C2DD7DF-BAE2-4E35-A48A-B388BA2D9005}" dt="2020-08-28T23:37:08.217" v="85"/>
          <pc:sldLayoutMkLst>
            <pc:docMk/>
            <pc:sldMasterMk cId="2562444673" sldId="2147483672"/>
            <pc:sldLayoutMk cId="2068276921" sldId="2147483681"/>
          </pc:sldLayoutMkLst>
        </pc:sldLayoutChg>
        <pc:sldLayoutChg chg="add del mod replId">
          <pc:chgData name="David Powers" userId="c838b7c213df2919" providerId="Windows Live" clId="Web-{6C2DD7DF-BAE2-4E35-A48A-B388BA2D9005}" dt="2020-08-28T23:37:08.217" v="85"/>
          <pc:sldLayoutMkLst>
            <pc:docMk/>
            <pc:sldMasterMk cId="2562444673" sldId="2147483672"/>
            <pc:sldLayoutMk cId="34191103" sldId="2147483682"/>
          </pc:sldLayoutMkLst>
        </pc:sldLayoutChg>
        <pc:sldLayoutChg chg="add del mod replId">
          <pc:chgData name="David Powers" userId="c838b7c213df2919" providerId="Windows Live" clId="Web-{6C2DD7DF-BAE2-4E35-A48A-B388BA2D9005}" dt="2020-08-28T23:37:08.217" v="85"/>
          <pc:sldLayoutMkLst>
            <pc:docMk/>
            <pc:sldMasterMk cId="2562444673" sldId="2147483672"/>
            <pc:sldLayoutMk cId="379218414" sldId="2147483683"/>
          </pc:sldLayoutMkLst>
        </pc:sldLayoutChg>
        <pc:sldLayoutChg chg="add del mod replId">
          <pc:chgData name="David Powers" userId="c838b7c213df2919" providerId="Windows Live" clId="Web-{6C2DD7DF-BAE2-4E35-A48A-B388BA2D9005}" dt="2020-08-28T23:37:08.217" v="85"/>
          <pc:sldLayoutMkLst>
            <pc:docMk/>
            <pc:sldMasterMk cId="2562444673" sldId="2147483672"/>
            <pc:sldLayoutMk cId="1173794455" sldId="2147483684"/>
          </pc:sldLayoutMkLst>
        </pc:sldLayoutChg>
        <pc:sldLayoutChg chg="add del mod replId">
          <pc:chgData name="David Powers" userId="c838b7c213df2919" providerId="Windows Live" clId="Web-{6C2DD7DF-BAE2-4E35-A48A-B388BA2D9005}" dt="2020-08-28T23:37:08.217" v="85"/>
          <pc:sldLayoutMkLst>
            <pc:docMk/>
            <pc:sldMasterMk cId="2562444673" sldId="2147483672"/>
            <pc:sldLayoutMk cId="1533197012" sldId="2147483685"/>
          </pc:sldLayoutMkLst>
        </pc:sldLayoutChg>
        <pc:sldLayoutChg chg="add del mod replId">
          <pc:chgData name="David Powers" userId="c838b7c213df2919" providerId="Windows Live" clId="Web-{6C2DD7DF-BAE2-4E35-A48A-B388BA2D9005}" dt="2020-08-28T23:37:08.217" v="85"/>
          <pc:sldLayoutMkLst>
            <pc:docMk/>
            <pc:sldMasterMk cId="2562444673" sldId="2147483672"/>
            <pc:sldLayoutMk cId="3181708170" sldId="2147483686"/>
          </pc:sldLayoutMkLst>
        </pc:sldLayoutChg>
        <pc:sldLayoutChg chg="add del mod replId">
          <pc:chgData name="David Powers" userId="c838b7c213df2919" providerId="Windows Live" clId="Web-{6C2DD7DF-BAE2-4E35-A48A-B388BA2D9005}" dt="2020-08-28T23:37:08.217" v="85"/>
          <pc:sldLayoutMkLst>
            <pc:docMk/>
            <pc:sldMasterMk cId="2562444673" sldId="2147483672"/>
            <pc:sldLayoutMk cId="1221859589" sldId="2147483687"/>
          </pc:sldLayoutMkLst>
        </pc:sldLayoutChg>
        <pc:sldLayoutChg chg="add del mod replId">
          <pc:chgData name="David Powers" userId="c838b7c213df2919" providerId="Windows Live" clId="Web-{6C2DD7DF-BAE2-4E35-A48A-B388BA2D9005}" dt="2020-08-28T23:37:08.217" v="85"/>
          <pc:sldLayoutMkLst>
            <pc:docMk/>
            <pc:sldMasterMk cId="2562444673" sldId="2147483672"/>
            <pc:sldLayoutMk cId="4117519664" sldId="2147483688"/>
          </pc:sldLayoutMkLst>
        </pc:sldLayoutChg>
        <pc:sldLayoutChg chg="add del mod replId">
          <pc:chgData name="David Powers" userId="c838b7c213df2919" providerId="Windows Live" clId="Web-{6C2DD7DF-BAE2-4E35-A48A-B388BA2D9005}" dt="2020-08-28T23:37:08.217" v="85"/>
          <pc:sldLayoutMkLst>
            <pc:docMk/>
            <pc:sldMasterMk cId="2562444673" sldId="2147483672"/>
            <pc:sldLayoutMk cId="2238767616" sldId="2147483689"/>
          </pc:sldLayoutMkLst>
        </pc:sldLayoutChg>
      </pc:sldMasterChg>
      <pc:sldMasterChg chg="add del replId addSldLayout delSldLayout">
        <pc:chgData name="David Powers" userId="c838b7c213df2919" providerId="Windows Live" clId="Web-{6C2DD7DF-BAE2-4E35-A48A-B388BA2D9005}" dt="2020-08-28T23:33:01.952" v="1"/>
        <pc:sldMasterMkLst>
          <pc:docMk/>
          <pc:sldMasterMk cId="3718100275" sldId="2147483672"/>
        </pc:sldMasterMkLst>
        <pc:sldLayoutChg chg="add del">
          <pc:chgData name="David Powers" userId="c838b7c213df2919" providerId="Windows Live" clId="Web-{6C2DD7DF-BAE2-4E35-A48A-B388BA2D9005}" dt="2020-08-28T23:33:01.952" v="1"/>
          <pc:sldLayoutMkLst>
            <pc:docMk/>
            <pc:sldMasterMk cId="3718100275" sldId="2147483672"/>
            <pc:sldLayoutMk cId="4011199474" sldId="2147483673"/>
          </pc:sldLayoutMkLst>
        </pc:sldLayoutChg>
        <pc:sldLayoutChg chg="add del replId">
          <pc:chgData name="David Powers" userId="c838b7c213df2919" providerId="Windows Live" clId="Web-{6C2DD7DF-BAE2-4E35-A48A-B388BA2D9005}" dt="2020-08-28T23:33:01.952" v="1"/>
          <pc:sldLayoutMkLst>
            <pc:docMk/>
            <pc:sldMasterMk cId="3718100275" sldId="2147483672"/>
            <pc:sldLayoutMk cId="534917386" sldId="2147483674"/>
          </pc:sldLayoutMkLst>
        </pc:sldLayoutChg>
        <pc:sldLayoutChg chg="add del replId">
          <pc:chgData name="David Powers" userId="c838b7c213df2919" providerId="Windows Live" clId="Web-{6C2DD7DF-BAE2-4E35-A48A-B388BA2D9005}" dt="2020-08-28T23:33:01.952" v="1"/>
          <pc:sldLayoutMkLst>
            <pc:docMk/>
            <pc:sldMasterMk cId="3718100275" sldId="2147483672"/>
            <pc:sldLayoutMk cId="1056502026" sldId="2147483675"/>
          </pc:sldLayoutMkLst>
        </pc:sldLayoutChg>
        <pc:sldLayoutChg chg="add del replId">
          <pc:chgData name="David Powers" userId="c838b7c213df2919" providerId="Windows Live" clId="Web-{6C2DD7DF-BAE2-4E35-A48A-B388BA2D9005}" dt="2020-08-28T23:33:01.952" v="1"/>
          <pc:sldLayoutMkLst>
            <pc:docMk/>
            <pc:sldMasterMk cId="3718100275" sldId="2147483672"/>
            <pc:sldLayoutMk cId="2059824140" sldId="2147483676"/>
          </pc:sldLayoutMkLst>
        </pc:sldLayoutChg>
        <pc:sldLayoutChg chg="add del replId">
          <pc:chgData name="David Powers" userId="c838b7c213df2919" providerId="Windows Live" clId="Web-{6C2DD7DF-BAE2-4E35-A48A-B388BA2D9005}" dt="2020-08-28T23:33:01.952" v="1"/>
          <pc:sldLayoutMkLst>
            <pc:docMk/>
            <pc:sldMasterMk cId="3718100275" sldId="2147483672"/>
            <pc:sldLayoutMk cId="3995276320" sldId="2147483677"/>
          </pc:sldLayoutMkLst>
        </pc:sldLayoutChg>
        <pc:sldLayoutChg chg="add del replId">
          <pc:chgData name="David Powers" userId="c838b7c213df2919" providerId="Windows Live" clId="Web-{6C2DD7DF-BAE2-4E35-A48A-B388BA2D9005}" dt="2020-08-28T23:33:01.952" v="1"/>
          <pc:sldLayoutMkLst>
            <pc:docMk/>
            <pc:sldMasterMk cId="3718100275" sldId="2147483672"/>
            <pc:sldLayoutMk cId="3056587966" sldId="2147483678"/>
          </pc:sldLayoutMkLst>
        </pc:sldLayoutChg>
        <pc:sldLayoutChg chg="add del replId">
          <pc:chgData name="David Powers" userId="c838b7c213df2919" providerId="Windows Live" clId="Web-{6C2DD7DF-BAE2-4E35-A48A-B388BA2D9005}" dt="2020-08-28T23:33:01.952" v="1"/>
          <pc:sldLayoutMkLst>
            <pc:docMk/>
            <pc:sldMasterMk cId="3718100275" sldId="2147483672"/>
            <pc:sldLayoutMk cId="1915974114" sldId="2147483679"/>
          </pc:sldLayoutMkLst>
        </pc:sldLayoutChg>
        <pc:sldLayoutChg chg="add del replId">
          <pc:chgData name="David Powers" userId="c838b7c213df2919" providerId="Windows Live" clId="Web-{6C2DD7DF-BAE2-4E35-A48A-B388BA2D9005}" dt="2020-08-28T23:33:01.952" v="1"/>
          <pc:sldLayoutMkLst>
            <pc:docMk/>
            <pc:sldMasterMk cId="3718100275" sldId="2147483672"/>
            <pc:sldLayoutMk cId="3293692091" sldId="2147483680"/>
          </pc:sldLayoutMkLst>
        </pc:sldLayoutChg>
        <pc:sldLayoutChg chg="add del replId">
          <pc:chgData name="David Powers" userId="c838b7c213df2919" providerId="Windows Live" clId="Web-{6C2DD7DF-BAE2-4E35-A48A-B388BA2D9005}" dt="2020-08-28T23:33:01.952" v="1"/>
          <pc:sldLayoutMkLst>
            <pc:docMk/>
            <pc:sldMasterMk cId="3718100275" sldId="2147483672"/>
            <pc:sldLayoutMk cId="789461858" sldId="2147483681"/>
          </pc:sldLayoutMkLst>
        </pc:sldLayoutChg>
        <pc:sldLayoutChg chg="add del replId">
          <pc:chgData name="David Powers" userId="c838b7c213df2919" providerId="Windows Live" clId="Web-{6C2DD7DF-BAE2-4E35-A48A-B388BA2D9005}" dt="2020-08-28T23:33:01.952" v="1"/>
          <pc:sldLayoutMkLst>
            <pc:docMk/>
            <pc:sldMasterMk cId="3718100275" sldId="2147483672"/>
            <pc:sldLayoutMk cId="4006134718" sldId="2147483682"/>
          </pc:sldLayoutMkLst>
        </pc:sldLayoutChg>
        <pc:sldLayoutChg chg="add del replId">
          <pc:chgData name="David Powers" userId="c838b7c213df2919" providerId="Windows Live" clId="Web-{6C2DD7DF-BAE2-4E35-A48A-B388BA2D9005}" dt="2020-08-28T23:33:01.952" v="1"/>
          <pc:sldLayoutMkLst>
            <pc:docMk/>
            <pc:sldMasterMk cId="3718100275" sldId="2147483672"/>
            <pc:sldLayoutMk cId="3212868842" sldId="2147483683"/>
          </pc:sldLayoutMkLst>
        </pc:sldLayoutChg>
      </pc:sldMasterChg>
      <pc:sldMasterChg chg="add del addSldLayout delSldLayout modSldLayout">
        <pc:chgData name="David Powers" userId="c838b7c213df2919" providerId="Windows Live" clId="Web-{6C2DD7DF-BAE2-4E35-A48A-B388BA2D9005}" dt="2020-08-28T23:37:40" v="99"/>
        <pc:sldMasterMkLst>
          <pc:docMk/>
          <pc:sldMasterMk cId="433874179" sldId="2147483690"/>
        </pc:sldMasterMkLst>
        <pc:sldLayoutChg chg="add del mod replId">
          <pc:chgData name="David Powers" userId="c838b7c213df2919" providerId="Windows Live" clId="Web-{6C2DD7DF-BAE2-4E35-A48A-B388BA2D9005}" dt="2020-08-28T23:37:40" v="99"/>
          <pc:sldLayoutMkLst>
            <pc:docMk/>
            <pc:sldMasterMk cId="433874179" sldId="2147483690"/>
            <pc:sldLayoutMk cId="3370327252" sldId="2147483691"/>
          </pc:sldLayoutMkLst>
        </pc:sldLayoutChg>
        <pc:sldLayoutChg chg="add del mod replId">
          <pc:chgData name="David Powers" userId="c838b7c213df2919" providerId="Windows Live" clId="Web-{6C2DD7DF-BAE2-4E35-A48A-B388BA2D9005}" dt="2020-08-28T23:37:40" v="99"/>
          <pc:sldLayoutMkLst>
            <pc:docMk/>
            <pc:sldMasterMk cId="433874179" sldId="2147483690"/>
            <pc:sldLayoutMk cId="4084916268" sldId="2147483692"/>
          </pc:sldLayoutMkLst>
        </pc:sldLayoutChg>
        <pc:sldLayoutChg chg="add del mod replId">
          <pc:chgData name="David Powers" userId="c838b7c213df2919" providerId="Windows Live" clId="Web-{6C2DD7DF-BAE2-4E35-A48A-B388BA2D9005}" dt="2020-08-28T23:37:40" v="99"/>
          <pc:sldLayoutMkLst>
            <pc:docMk/>
            <pc:sldMasterMk cId="433874179" sldId="2147483690"/>
            <pc:sldLayoutMk cId="1051495416" sldId="2147483693"/>
          </pc:sldLayoutMkLst>
        </pc:sldLayoutChg>
        <pc:sldLayoutChg chg="add del mod replId">
          <pc:chgData name="David Powers" userId="c838b7c213df2919" providerId="Windows Live" clId="Web-{6C2DD7DF-BAE2-4E35-A48A-B388BA2D9005}" dt="2020-08-28T23:37:40" v="99"/>
          <pc:sldLayoutMkLst>
            <pc:docMk/>
            <pc:sldMasterMk cId="433874179" sldId="2147483690"/>
            <pc:sldLayoutMk cId="788283644" sldId="2147483694"/>
          </pc:sldLayoutMkLst>
        </pc:sldLayoutChg>
        <pc:sldLayoutChg chg="add del mod replId">
          <pc:chgData name="David Powers" userId="c838b7c213df2919" providerId="Windows Live" clId="Web-{6C2DD7DF-BAE2-4E35-A48A-B388BA2D9005}" dt="2020-08-28T23:37:40" v="99"/>
          <pc:sldLayoutMkLst>
            <pc:docMk/>
            <pc:sldMasterMk cId="433874179" sldId="2147483690"/>
            <pc:sldLayoutMk cId="2167326419" sldId="2147483695"/>
          </pc:sldLayoutMkLst>
        </pc:sldLayoutChg>
        <pc:sldLayoutChg chg="add del mod replId">
          <pc:chgData name="David Powers" userId="c838b7c213df2919" providerId="Windows Live" clId="Web-{6C2DD7DF-BAE2-4E35-A48A-B388BA2D9005}" dt="2020-08-28T23:37:40" v="99"/>
          <pc:sldLayoutMkLst>
            <pc:docMk/>
            <pc:sldMasterMk cId="433874179" sldId="2147483690"/>
            <pc:sldLayoutMk cId="3014462960" sldId="2147483696"/>
          </pc:sldLayoutMkLst>
        </pc:sldLayoutChg>
        <pc:sldLayoutChg chg="add del mod replId">
          <pc:chgData name="David Powers" userId="c838b7c213df2919" providerId="Windows Live" clId="Web-{6C2DD7DF-BAE2-4E35-A48A-B388BA2D9005}" dt="2020-08-28T23:37:40" v="99"/>
          <pc:sldLayoutMkLst>
            <pc:docMk/>
            <pc:sldMasterMk cId="433874179" sldId="2147483690"/>
            <pc:sldLayoutMk cId="2365999347" sldId="2147483697"/>
          </pc:sldLayoutMkLst>
        </pc:sldLayoutChg>
        <pc:sldLayoutChg chg="add del mod replId">
          <pc:chgData name="David Powers" userId="c838b7c213df2919" providerId="Windows Live" clId="Web-{6C2DD7DF-BAE2-4E35-A48A-B388BA2D9005}" dt="2020-08-28T23:37:40" v="99"/>
          <pc:sldLayoutMkLst>
            <pc:docMk/>
            <pc:sldMasterMk cId="433874179" sldId="2147483690"/>
            <pc:sldLayoutMk cId="2912728643" sldId="2147483698"/>
          </pc:sldLayoutMkLst>
        </pc:sldLayoutChg>
        <pc:sldLayoutChg chg="add del mod replId">
          <pc:chgData name="David Powers" userId="c838b7c213df2919" providerId="Windows Live" clId="Web-{6C2DD7DF-BAE2-4E35-A48A-B388BA2D9005}" dt="2020-08-28T23:37:40" v="99"/>
          <pc:sldLayoutMkLst>
            <pc:docMk/>
            <pc:sldMasterMk cId="433874179" sldId="2147483690"/>
            <pc:sldLayoutMk cId="3972059970" sldId="2147483699"/>
          </pc:sldLayoutMkLst>
        </pc:sldLayoutChg>
        <pc:sldLayoutChg chg="add del mod replId">
          <pc:chgData name="David Powers" userId="c838b7c213df2919" providerId="Windows Live" clId="Web-{6C2DD7DF-BAE2-4E35-A48A-B388BA2D9005}" dt="2020-08-28T23:37:40" v="99"/>
          <pc:sldLayoutMkLst>
            <pc:docMk/>
            <pc:sldMasterMk cId="433874179" sldId="2147483690"/>
            <pc:sldLayoutMk cId="2575369964" sldId="2147483700"/>
          </pc:sldLayoutMkLst>
        </pc:sldLayoutChg>
        <pc:sldLayoutChg chg="add del mod replId">
          <pc:chgData name="David Powers" userId="c838b7c213df2919" providerId="Windows Live" clId="Web-{6C2DD7DF-BAE2-4E35-A48A-B388BA2D9005}" dt="2020-08-28T23:37:40" v="99"/>
          <pc:sldLayoutMkLst>
            <pc:docMk/>
            <pc:sldMasterMk cId="433874179" sldId="2147483690"/>
            <pc:sldLayoutMk cId="3865518421" sldId="2147483701"/>
          </pc:sldLayoutMkLst>
        </pc:sldLayoutChg>
        <pc:sldLayoutChg chg="add del mod replId">
          <pc:chgData name="David Powers" userId="c838b7c213df2919" providerId="Windows Live" clId="Web-{6C2DD7DF-BAE2-4E35-A48A-B388BA2D9005}" dt="2020-08-28T23:37:40" v="99"/>
          <pc:sldLayoutMkLst>
            <pc:docMk/>
            <pc:sldMasterMk cId="433874179" sldId="2147483690"/>
            <pc:sldLayoutMk cId="439113111" sldId="2147483702"/>
          </pc:sldLayoutMkLst>
        </pc:sldLayoutChg>
        <pc:sldLayoutChg chg="add del mod replId">
          <pc:chgData name="David Powers" userId="c838b7c213df2919" providerId="Windows Live" clId="Web-{6C2DD7DF-BAE2-4E35-A48A-B388BA2D9005}" dt="2020-08-28T23:37:40" v="99"/>
          <pc:sldLayoutMkLst>
            <pc:docMk/>
            <pc:sldMasterMk cId="433874179" sldId="2147483690"/>
            <pc:sldLayoutMk cId="2827775949" sldId="2147483703"/>
          </pc:sldLayoutMkLst>
        </pc:sldLayoutChg>
        <pc:sldLayoutChg chg="add del mod replId">
          <pc:chgData name="David Powers" userId="c838b7c213df2919" providerId="Windows Live" clId="Web-{6C2DD7DF-BAE2-4E35-A48A-B388BA2D9005}" dt="2020-08-28T23:37:40" v="99"/>
          <pc:sldLayoutMkLst>
            <pc:docMk/>
            <pc:sldMasterMk cId="433874179" sldId="2147483690"/>
            <pc:sldLayoutMk cId="3854540701" sldId="2147483704"/>
          </pc:sldLayoutMkLst>
        </pc:sldLayoutChg>
        <pc:sldLayoutChg chg="add del mod replId">
          <pc:chgData name="David Powers" userId="c838b7c213df2919" providerId="Windows Live" clId="Web-{6C2DD7DF-BAE2-4E35-A48A-B388BA2D9005}" dt="2020-08-28T23:37:40" v="99"/>
          <pc:sldLayoutMkLst>
            <pc:docMk/>
            <pc:sldMasterMk cId="433874179" sldId="2147483690"/>
            <pc:sldLayoutMk cId="3862764192" sldId="2147483705"/>
          </pc:sldLayoutMkLst>
        </pc:sldLayoutChg>
        <pc:sldLayoutChg chg="add del mod replId">
          <pc:chgData name="David Powers" userId="c838b7c213df2919" providerId="Windows Live" clId="Web-{6C2DD7DF-BAE2-4E35-A48A-B388BA2D9005}" dt="2020-08-28T23:37:40" v="99"/>
          <pc:sldLayoutMkLst>
            <pc:docMk/>
            <pc:sldMasterMk cId="433874179" sldId="2147483690"/>
            <pc:sldLayoutMk cId="3183379390" sldId="2147483706"/>
          </pc:sldLayoutMkLst>
        </pc:sldLayoutChg>
        <pc:sldLayoutChg chg="add del mod replId">
          <pc:chgData name="David Powers" userId="c838b7c213df2919" providerId="Windows Live" clId="Web-{6C2DD7DF-BAE2-4E35-A48A-B388BA2D9005}" dt="2020-08-28T23:37:40" v="99"/>
          <pc:sldLayoutMkLst>
            <pc:docMk/>
            <pc:sldMasterMk cId="433874179" sldId="2147483690"/>
            <pc:sldLayoutMk cId="2352476340" sldId="2147483707"/>
          </pc:sldLayoutMkLst>
        </pc:sldLayoutChg>
      </pc:sldMasterChg>
      <pc:sldMasterChg chg="add del addSldLayout delSldLayout modSldLayout">
        <pc:chgData name="David Powers" userId="c838b7c213df2919" providerId="Windows Live" clId="Web-{6C2DD7DF-BAE2-4E35-A48A-B388BA2D9005}" dt="2020-08-28T23:37:52.360" v="100"/>
        <pc:sldMasterMkLst>
          <pc:docMk/>
          <pc:sldMasterMk cId="3437053341" sldId="2147483708"/>
        </pc:sldMasterMkLst>
        <pc:sldLayoutChg chg="add del mod replId">
          <pc:chgData name="David Powers" userId="c838b7c213df2919" providerId="Windows Live" clId="Web-{6C2DD7DF-BAE2-4E35-A48A-B388BA2D9005}" dt="2020-08-28T23:37:52.360" v="100"/>
          <pc:sldLayoutMkLst>
            <pc:docMk/>
            <pc:sldMasterMk cId="3437053341" sldId="2147483708"/>
            <pc:sldLayoutMk cId="2638406655" sldId="2147483709"/>
          </pc:sldLayoutMkLst>
        </pc:sldLayoutChg>
        <pc:sldLayoutChg chg="add del mod replId">
          <pc:chgData name="David Powers" userId="c838b7c213df2919" providerId="Windows Live" clId="Web-{6C2DD7DF-BAE2-4E35-A48A-B388BA2D9005}" dt="2020-08-28T23:37:52.360" v="100"/>
          <pc:sldLayoutMkLst>
            <pc:docMk/>
            <pc:sldMasterMk cId="3437053341" sldId="2147483708"/>
            <pc:sldLayoutMk cId="3533335113" sldId="2147483710"/>
          </pc:sldLayoutMkLst>
        </pc:sldLayoutChg>
        <pc:sldLayoutChg chg="add del mod replId">
          <pc:chgData name="David Powers" userId="c838b7c213df2919" providerId="Windows Live" clId="Web-{6C2DD7DF-BAE2-4E35-A48A-B388BA2D9005}" dt="2020-08-28T23:37:52.360" v="100"/>
          <pc:sldLayoutMkLst>
            <pc:docMk/>
            <pc:sldMasterMk cId="3437053341" sldId="2147483708"/>
            <pc:sldLayoutMk cId="661880648" sldId="2147483711"/>
          </pc:sldLayoutMkLst>
        </pc:sldLayoutChg>
        <pc:sldLayoutChg chg="add del mod replId">
          <pc:chgData name="David Powers" userId="c838b7c213df2919" providerId="Windows Live" clId="Web-{6C2DD7DF-BAE2-4E35-A48A-B388BA2D9005}" dt="2020-08-28T23:37:52.360" v="100"/>
          <pc:sldLayoutMkLst>
            <pc:docMk/>
            <pc:sldMasterMk cId="3437053341" sldId="2147483708"/>
            <pc:sldLayoutMk cId="3712517705" sldId="2147483712"/>
          </pc:sldLayoutMkLst>
        </pc:sldLayoutChg>
        <pc:sldLayoutChg chg="add del mod replId">
          <pc:chgData name="David Powers" userId="c838b7c213df2919" providerId="Windows Live" clId="Web-{6C2DD7DF-BAE2-4E35-A48A-B388BA2D9005}" dt="2020-08-28T23:37:52.360" v="100"/>
          <pc:sldLayoutMkLst>
            <pc:docMk/>
            <pc:sldMasterMk cId="3437053341" sldId="2147483708"/>
            <pc:sldLayoutMk cId="1204571255" sldId="2147483713"/>
          </pc:sldLayoutMkLst>
        </pc:sldLayoutChg>
        <pc:sldLayoutChg chg="add del mod replId">
          <pc:chgData name="David Powers" userId="c838b7c213df2919" providerId="Windows Live" clId="Web-{6C2DD7DF-BAE2-4E35-A48A-B388BA2D9005}" dt="2020-08-28T23:37:52.360" v="100"/>
          <pc:sldLayoutMkLst>
            <pc:docMk/>
            <pc:sldMasterMk cId="3437053341" sldId="2147483708"/>
            <pc:sldLayoutMk cId="2143500705" sldId="2147483714"/>
          </pc:sldLayoutMkLst>
        </pc:sldLayoutChg>
        <pc:sldLayoutChg chg="add del mod replId">
          <pc:chgData name="David Powers" userId="c838b7c213df2919" providerId="Windows Live" clId="Web-{6C2DD7DF-BAE2-4E35-A48A-B388BA2D9005}" dt="2020-08-28T23:37:52.360" v="100"/>
          <pc:sldLayoutMkLst>
            <pc:docMk/>
            <pc:sldMasterMk cId="3437053341" sldId="2147483708"/>
            <pc:sldLayoutMk cId="1193389931" sldId="2147483715"/>
          </pc:sldLayoutMkLst>
        </pc:sldLayoutChg>
        <pc:sldLayoutChg chg="add del mod replId">
          <pc:chgData name="David Powers" userId="c838b7c213df2919" providerId="Windows Live" clId="Web-{6C2DD7DF-BAE2-4E35-A48A-B388BA2D9005}" dt="2020-08-28T23:37:52.360" v="100"/>
          <pc:sldLayoutMkLst>
            <pc:docMk/>
            <pc:sldMasterMk cId="3437053341" sldId="2147483708"/>
            <pc:sldLayoutMk cId="191654549" sldId="2147483716"/>
          </pc:sldLayoutMkLst>
        </pc:sldLayoutChg>
        <pc:sldLayoutChg chg="add del mod replId">
          <pc:chgData name="David Powers" userId="c838b7c213df2919" providerId="Windows Live" clId="Web-{6C2DD7DF-BAE2-4E35-A48A-B388BA2D9005}" dt="2020-08-28T23:37:52.360" v="100"/>
          <pc:sldLayoutMkLst>
            <pc:docMk/>
            <pc:sldMasterMk cId="3437053341" sldId="2147483708"/>
            <pc:sldLayoutMk cId="3265933303" sldId="2147483717"/>
          </pc:sldLayoutMkLst>
        </pc:sldLayoutChg>
        <pc:sldLayoutChg chg="add del mod replId">
          <pc:chgData name="David Powers" userId="c838b7c213df2919" providerId="Windows Live" clId="Web-{6C2DD7DF-BAE2-4E35-A48A-B388BA2D9005}" dt="2020-08-28T23:37:52.360" v="100"/>
          <pc:sldLayoutMkLst>
            <pc:docMk/>
            <pc:sldMasterMk cId="3437053341" sldId="2147483708"/>
            <pc:sldLayoutMk cId="2907068162" sldId="2147483718"/>
          </pc:sldLayoutMkLst>
        </pc:sldLayoutChg>
        <pc:sldLayoutChg chg="add del mod replId">
          <pc:chgData name="David Powers" userId="c838b7c213df2919" providerId="Windows Live" clId="Web-{6C2DD7DF-BAE2-4E35-A48A-B388BA2D9005}" dt="2020-08-28T23:37:52.360" v="100"/>
          <pc:sldLayoutMkLst>
            <pc:docMk/>
            <pc:sldMasterMk cId="3437053341" sldId="2147483708"/>
            <pc:sldLayoutMk cId="538316156" sldId="2147483719"/>
          </pc:sldLayoutMkLst>
        </pc:sldLayoutChg>
        <pc:sldLayoutChg chg="add del mod replId">
          <pc:chgData name="David Powers" userId="c838b7c213df2919" providerId="Windows Live" clId="Web-{6C2DD7DF-BAE2-4E35-A48A-B388BA2D9005}" dt="2020-08-28T23:37:52.360" v="100"/>
          <pc:sldLayoutMkLst>
            <pc:docMk/>
            <pc:sldMasterMk cId="3437053341" sldId="2147483708"/>
            <pc:sldLayoutMk cId="2609677882" sldId="2147483720"/>
          </pc:sldLayoutMkLst>
        </pc:sldLayoutChg>
        <pc:sldLayoutChg chg="add del mod replId">
          <pc:chgData name="David Powers" userId="c838b7c213df2919" providerId="Windows Live" clId="Web-{6C2DD7DF-BAE2-4E35-A48A-B388BA2D9005}" dt="2020-08-28T23:37:52.360" v="100"/>
          <pc:sldLayoutMkLst>
            <pc:docMk/>
            <pc:sldMasterMk cId="3437053341" sldId="2147483708"/>
            <pc:sldLayoutMk cId="2613984265" sldId="2147483721"/>
          </pc:sldLayoutMkLst>
        </pc:sldLayoutChg>
        <pc:sldLayoutChg chg="add del mod replId">
          <pc:chgData name="David Powers" userId="c838b7c213df2919" providerId="Windows Live" clId="Web-{6C2DD7DF-BAE2-4E35-A48A-B388BA2D9005}" dt="2020-08-28T23:37:52.360" v="100"/>
          <pc:sldLayoutMkLst>
            <pc:docMk/>
            <pc:sldMasterMk cId="3437053341" sldId="2147483708"/>
            <pc:sldLayoutMk cId="1017001223" sldId="2147483722"/>
          </pc:sldLayoutMkLst>
        </pc:sldLayoutChg>
        <pc:sldLayoutChg chg="add del mod replId">
          <pc:chgData name="David Powers" userId="c838b7c213df2919" providerId="Windows Live" clId="Web-{6C2DD7DF-BAE2-4E35-A48A-B388BA2D9005}" dt="2020-08-28T23:37:52.360" v="100"/>
          <pc:sldLayoutMkLst>
            <pc:docMk/>
            <pc:sldMasterMk cId="3437053341" sldId="2147483708"/>
            <pc:sldLayoutMk cId="497909759" sldId="2147483723"/>
          </pc:sldLayoutMkLst>
        </pc:sldLayoutChg>
        <pc:sldLayoutChg chg="add del mod replId">
          <pc:chgData name="David Powers" userId="c838b7c213df2919" providerId="Windows Live" clId="Web-{6C2DD7DF-BAE2-4E35-A48A-B388BA2D9005}" dt="2020-08-28T23:37:52.360" v="100"/>
          <pc:sldLayoutMkLst>
            <pc:docMk/>
            <pc:sldMasterMk cId="3437053341" sldId="2147483708"/>
            <pc:sldLayoutMk cId="1344382536" sldId="2147483724"/>
          </pc:sldLayoutMkLst>
        </pc:sldLayoutChg>
        <pc:sldLayoutChg chg="add del mod replId">
          <pc:chgData name="David Powers" userId="c838b7c213df2919" providerId="Windows Live" clId="Web-{6C2DD7DF-BAE2-4E35-A48A-B388BA2D9005}" dt="2020-08-28T23:37:52.360" v="100"/>
          <pc:sldLayoutMkLst>
            <pc:docMk/>
            <pc:sldMasterMk cId="3437053341" sldId="2147483708"/>
            <pc:sldLayoutMk cId="2909989786" sldId="2147483725"/>
          </pc:sldLayoutMkLst>
        </pc:sldLayoutChg>
      </pc:sldMasterChg>
      <pc:sldMasterChg chg="add del addSldLayout delSldLayout modSldLayout">
        <pc:chgData name="David Powers" userId="c838b7c213df2919" providerId="Windows Live" clId="Web-{6C2DD7DF-BAE2-4E35-A48A-B388BA2D9005}" dt="2020-08-28T23:37:59.423" v="101"/>
        <pc:sldMasterMkLst>
          <pc:docMk/>
          <pc:sldMasterMk cId="2850779263" sldId="2147483726"/>
        </pc:sldMasterMkLst>
        <pc:sldLayoutChg chg="add del mod replId">
          <pc:chgData name="David Powers" userId="c838b7c213df2919" providerId="Windows Live" clId="Web-{6C2DD7DF-BAE2-4E35-A48A-B388BA2D9005}" dt="2020-08-28T23:37:59.423" v="101"/>
          <pc:sldLayoutMkLst>
            <pc:docMk/>
            <pc:sldMasterMk cId="2850779263" sldId="2147483726"/>
            <pc:sldLayoutMk cId="2195509260" sldId="2147483727"/>
          </pc:sldLayoutMkLst>
        </pc:sldLayoutChg>
        <pc:sldLayoutChg chg="add del mod replId">
          <pc:chgData name="David Powers" userId="c838b7c213df2919" providerId="Windows Live" clId="Web-{6C2DD7DF-BAE2-4E35-A48A-B388BA2D9005}" dt="2020-08-28T23:37:59.423" v="101"/>
          <pc:sldLayoutMkLst>
            <pc:docMk/>
            <pc:sldMasterMk cId="2850779263" sldId="2147483726"/>
            <pc:sldLayoutMk cId="414376100" sldId="2147483728"/>
          </pc:sldLayoutMkLst>
        </pc:sldLayoutChg>
        <pc:sldLayoutChg chg="add del mod replId">
          <pc:chgData name="David Powers" userId="c838b7c213df2919" providerId="Windows Live" clId="Web-{6C2DD7DF-BAE2-4E35-A48A-B388BA2D9005}" dt="2020-08-28T23:37:59.423" v="101"/>
          <pc:sldLayoutMkLst>
            <pc:docMk/>
            <pc:sldMasterMk cId="2850779263" sldId="2147483726"/>
            <pc:sldLayoutMk cId="288468673" sldId="2147483729"/>
          </pc:sldLayoutMkLst>
        </pc:sldLayoutChg>
        <pc:sldLayoutChg chg="add del mod replId">
          <pc:chgData name="David Powers" userId="c838b7c213df2919" providerId="Windows Live" clId="Web-{6C2DD7DF-BAE2-4E35-A48A-B388BA2D9005}" dt="2020-08-28T23:37:59.423" v="101"/>
          <pc:sldLayoutMkLst>
            <pc:docMk/>
            <pc:sldMasterMk cId="2850779263" sldId="2147483726"/>
            <pc:sldLayoutMk cId="1123171388" sldId="2147483730"/>
          </pc:sldLayoutMkLst>
        </pc:sldLayoutChg>
        <pc:sldLayoutChg chg="add del mod replId">
          <pc:chgData name="David Powers" userId="c838b7c213df2919" providerId="Windows Live" clId="Web-{6C2DD7DF-BAE2-4E35-A48A-B388BA2D9005}" dt="2020-08-28T23:37:59.423" v="101"/>
          <pc:sldLayoutMkLst>
            <pc:docMk/>
            <pc:sldMasterMk cId="2850779263" sldId="2147483726"/>
            <pc:sldLayoutMk cId="4021590723" sldId="2147483731"/>
          </pc:sldLayoutMkLst>
        </pc:sldLayoutChg>
        <pc:sldLayoutChg chg="add del mod replId">
          <pc:chgData name="David Powers" userId="c838b7c213df2919" providerId="Windows Live" clId="Web-{6C2DD7DF-BAE2-4E35-A48A-B388BA2D9005}" dt="2020-08-28T23:37:59.423" v="101"/>
          <pc:sldLayoutMkLst>
            <pc:docMk/>
            <pc:sldMasterMk cId="2850779263" sldId="2147483726"/>
            <pc:sldLayoutMk cId="3901669495" sldId="2147483732"/>
          </pc:sldLayoutMkLst>
        </pc:sldLayoutChg>
        <pc:sldLayoutChg chg="add del mod replId">
          <pc:chgData name="David Powers" userId="c838b7c213df2919" providerId="Windows Live" clId="Web-{6C2DD7DF-BAE2-4E35-A48A-B388BA2D9005}" dt="2020-08-28T23:37:59.423" v="101"/>
          <pc:sldLayoutMkLst>
            <pc:docMk/>
            <pc:sldMasterMk cId="2850779263" sldId="2147483726"/>
            <pc:sldLayoutMk cId="3262948744" sldId="2147483733"/>
          </pc:sldLayoutMkLst>
        </pc:sldLayoutChg>
        <pc:sldLayoutChg chg="add del mod replId">
          <pc:chgData name="David Powers" userId="c838b7c213df2919" providerId="Windows Live" clId="Web-{6C2DD7DF-BAE2-4E35-A48A-B388BA2D9005}" dt="2020-08-28T23:37:59.423" v="101"/>
          <pc:sldLayoutMkLst>
            <pc:docMk/>
            <pc:sldMasterMk cId="2850779263" sldId="2147483726"/>
            <pc:sldLayoutMk cId="2566081527" sldId="2147483734"/>
          </pc:sldLayoutMkLst>
        </pc:sldLayoutChg>
        <pc:sldLayoutChg chg="add del mod replId">
          <pc:chgData name="David Powers" userId="c838b7c213df2919" providerId="Windows Live" clId="Web-{6C2DD7DF-BAE2-4E35-A48A-B388BA2D9005}" dt="2020-08-28T23:37:59.423" v="101"/>
          <pc:sldLayoutMkLst>
            <pc:docMk/>
            <pc:sldMasterMk cId="2850779263" sldId="2147483726"/>
            <pc:sldLayoutMk cId="1633595012" sldId="2147483735"/>
          </pc:sldLayoutMkLst>
        </pc:sldLayoutChg>
        <pc:sldLayoutChg chg="add del mod replId">
          <pc:chgData name="David Powers" userId="c838b7c213df2919" providerId="Windows Live" clId="Web-{6C2DD7DF-BAE2-4E35-A48A-B388BA2D9005}" dt="2020-08-28T23:37:59.423" v="101"/>
          <pc:sldLayoutMkLst>
            <pc:docMk/>
            <pc:sldMasterMk cId="2850779263" sldId="2147483726"/>
            <pc:sldLayoutMk cId="893829476" sldId="2147483736"/>
          </pc:sldLayoutMkLst>
        </pc:sldLayoutChg>
        <pc:sldLayoutChg chg="add del mod replId">
          <pc:chgData name="David Powers" userId="c838b7c213df2919" providerId="Windows Live" clId="Web-{6C2DD7DF-BAE2-4E35-A48A-B388BA2D9005}" dt="2020-08-28T23:37:59.423" v="101"/>
          <pc:sldLayoutMkLst>
            <pc:docMk/>
            <pc:sldMasterMk cId="2850779263" sldId="2147483726"/>
            <pc:sldLayoutMk cId="424218760" sldId="2147483737"/>
          </pc:sldLayoutMkLst>
        </pc:sldLayoutChg>
        <pc:sldLayoutChg chg="add del mod replId">
          <pc:chgData name="David Powers" userId="c838b7c213df2919" providerId="Windows Live" clId="Web-{6C2DD7DF-BAE2-4E35-A48A-B388BA2D9005}" dt="2020-08-28T23:37:59.423" v="101"/>
          <pc:sldLayoutMkLst>
            <pc:docMk/>
            <pc:sldMasterMk cId="2850779263" sldId="2147483726"/>
            <pc:sldLayoutMk cId="985807952" sldId="2147483738"/>
          </pc:sldLayoutMkLst>
        </pc:sldLayoutChg>
        <pc:sldLayoutChg chg="add del mod replId">
          <pc:chgData name="David Powers" userId="c838b7c213df2919" providerId="Windows Live" clId="Web-{6C2DD7DF-BAE2-4E35-A48A-B388BA2D9005}" dt="2020-08-28T23:37:59.423" v="101"/>
          <pc:sldLayoutMkLst>
            <pc:docMk/>
            <pc:sldMasterMk cId="2850779263" sldId="2147483726"/>
            <pc:sldLayoutMk cId="3650480970" sldId="2147483739"/>
          </pc:sldLayoutMkLst>
        </pc:sldLayoutChg>
        <pc:sldLayoutChg chg="add del mod replId">
          <pc:chgData name="David Powers" userId="c838b7c213df2919" providerId="Windows Live" clId="Web-{6C2DD7DF-BAE2-4E35-A48A-B388BA2D9005}" dt="2020-08-28T23:37:59.423" v="101"/>
          <pc:sldLayoutMkLst>
            <pc:docMk/>
            <pc:sldMasterMk cId="2850779263" sldId="2147483726"/>
            <pc:sldLayoutMk cId="2228470681" sldId="2147483740"/>
          </pc:sldLayoutMkLst>
        </pc:sldLayoutChg>
        <pc:sldLayoutChg chg="add del mod replId">
          <pc:chgData name="David Powers" userId="c838b7c213df2919" providerId="Windows Live" clId="Web-{6C2DD7DF-BAE2-4E35-A48A-B388BA2D9005}" dt="2020-08-28T23:37:59.423" v="101"/>
          <pc:sldLayoutMkLst>
            <pc:docMk/>
            <pc:sldMasterMk cId="2850779263" sldId="2147483726"/>
            <pc:sldLayoutMk cId="3542147974" sldId="2147483741"/>
          </pc:sldLayoutMkLst>
        </pc:sldLayoutChg>
        <pc:sldLayoutChg chg="add del mod replId">
          <pc:chgData name="David Powers" userId="c838b7c213df2919" providerId="Windows Live" clId="Web-{6C2DD7DF-BAE2-4E35-A48A-B388BA2D9005}" dt="2020-08-28T23:37:59.423" v="101"/>
          <pc:sldLayoutMkLst>
            <pc:docMk/>
            <pc:sldMasterMk cId="2850779263" sldId="2147483726"/>
            <pc:sldLayoutMk cId="2681400975" sldId="2147483742"/>
          </pc:sldLayoutMkLst>
        </pc:sldLayoutChg>
        <pc:sldLayoutChg chg="add del mod replId">
          <pc:chgData name="David Powers" userId="c838b7c213df2919" providerId="Windows Live" clId="Web-{6C2DD7DF-BAE2-4E35-A48A-B388BA2D9005}" dt="2020-08-28T23:37:59.423" v="101"/>
          <pc:sldLayoutMkLst>
            <pc:docMk/>
            <pc:sldMasterMk cId="2850779263" sldId="2147483726"/>
            <pc:sldLayoutMk cId="1182810908" sldId="2147483743"/>
          </pc:sldLayoutMkLst>
        </pc:sldLayoutChg>
      </pc:sldMasterChg>
      <pc:sldMasterChg chg="add del addSldLayout delSldLayout modSldLayout">
        <pc:chgData name="David Powers" userId="c838b7c213df2919" providerId="Windows Live" clId="Web-{6C2DD7DF-BAE2-4E35-A48A-B388BA2D9005}" dt="2020-08-28T23:38:04.689" v="102"/>
        <pc:sldMasterMkLst>
          <pc:docMk/>
          <pc:sldMasterMk cId="856602372" sldId="2147483744"/>
        </pc:sldMasterMkLst>
        <pc:sldLayoutChg chg="add del mod replId">
          <pc:chgData name="David Powers" userId="c838b7c213df2919" providerId="Windows Live" clId="Web-{6C2DD7DF-BAE2-4E35-A48A-B388BA2D9005}" dt="2020-08-28T23:38:04.689" v="102"/>
          <pc:sldLayoutMkLst>
            <pc:docMk/>
            <pc:sldMasterMk cId="856602372" sldId="2147483744"/>
            <pc:sldLayoutMk cId="1914632085" sldId="2147483745"/>
          </pc:sldLayoutMkLst>
        </pc:sldLayoutChg>
        <pc:sldLayoutChg chg="add del mod replId">
          <pc:chgData name="David Powers" userId="c838b7c213df2919" providerId="Windows Live" clId="Web-{6C2DD7DF-BAE2-4E35-A48A-B388BA2D9005}" dt="2020-08-28T23:38:04.689" v="102"/>
          <pc:sldLayoutMkLst>
            <pc:docMk/>
            <pc:sldMasterMk cId="856602372" sldId="2147483744"/>
            <pc:sldLayoutMk cId="2850176946" sldId="2147483746"/>
          </pc:sldLayoutMkLst>
        </pc:sldLayoutChg>
        <pc:sldLayoutChg chg="add del mod replId">
          <pc:chgData name="David Powers" userId="c838b7c213df2919" providerId="Windows Live" clId="Web-{6C2DD7DF-BAE2-4E35-A48A-B388BA2D9005}" dt="2020-08-28T23:38:04.689" v="102"/>
          <pc:sldLayoutMkLst>
            <pc:docMk/>
            <pc:sldMasterMk cId="856602372" sldId="2147483744"/>
            <pc:sldLayoutMk cId="1228850706" sldId="2147483747"/>
          </pc:sldLayoutMkLst>
        </pc:sldLayoutChg>
        <pc:sldLayoutChg chg="add del mod replId">
          <pc:chgData name="David Powers" userId="c838b7c213df2919" providerId="Windows Live" clId="Web-{6C2DD7DF-BAE2-4E35-A48A-B388BA2D9005}" dt="2020-08-28T23:38:04.689" v="102"/>
          <pc:sldLayoutMkLst>
            <pc:docMk/>
            <pc:sldMasterMk cId="856602372" sldId="2147483744"/>
            <pc:sldLayoutMk cId="720368926" sldId="2147483748"/>
          </pc:sldLayoutMkLst>
        </pc:sldLayoutChg>
        <pc:sldLayoutChg chg="add del mod replId">
          <pc:chgData name="David Powers" userId="c838b7c213df2919" providerId="Windows Live" clId="Web-{6C2DD7DF-BAE2-4E35-A48A-B388BA2D9005}" dt="2020-08-28T23:38:04.689" v="102"/>
          <pc:sldLayoutMkLst>
            <pc:docMk/>
            <pc:sldMasterMk cId="856602372" sldId="2147483744"/>
            <pc:sldLayoutMk cId="1651648992" sldId="2147483749"/>
          </pc:sldLayoutMkLst>
        </pc:sldLayoutChg>
        <pc:sldLayoutChg chg="add del mod replId">
          <pc:chgData name="David Powers" userId="c838b7c213df2919" providerId="Windows Live" clId="Web-{6C2DD7DF-BAE2-4E35-A48A-B388BA2D9005}" dt="2020-08-28T23:38:04.689" v="102"/>
          <pc:sldLayoutMkLst>
            <pc:docMk/>
            <pc:sldMasterMk cId="856602372" sldId="2147483744"/>
            <pc:sldLayoutMk cId="4027348763" sldId="2147483750"/>
          </pc:sldLayoutMkLst>
        </pc:sldLayoutChg>
        <pc:sldLayoutChg chg="add del mod replId">
          <pc:chgData name="David Powers" userId="c838b7c213df2919" providerId="Windows Live" clId="Web-{6C2DD7DF-BAE2-4E35-A48A-B388BA2D9005}" dt="2020-08-28T23:38:04.689" v="102"/>
          <pc:sldLayoutMkLst>
            <pc:docMk/>
            <pc:sldMasterMk cId="856602372" sldId="2147483744"/>
            <pc:sldLayoutMk cId="2937367485" sldId="2147483751"/>
          </pc:sldLayoutMkLst>
        </pc:sldLayoutChg>
        <pc:sldLayoutChg chg="add del mod replId">
          <pc:chgData name="David Powers" userId="c838b7c213df2919" providerId="Windows Live" clId="Web-{6C2DD7DF-BAE2-4E35-A48A-B388BA2D9005}" dt="2020-08-28T23:38:04.689" v="102"/>
          <pc:sldLayoutMkLst>
            <pc:docMk/>
            <pc:sldMasterMk cId="856602372" sldId="2147483744"/>
            <pc:sldLayoutMk cId="3937256438" sldId="2147483752"/>
          </pc:sldLayoutMkLst>
        </pc:sldLayoutChg>
        <pc:sldLayoutChg chg="add del mod replId">
          <pc:chgData name="David Powers" userId="c838b7c213df2919" providerId="Windows Live" clId="Web-{6C2DD7DF-BAE2-4E35-A48A-B388BA2D9005}" dt="2020-08-28T23:38:04.689" v="102"/>
          <pc:sldLayoutMkLst>
            <pc:docMk/>
            <pc:sldMasterMk cId="856602372" sldId="2147483744"/>
            <pc:sldLayoutMk cId="2450102419" sldId="2147483753"/>
          </pc:sldLayoutMkLst>
        </pc:sldLayoutChg>
        <pc:sldLayoutChg chg="add del mod replId">
          <pc:chgData name="David Powers" userId="c838b7c213df2919" providerId="Windows Live" clId="Web-{6C2DD7DF-BAE2-4E35-A48A-B388BA2D9005}" dt="2020-08-28T23:38:04.689" v="102"/>
          <pc:sldLayoutMkLst>
            <pc:docMk/>
            <pc:sldMasterMk cId="856602372" sldId="2147483744"/>
            <pc:sldLayoutMk cId="3851470543" sldId="2147483754"/>
          </pc:sldLayoutMkLst>
        </pc:sldLayoutChg>
        <pc:sldLayoutChg chg="add del mod replId">
          <pc:chgData name="David Powers" userId="c838b7c213df2919" providerId="Windows Live" clId="Web-{6C2DD7DF-BAE2-4E35-A48A-B388BA2D9005}" dt="2020-08-28T23:38:04.689" v="102"/>
          <pc:sldLayoutMkLst>
            <pc:docMk/>
            <pc:sldMasterMk cId="856602372" sldId="2147483744"/>
            <pc:sldLayoutMk cId="1121569053" sldId="2147483755"/>
          </pc:sldLayoutMkLst>
        </pc:sldLayoutChg>
        <pc:sldLayoutChg chg="add del mod replId">
          <pc:chgData name="David Powers" userId="c838b7c213df2919" providerId="Windows Live" clId="Web-{6C2DD7DF-BAE2-4E35-A48A-B388BA2D9005}" dt="2020-08-28T23:38:04.689" v="102"/>
          <pc:sldLayoutMkLst>
            <pc:docMk/>
            <pc:sldMasterMk cId="856602372" sldId="2147483744"/>
            <pc:sldLayoutMk cId="3542909314" sldId="2147483756"/>
          </pc:sldLayoutMkLst>
        </pc:sldLayoutChg>
        <pc:sldLayoutChg chg="add del mod replId">
          <pc:chgData name="David Powers" userId="c838b7c213df2919" providerId="Windows Live" clId="Web-{6C2DD7DF-BAE2-4E35-A48A-B388BA2D9005}" dt="2020-08-28T23:38:04.689" v="102"/>
          <pc:sldLayoutMkLst>
            <pc:docMk/>
            <pc:sldMasterMk cId="856602372" sldId="2147483744"/>
            <pc:sldLayoutMk cId="1436809347" sldId="2147483757"/>
          </pc:sldLayoutMkLst>
        </pc:sldLayoutChg>
        <pc:sldLayoutChg chg="add del mod replId">
          <pc:chgData name="David Powers" userId="c838b7c213df2919" providerId="Windows Live" clId="Web-{6C2DD7DF-BAE2-4E35-A48A-B388BA2D9005}" dt="2020-08-28T23:38:04.689" v="102"/>
          <pc:sldLayoutMkLst>
            <pc:docMk/>
            <pc:sldMasterMk cId="856602372" sldId="2147483744"/>
            <pc:sldLayoutMk cId="2410212151" sldId="2147483758"/>
          </pc:sldLayoutMkLst>
        </pc:sldLayoutChg>
        <pc:sldLayoutChg chg="add del mod replId">
          <pc:chgData name="David Powers" userId="c838b7c213df2919" providerId="Windows Live" clId="Web-{6C2DD7DF-BAE2-4E35-A48A-B388BA2D9005}" dt="2020-08-28T23:38:04.689" v="102"/>
          <pc:sldLayoutMkLst>
            <pc:docMk/>
            <pc:sldMasterMk cId="856602372" sldId="2147483744"/>
            <pc:sldLayoutMk cId="1841355641" sldId="2147483759"/>
          </pc:sldLayoutMkLst>
        </pc:sldLayoutChg>
        <pc:sldLayoutChg chg="add del mod replId">
          <pc:chgData name="David Powers" userId="c838b7c213df2919" providerId="Windows Live" clId="Web-{6C2DD7DF-BAE2-4E35-A48A-B388BA2D9005}" dt="2020-08-28T23:38:04.689" v="102"/>
          <pc:sldLayoutMkLst>
            <pc:docMk/>
            <pc:sldMasterMk cId="856602372" sldId="2147483744"/>
            <pc:sldLayoutMk cId="3010319689" sldId="2147483760"/>
          </pc:sldLayoutMkLst>
        </pc:sldLayoutChg>
      </pc:sldMasterChg>
      <pc:sldMasterChg chg="add addSldLayout modSldLayout">
        <pc:chgData name="David Powers" userId="c838b7c213df2919" providerId="Windows Live" clId="Web-{6C2DD7DF-BAE2-4E35-A48A-B388BA2D9005}" dt="2020-08-28T23:38:04.689" v="102"/>
        <pc:sldMasterMkLst>
          <pc:docMk/>
          <pc:sldMasterMk cId="3512033689" sldId="2147483761"/>
        </pc:sldMasterMkLst>
        <pc:sldLayoutChg chg="add mod replId">
          <pc:chgData name="David Powers" userId="c838b7c213df2919" providerId="Windows Live" clId="Web-{6C2DD7DF-BAE2-4E35-A48A-B388BA2D9005}" dt="2020-08-28T23:38:04.689" v="102"/>
          <pc:sldLayoutMkLst>
            <pc:docMk/>
            <pc:sldMasterMk cId="3512033689" sldId="2147483761"/>
            <pc:sldLayoutMk cId="1026773886" sldId="2147483762"/>
          </pc:sldLayoutMkLst>
        </pc:sldLayoutChg>
        <pc:sldLayoutChg chg="add mod replId">
          <pc:chgData name="David Powers" userId="c838b7c213df2919" providerId="Windows Live" clId="Web-{6C2DD7DF-BAE2-4E35-A48A-B388BA2D9005}" dt="2020-08-28T23:38:04.689" v="102"/>
          <pc:sldLayoutMkLst>
            <pc:docMk/>
            <pc:sldMasterMk cId="3512033689" sldId="2147483761"/>
            <pc:sldLayoutMk cId="1500293673" sldId="2147483763"/>
          </pc:sldLayoutMkLst>
        </pc:sldLayoutChg>
        <pc:sldLayoutChg chg="add mod replId">
          <pc:chgData name="David Powers" userId="c838b7c213df2919" providerId="Windows Live" clId="Web-{6C2DD7DF-BAE2-4E35-A48A-B388BA2D9005}" dt="2020-08-28T23:38:04.689" v="102"/>
          <pc:sldLayoutMkLst>
            <pc:docMk/>
            <pc:sldMasterMk cId="3512033689" sldId="2147483761"/>
            <pc:sldLayoutMk cId="1175231608" sldId="2147483764"/>
          </pc:sldLayoutMkLst>
        </pc:sldLayoutChg>
        <pc:sldLayoutChg chg="add mod replId">
          <pc:chgData name="David Powers" userId="c838b7c213df2919" providerId="Windows Live" clId="Web-{6C2DD7DF-BAE2-4E35-A48A-B388BA2D9005}" dt="2020-08-28T23:38:04.689" v="102"/>
          <pc:sldLayoutMkLst>
            <pc:docMk/>
            <pc:sldMasterMk cId="3512033689" sldId="2147483761"/>
            <pc:sldLayoutMk cId="2307699167" sldId="2147483765"/>
          </pc:sldLayoutMkLst>
        </pc:sldLayoutChg>
        <pc:sldLayoutChg chg="add mod replId">
          <pc:chgData name="David Powers" userId="c838b7c213df2919" providerId="Windows Live" clId="Web-{6C2DD7DF-BAE2-4E35-A48A-B388BA2D9005}" dt="2020-08-28T23:38:04.689" v="102"/>
          <pc:sldLayoutMkLst>
            <pc:docMk/>
            <pc:sldMasterMk cId="3512033689" sldId="2147483761"/>
            <pc:sldLayoutMk cId="1004328306" sldId="2147483766"/>
          </pc:sldLayoutMkLst>
        </pc:sldLayoutChg>
        <pc:sldLayoutChg chg="add mod replId">
          <pc:chgData name="David Powers" userId="c838b7c213df2919" providerId="Windows Live" clId="Web-{6C2DD7DF-BAE2-4E35-A48A-B388BA2D9005}" dt="2020-08-28T23:38:04.689" v="102"/>
          <pc:sldLayoutMkLst>
            <pc:docMk/>
            <pc:sldMasterMk cId="3512033689" sldId="2147483761"/>
            <pc:sldLayoutMk cId="3780178431" sldId="2147483767"/>
          </pc:sldLayoutMkLst>
        </pc:sldLayoutChg>
        <pc:sldLayoutChg chg="add mod replId">
          <pc:chgData name="David Powers" userId="c838b7c213df2919" providerId="Windows Live" clId="Web-{6C2DD7DF-BAE2-4E35-A48A-B388BA2D9005}" dt="2020-08-28T23:38:04.689" v="102"/>
          <pc:sldLayoutMkLst>
            <pc:docMk/>
            <pc:sldMasterMk cId="3512033689" sldId="2147483761"/>
            <pc:sldLayoutMk cId="951354459" sldId="2147483768"/>
          </pc:sldLayoutMkLst>
        </pc:sldLayoutChg>
        <pc:sldLayoutChg chg="add mod replId">
          <pc:chgData name="David Powers" userId="c838b7c213df2919" providerId="Windows Live" clId="Web-{6C2DD7DF-BAE2-4E35-A48A-B388BA2D9005}" dt="2020-08-28T23:38:04.689" v="102"/>
          <pc:sldLayoutMkLst>
            <pc:docMk/>
            <pc:sldMasterMk cId="3512033689" sldId="2147483761"/>
            <pc:sldLayoutMk cId="3823156419" sldId="2147483769"/>
          </pc:sldLayoutMkLst>
        </pc:sldLayoutChg>
        <pc:sldLayoutChg chg="add mod replId">
          <pc:chgData name="David Powers" userId="c838b7c213df2919" providerId="Windows Live" clId="Web-{6C2DD7DF-BAE2-4E35-A48A-B388BA2D9005}" dt="2020-08-28T23:38:04.689" v="102"/>
          <pc:sldLayoutMkLst>
            <pc:docMk/>
            <pc:sldMasterMk cId="3512033689" sldId="2147483761"/>
            <pc:sldLayoutMk cId="744508565" sldId="2147483770"/>
          </pc:sldLayoutMkLst>
        </pc:sldLayoutChg>
        <pc:sldLayoutChg chg="add mod replId">
          <pc:chgData name="David Powers" userId="c838b7c213df2919" providerId="Windows Live" clId="Web-{6C2DD7DF-BAE2-4E35-A48A-B388BA2D9005}" dt="2020-08-28T23:38:04.689" v="102"/>
          <pc:sldLayoutMkLst>
            <pc:docMk/>
            <pc:sldMasterMk cId="3512033689" sldId="2147483761"/>
            <pc:sldLayoutMk cId="12336743" sldId="2147483771"/>
          </pc:sldLayoutMkLst>
        </pc:sldLayoutChg>
        <pc:sldLayoutChg chg="add mod replId">
          <pc:chgData name="David Powers" userId="c838b7c213df2919" providerId="Windows Live" clId="Web-{6C2DD7DF-BAE2-4E35-A48A-B388BA2D9005}" dt="2020-08-28T23:38:04.689" v="102"/>
          <pc:sldLayoutMkLst>
            <pc:docMk/>
            <pc:sldMasterMk cId="3512033689" sldId="2147483761"/>
            <pc:sldLayoutMk cId="2457797578" sldId="2147483772"/>
          </pc:sldLayoutMkLst>
        </pc:sldLayoutChg>
        <pc:sldLayoutChg chg="add mod replId">
          <pc:chgData name="David Powers" userId="c838b7c213df2919" providerId="Windows Live" clId="Web-{6C2DD7DF-BAE2-4E35-A48A-B388BA2D9005}" dt="2020-08-28T23:38:04.689" v="102"/>
          <pc:sldLayoutMkLst>
            <pc:docMk/>
            <pc:sldMasterMk cId="3512033689" sldId="2147483761"/>
            <pc:sldLayoutMk cId="809534730" sldId="2147483773"/>
          </pc:sldLayoutMkLst>
        </pc:sldLayoutChg>
        <pc:sldLayoutChg chg="add mod replId">
          <pc:chgData name="David Powers" userId="c838b7c213df2919" providerId="Windows Live" clId="Web-{6C2DD7DF-BAE2-4E35-A48A-B388BA2D9005}" dt="2020-08-28T23:38:04.689" v="102"/>
          <pc:sldLayoutMkLst>
            <pc:docMk/>
            <pc:sldMasterMk cId="3512033689" sldId="2147483761"/>
            <pc:sldLayoutMk cId="2250939865" sldId="2147483774"/>
          </pc:sldLayoutMkLst>
        </pc:sldLayoutChg>
        <pc:sldLayoutChg chg="add mod replId">
          <pc:chgData name="David Powers" userId="c838b7c213df2919" providerId="Windows Live" clId="Web-{6C2DD7DF-BAE2-4E35-A48A-B388BA2D9005}" dt="2020-08-28T23:38:04.689" v="102"/>
          <pc:sldLayoutMkLst>
            <pc:docMk/>
            <pc:sldMasterMk cId="3512033689" sldId="2147483761"/>
            <pc:sldLayoutMk cId="21596718" sldId="2147483775"/>
          </pc:sldLayoutMkLst>
        </pc:sldLayoutChg>
        <pc:sldLayoutChg chg="add mod replId">
          <pc:chgData name="David Powers" userId="c838b7c213df2919" providerId="Windows Live" clId="Web-{6C2DD7DF-BAE2-4E35-A48A-B388BA2D9005}" dt="2020-08-28T23:38:04.689" v="102"/>
          <pc:sldLayoutMkLst>
            <pc:docMk/>
            <pc:sldMasterMk cId="3512033689" sldId="2147483761"/>
            <pc:sldLayoutMk cId="3986224094" sldId="2147483776"/>
          </pc:sldLayoutMkLst>
        </pc:sldLayoutChg>
        <pc:sldLayoutChg chg="add mod replId">
          <pc:chgData name="David Powers" userId="c838b7c213df2919" providerId="Windows Live" clId="Web-{6C2DD7DF-BAE2-4E35-A48A-B388BA2D9005}" dt="2020-08-28T23:38:04.689" v="102"/>
          <pc:sldLayoutMkLst>
            <pc:docMk/>
            <pc:sldMasterMk cId="3512033689" sldId="2147483761"/>
            <pc:sldLayoutMk cId="3854014550" sldId="2147483777"/>
          </pc:sldLayoutMkLst>
        </pc:sldLayoutChg>
        <pc:sldLayoutChg chg="add mod replId">
          <pc:chgData name="David Powers" userId="c838b7c213df2919" providerId="Windows Live" clId="Web-{6C2DD7DF-BAE2-4E35-A48A-B388BA2D9005}" dt="2020-08-28T23:38:04.689" v="102"/>
          <pc:sldLayoutMkLst>
            <pc:docMk/>
            <pc:sldMasterMk cId="3512033689" sldId="2147483761"/>
            <pc:sldLayoutMk cId="2349430805" sldId="2147483778"/>
          </pc:sldLayoutMkLst>
        </pc:sldLayoutChg>
      </pc:sldMasterChg>
    </pc:docChg>
  </pc:docChgLst>
  <pc:docChgLst>
    <pc:chgData name="David Powers" userId="c838b7c213df2919" providerId="Windows Live" clId="Web-{A3CB33E7-6675-4AE3-BEDF-5E9D30FCB3AD}"/>
    <pc:docChg chg="modSld">
      <pc:chgData name="David Powers" userId="c838b7c213df2919" providerId="Windows Live" clId="Web-{A3CB33E7-6675-4AE3-BEDF-5E9D30FCB3AD}" dt="2020-10-07T23:29:18.160" v="273" actId="20577"/>
      <pc:docMkLst>
        <pc:docMk/>
      </pc:docMkLst>
      <pc:sldChg chg="modSp">
        <pc:chgData name="David Powers" userId="c838b7c213df2919" providerId="Windows Live" clId="Web-{A3CB33E7-6675-4AE3-BEDF-5E9D30FCB3AD}" dt="2020-10-07T22:44:32.084" v="0" actId="1076"/>
        <pc:sldMkLst>
          <pc:docMk/>
          <pc:sldMk cId="1890218997" sldId="258"/>
        </pc:sldMkLst>
        <pc:picChg chg="mod">
          <ac:chgData name="David Powers" userId="c838b7c213df2919" providerId="Windows Live" clId="Web-{A3CB33E7-6675-4AE3-BEDF-5E9D30FCB3AD}" dt="2020-10-07T22:44:32.084" v="0" actId="1076"/>
          <ac:picMkLst>
            <pc:docMk/>
            <pc:sldMk cId="1890218997" sldId="258"/>
            <ac:picMk id="6" creationId="{0F82A2EF-B039-4250-8462-D7340D9DBFDA}"/>
          </ac:picMkLst>
        </pc:picChg>
      </pc:sldChg>
      <pc:sldChg chg="modSp">
        <pc:chgData name="David Powers" userId="c838b7c213df2919" providerId="Windows Live" clId="Web-{A3CB33E7-6675-4AE3-BEDF-5E9D30FCB3AD}" dt="2020-10-07T23:29:18.160" v="272" actId="20577"/>
        <pc:sldMkLst>
          <pc:docMk/>
          <pc:sldMk cId="2266115620" sldId="310"/>
        </pc:sldMkLst>
        <pc:spChg chg="mod">
          <ac:chgData name="David Powers" userId="c838b7c213df2919" providerId="Windows Live" clId="Web-{A3CB33E7-6675-4AE3-BEDF-5E9D30FCB3AD}" dt="2020-10-07T23:29:18.160" v="272" actId="20577"/>
          <ac:spMkLst>
            <pc:docMk/>
            <pc:sldMk cId="2266115620" sldId="310"/>
            <ac:spMk id="10" creationId="{F566577D-10AF-44A1-9083-BF446F5BD3A6}"/>
          </ac:spMkLst>
        </pc:spChg>
      </pc:sldChg>
    </pc:docChg>
  </pc:docChgLst>
  <pc:docChgLst>
    <pc:chgData name="David Powers" userId="c838b7c213df2919" providerId="Windows Live" clId="Web-{949CA012-7636-4379-7B44-533FA26A40D6}"/>
    <pc:docChg chg="addSld modSld sldOrd">
      <pc:chgData name="David Powers" userId="c838b7c213df2919" providerId="Windows Live" clId="Web-{949CA012-7636-4379-7B44-533FA26A40D6}" dt="2020-09-07T20:33:13.281" v="3277" actId="20577"/>
      <pc:docMkLst>
        <pc:docMk/>
      </pc:docMkLst>
      <pc:sldChg chg="modSp">
        <pc:chgData name="David Powers" userId="c838b7c213df2919" providerId="Windows Live" clId="Web-{949CA012-7636-4379-7B44-533FA26A40D6}" dt="2020-09-07T19:16:17.539" v="997" actId="20577"/>
        <pc:sldMkLst>
          <pc:docMk/>
          <pc:sldMk cId="3079067329" sldId="257"/>
        </pc:sldMkLst>
        <pc:spChg chg="mod">
          <ac:chgData name="David Powers" userId="c838b7c213df2919" providerId="Windows Live" clId="Web-{949CA012-7636-4379-7B44-533FA26A40D6}" dt="2020-09-07T19:16:17.539" v="997" actId="20577"/>
          <ac:spMkLst>
            <pc:docMk/>
            <pc:sldMk cId="3079067329" sldId="257"/>
            <ac:spMk id="2" creationId="{500A3AD1-2545-4842-8B7B-8B60E3674EE9}"/>
          </ac:spMkLst>
        </pc:spChg>
      </pc:sldChg>
      <pc:sldChg chg="modSp">
        <pc:chgData name="David Powers" userId="c838b7c213df2919" providerId="Windows Live" clId="Web-{949CA012-7636-4379-7B44-533FA26A40D6}" dt="2020-09-07T19:23:26.894" v="1187" actId="20577"/>
        <pc:sldMkLst>
          <pc:docMk/>
          <pc:sldMk cId="2787222810" sldId="261"/>
        </pc:sldMkLst>
        <pc:spChg chg="mod">
          <ac:chgData name="David Powers" userId="c838b7c213df2919" providerId="Windows Live" clId="Web-{949CA012-7636-4379-7B44-533FA26A40D6}" dt="2020-09-07T19:23:26.894" v="1187" actId="20577"/>
          <ac:spMkLst>
            <pc:docMk/>
            <pc:sldMk cId="2787222810" sldId="261"/>
            <ac:spMk id="2" creationId="{9AB3D099-274E-4692-85BC-CC22497993B1}"/>
          </ac:spMkLst>
        </pc:spChg>
      </pc:sldChg>
      <pc:sldChg chg="addSp delSp modSp">
        <pc:chgData name="David Powers" userId="c838b7c213df2919" providerId="Windows Live" clId="Web-{949CA012-7636-4379-7B44-533FA26A40D6}" dt="2020-09-07T18:30:46.390" v="75" actId="1076"/>
        <pc:sldMkLst>
          <pc:docMk/>
          <pc:sldMk cId="4242731256" sldId="271"/>
        </pc:sldMkLst>
        <pc:spChg chg="mod">
          <ac:chgData name="David Powers" userId="c838b7c213df2919" providerId="Windows Live" clId="Web-{949CA012-7636-4379-7B44-533FA26A40D6}" dt="2020-09-07T18:28:06.350" v="22" actId="20577"/>
          <ac:spMkLst>
            <pc:docMk/>
            <pc:sldMk cId="4242731256" sldId="271"/>
            <ac:spMk id="19" creationId="{55DF7274-662F-4579-8EB9-EECD9AC256E9}"/>
          </ac:spMkLst>
        </pc:spChg>
        <pc:graphicFrameChg chg="mod modGraphic">
          <ac:chgData name="David Powers" userId="c838b7c213df2919" providerId="Windows Live" clId="Web-{949CA012-7636-4379-7B44-533FA26A40D6}" dt="2020-09-07T18:30:46.390" v="75" actId="1076"/>
          <ac:graphicFrameMkLst>
            <pc:docMk/>
            <pc:sldMk cId="4242731256" sldId="271"/>
            <ac:graphicFrameMk id="3" creationId="{2453080C-BC81-418E-89D5-F68D921FB3D7}"/>
          </ac:graphicFrameMkLst>
        </pc:graphicFrameChg>
        <pc:graphicFrameChg chg="add del">
          <ac:chgData name="David Powers" userId="c838b7c213df2919" providerId="Windows Live" clId="Web-{949CA012-7636-4379-7B44-533FA26A40D6}" dt="2020-09-07T18:29:42.058" v="26"/>
          <ac:graphicFrameMkLst>
            <pc:docMk/>
            <pc:sldMk cId="4242731256" sldId="271"/>
            <ac:graphicFrameMk id="4" creationId="{4859D3BE-CFDA-431C-8AC6-42450441A01B}"/>
          </ac:graphicFrameMkLst>
        </pc:graphicFrameChg>
      </pc:sldChg>
      <pc:sldChg chg="modSp">
        <pc:chgData name="David Powers" userId="c838b7c213df2919" providerId="Windows Live" clId="Web-{949CA012-7636-4379-7B44-533FA26A40D6}" dt="2020-09-07T18:21:57.267" v="12" actId="20577"/>
        <pc:sldMkLst>
          <pc:docMk/>
          <pc:sldMk cId="4244997146" sldId="277"/>
        </pc:sldMkLst>
        <pc:spChg chg="mod">
          <ac:chgData name="David Powers" userId="c838b7c213df2919" providerId="Windows Live" clId="Web-{949CA012-7636-4379-7B44-533FA26A40D6}" dt="2020-09-07T18:21:57.267" v="12" actId="20577"/>
          <ac:spMkLst>
            <pc:docMk/>
            <pc:sldMk cId="4244997146" sldId="277"/>
            <ac:spMk id="10" creationId="{F566577D-10AF-44A1-9083-BF446F5BD3A6}"/>
          </ac:spMkLst>
        </pc:spChg>
      </pc:sldChg>
      <pc:sldChg chg="modSp">
        <pc:chgData name="David Powers" userId="c838b7c213df2919" providerId="Windows Live" clId="Web-{949CA012-7636-4379-7B44-533FA26A40D6}" dt="2020-09-07T18:20:48.373" v="2" actId="20577"/>
        <pc:sldMkLst>
          <pc:docMk/>
          <pc:sldMk cId="1905455112" sldId="278"/>
        </pc:sldMkLst>
        <pc:spChg chg="mod">
          <ac:chgData name="David Powers" userId="c838b7c213df2919" providerId="Windows Live" clId="Web-{949CA012-7636-4379-7B44-533FA26A40D6}" dt="2020-09-07T18:20:48.373" v="2" actId="20577"/>
          <ac:spMkLst>
            <pc:docMk/>
            <pc:sldMk cId="1905455112" sldId="278"/>
            <ac:spMk id="10" creationId="{F566577D-10AF-44A1-9083-BF446F5BD3A6}"/>
          </ac:spMkLst>
        </pc:spChg>
      </pc:sldChg>
      <pc:sldChg chg="modSp add replId">
        <pc:chgData name="David Powers" userId="c838b7c213df2919" providerId="Windows Live" clId="Web-{949CA012-7636-4379-7B44-533FA26A40D6}" dt="2020-09-07T19:02:33.165" v="582" actId="20577"/>
        <pc:sldMkLst>
          <pc:docMk/>
          <pc:sldMk cId="2937353684" sldId="279"/>
        </pc:sldMkLst>
        <pc:spChg chg="mod">
          <ac:chgData name="David Powers" userId="c838b7c213df2919" providerId="Windows Live" clId="Web-{949CA012-7636-4379-7B44-533FA26A40D6}" dt="2020-09-07T18:25:47.404" v="19" actId="20577"/>
          <ac:spMkLst>
            <pc:docMk/>
            <pc:sldMk cId="2937353684" sldId="279"/>
            <ac:spMk id="2" creationId="{66774E77-FF18-43F3-AAF9-DECBBBE95D63}"/>
          </ac:spMkLst>
        </pc:spChg>
        <pc:spChg chg="mod">
          <ac:chgData name="David Powers" userId="c838b7c213df2919" providerId="Windows Live" clId="Web-{949CA012-7636-4379-7B44-533FA26A40D6}" dt="2020-09-07T19:02:33.165" v="582" actId="20577"/>
          <ac:spMkLst>
            <pc:docMk/>
            <pc:sldMk cId="2937353684" sldId="279"/>
            <ac:spMk id="10" creationId="{F566577D-10AF-44A1-9083-BF446F5BD3A6}"/>
          </ac:spMkLst>
        </pc:spChg>
      </pc:sldChg>
      <pc:sldChg chg="modSp add replId">
        <pc:chgData name="David Powers" userId="c838b7c213df2919" providerId="Windows Live" clId="Web-{949CA012-7636-4379-7B44-533FA26A40D6}" dt="2020-09-07T19:11:15.539" v="994" actId="20577"/>
        <pc:sldMkLst>
          <pc:docMk/>
          <pc:sldMk cId="3669700466" sldId="280"/>
        </pc:sldMkLst>
        <pc:spChg chg="mod">
          <ac:chgData name="David Powers" userId="c838b7c213df2919" providerId="Windows Live" clId="Web-{949CA012-7636-4379-7B44-533FA26A40D6}" dt="2020-09-07T19:11:15.539" v="994" actId="20577"/>
          <ac:spMkLst>
            <pc:docMk/>
            <pc:sldMk cId="3669700466" sldId="280"/>
            <ac:spMk id="10" creationId="{F566577D-10AF-44A1-9083-BF446F5BD3A6}"/>
          </ac:spMkLst>
        </pc:spChg>
      </pc:sldChg>
      <pc:sldChg chg="modSp add ord replId">
        <pc:chgData name="David Powers" userId="c838b7c213df2919" providerId="Windows Live" clId="Web-{949CA012-7636-4379-7B44-533FA26A40D6}" dt="2020-09-07T19:24:01.317" v="1196" actId="20577"/>
        <pc:sldMkLst>
          <pc:docMk/>
          <pc:sldMk cId="2007212052" sldId="281"/>
        </pc:sldMkLst>
        <pc:spChg chg="mod">
          <ac:chgData name="David Powers" userId="c838b7c213df2919" providerId="Windows Live" clId="Web-{949CA012-7636-4379-7B44-533FA26A40D6}" dt="2020-09-07T19:24:01.317" v="1196" actId="20577"/>
          <ac:spMkLst>
            <pc:docMk/>
            <pc:sldMk cId="2007212052" sldId="281"/>
            <ac:spMk id="2" creationId="{9AB3D099-274E-4692-85BC-CC22497993B1}"/>
          </ac:spMkLst>
        </pc:spChg>
      </pc:sldChg>
      <pc:sldChg chg="modSp add ord replId">
        <pc:chgData name="David Powers" userId="c838b7c213df2919" providerId="Windows Live" clId="Web-{949CA012-7636-4379-7B44-533FA26A40D6}" dt="2020-09-07T19:28:48.817" v="1294" actId="20577"/>
        <pc:sldMkLst>
          <pc:docMk/>
          <pc:sldMk cId="66325950" sldId="282"/>
        </pc:sldMkLst>
        <pc:spChg chg="mod">
          <ac:chgData name="David Powers" userId="c838b7c213df2919" providerId="Windows Live" clId="Web-{949CA012-7636-4379-7B44-533FA26A40D6}" dt="2020-09-07T19:28:48.817" v="1294" actId="20577"/>
          <ac:spMkLst>
            <pc:docMk/>
            <pc:sldMk cId="66325950" sldId="282"/>
            <ac:spMk id="2" creationId="{66774E77-FF18-43F3-AAF9-DECBBBE95D63}"/>
          </ac:spMkLst>
        </pc:spChg>
        <pc:spChg chg="mod">
          <ac:chgData name="David Powers" userId="c838b7c213df2919" providerId="Windows Live" clId="Web-{949CA012-7636-4379-7B44-533FA26A40D6}" dt="2020-09-07T19:28:43.130" v="1291" actId="20577"/>
          <ac:spMkLst>
            <pc:docMk/>
            <pc:sldMk cId="66325950" sldId="282"/>
            <ac:spMk id="10" creationId="{F566577D-10AF-44A1-9083-BF446F5BD3A6}"/>
          </ac:spMkLst>
        </pc:spChg>
      </pc:sldChg>
      <pc:sldChg chg="modSp add replId">
        <pc:chgData name="David Powers" userId="c838b7c213df2919" providerId="Windows Live" clId="Web-{949CA012-7636-4379-7B44-533FA26A40D6}" dt="2020-09-07T19:42:45.787" v="1836" actId="20577"/>
        <pc:sldMkLst>
          <pc:docMk/>
          <pc:sldMk cId="3420153091" sldId="283"/>
        </pc:sldMkLst>
        <pc:spChg chg="mod">
          <ac:chgData name="David Powers" userId="c838b7c213df2919" providerId="Windows Live" clId="Web-{949CA012-7636-4379-7B44-533FA26A40D6}" dt="2020-09-07T19:42:05.848" v="1786" actId="14100"/>
          <ac:spMkLst>
            <pc:docMk/>
            <pc:sldMk cId="3420153091" sldId="283"/>
            <ac:spMk id="2" creationId="{66774E77-FF18-43F3-AAF9-DECBBBE95D63}"/>
          </ac:spMkLst>
        </pc:spChg>
        <pc:spChg chg="mod">
          <ac:chgData name="David Powers" userId="c838b7c213df2919" providerId="Windows Live" clId="Web-{949CA012-7636-4379-7B44-533FA26A40D6}" dt="2020-09-07T19:42:45.787" v="1836" actId="20577"/>
          <ac:spMkLst>
            <pc:docMk/>
            <pc:sldMk cId="3420153091" sldId="283"/>
            <ac:spMk id="10" creationId="{F566577D-10AF-44A1-9083-BF446F5BD3A6}"/>
          </ac:spMkLst>
        </pc:spChg>
      </pc:sldChg>
      <pc:sldChg chg="modSp add replId">
        <pc:chgData name="David Powers" userId="c838b7c213df2919" providerId="Windows Live" clId="Web-{949CA012-7636-4379-7B44-533FA26A40D6}" dt="2020-09-07T20:01:28.552" v="2232" actId="20577"/>
        <pc:sldMkLst>
          <pc:docMk/>
          <pc:sldMk cId="1568927201" sldId="284"/>
        </pc:sldMkLst>
        <pc:spChg chg="mod">
          <ac:chgData name="David Powers" userId="c838b7c213df2919" providerId="Windows Live" clId="Web-{949CA012-7636-4379-7B44-533FA26A40D6}" dt="2020-09-07T19:40:15.685" v="1784" actId="20577"/>
          <ac:spMkLst>
            <pc:docMk/>
            <pc:sldMk cId="1568927201" sldId="284"/>
            <ac:spMk id="2" creationId="{66774E77-FF18-43F3-AAF9-DECBBBE95D63}"/>
          </ac:spMkLst>
        </pc:spChg>
        <pc:spChg chg="mod">
          <ac:chgData name="David Powers" userId="c838b7c213df2919" providerId="Windows Live" clId="Web-{949CA012-7636-4379-7B44-533FA26A40D6}" dt="2020-09-07T20:01:28.552" v="2232" actId="20577"/>
          <ac:spMkLst>
            <pc:docMk/>
            <pc:sldMk cId="1568927201" sldId="284"/>
            <ac:spMk id="10" creationId="{F566577D-10AF-44A1-9083-BF446F5BD3A6}"/>
          </ac:spMkLst>
        </pc:spChg>
      </pc:sldChg>
      <pc:sldChg chg="modSp add replId">
        <pc:chgData name="David Powers" userId="c838b7c213df2919" providerId="Windows Live" clId="Web-{949CA012-7636-4379-7B44-533FA26A40D6}" dt="2020-09-07T20:04:36.500" v="2405" actId="20577"/>
        <pc:sldMkLst>
          <pc:docMk/>
          <pc:sldMk cId="270142721" sldId="285"/>
        </pc:sldMkLst>
        <pc:spChg chg="mod">
          <ac:chgData name="David Powers" userId="c838b7c213df2919" providerId="Windows Live" clId="Web-{949CA012-7636-4379-7B44-533FA26A40D6}" dt="2020-09-07T20:01:58.663" v="2244" actId="14100"/>
          <ac:spMkLst>
            <pc:docMk/>
            <pc:sldMk cId="270142721" sldId="285"/>
            <ac:spMk id="2" creationId="{66774E77-FF18-43F3-AAF9-DECBBBE95D63}"/>
          </ac:spMkLst>
        </pc:spChg>
        <pc:spChg chg="mod">
          <ac:chgData name="David Powers" userId="c838b7c213df2919" providerId="Windows Live" clId="Web-{949CA012-7636-4379-7B44-533FA26A40D6}" dt="2020-09-07T20:04:36.500" v="2405" actId="20577"/>
          <ac:spMkLst>
            <pc:docMk/>
            <pc:sldMk cId="270142721" sldId="285"/>
            <ac:spMk id="10" creationId="{F566577D-10AF-44A1-9083-BF446F5BD3A6}"/>
          </ac:spMkLst>
        </pc:spChg>
      </pc:sldChg>
      <pc:sldChg chg="modSp add replId">
        <pc:chgData name="David Powers" userId="c838b7c213df2919" providerId="Windows Live" clId="Web-{949CA012-7636-4379-7B44-533FA26A40D6}" dt="2020-09-07T20:20:29.771" v="2729" actId="20577"/>
        <pc:sldMkLst>
          <pc:docMk/>
          <pc:sldMk cId="792015269" sldId="286"/>
        </pc:sldMkLst>
        <pc:spChg chg="mod">
          <ac:chgData name="David Powers" userId="c838b7c213df2919" providerId="Windows Live" clId="Web-{949CA012-7636-4379-7B44-533FA26A40D6}" dt="2020-09-07T20:05:23.065" v="2424" actId="20577"/>
          <ac:spMkLst>
            <pc:docMk/>
            <pc:sldMk cId="792015269" sldId="286"/>
            <ac:spMk id="2" creationId="{66774E77-FF18-43F3-AAF9-DECBBBE95D63}"/>
          </ac:spMkLst>
        </pc:spChg>
        <pc:spChg chg="mod">
          <ac:chgData name="David Powers" userId="c838b7c213df2919" providerId="Windows Live" clId="Web-{949CA012-7636-4379-7B44-533FA26A40D6}" dt="2020-09-07T20:20:29.771" v="2729" actId="20577"/>
          <ac:spMkLst>
            <pc:docMk/>
            <pc:sldMk cId="792015269" sldId="286"/>
            <ac:spMk id="10" creationId="{F566577D-10AF-44A1-9083-BF446F5BD3A6}"/>
          </ac:spMkLst>
        </pc:spChg>
      </pc:sldChg>
      <pc:sldChg chg="modSp add replId">
        <pc:chgData name="David Powers" userId="c838b7c213df2919" providerId="Windows Live" clId="Web-{949CA012-7636-4379-7B44-533FA26A40D6}" dt="2020-09-07T20:33:13.281" v="3276" actId="20577"/>
        <pc:sldMkLst>
          <pc:docMk/>
          <pc:sldMk cId="634535532" sldId="287"/>
        </pc:sldMkLst>
        <pc:spChg chg="mod">
          <ac:chgData name="David Powers" userId="c838b7c213df2919" providerId="Windows Live" clId="Web-{949CA012-7636-4379-7B44-533FA26A40D6}" dt="2020-09-07T20:33:13.281" v="3276" actId="20577"/>
          <ac:spMkLst>
            <pc:docMk/>
            <pc:sldMk cId="634535532" sldId="287"/>
            <ac:spMk id="10" creationId="{F566577D-10AF-44A1-9083-BF446F5BD3A6}"/>
          </ac:spMkLst>
        </pc:spChg>
      </pc:sldChg>
    </pc:docChg>
  </pc:docChgLst>
  <pc:docChgLst>
    <pc:chgData name="David Powers" userId="c838b7c213df2919" providerId="Windows Live" clId="Web-{6EEC41E0-916B-46BE-8050-E334B08FEECC}"/>
    <pc:docChg chg="addSld modSld sldOrd">
      <pc:chgData name="David Powers" userId="c838b7c213df2919" providerId="Windows Live" clId="Web-{6EEC41E0-916B-46BE-8050-E334B08FEECC}" dt="2020-10-17T02:26:32.992" v="476" actId="20577"/>
      <pc:docMkLst>
        <pc:docMk/>
      </pc:docMkLst>
      <pc:sldChg chg="modSp">
        <pc:chgData name="David Powers" userId="c838b7c213df2919" providerId="Windows Live" clId="Web-{6EEC41E0-916B-46BE-8050-E334B08FEECC}" dt="2020-10-17T02:01:51.029" v="17"/>
        <pc:sldMkLst>
          <pc:docMk/>
          <pc:sldMk cId="726503585" sldId="311"/>
        </pc:sldMkLst>
        <pc:graphicFrameChg chg="mod modGraphic">
          <ac:chgData name="David Powers" userId="c838b7c213df2919" providerId="Windows Live" clId="Web-{6EEC41E0-916B-46BE-8050-E334B08FEECC}" dt="2020-10-17T02:01:51.029" v="17"/>
          <ac:graphicFrameMkLst>
            <pc:docMk/>
            <pc:sldMk cId="726503585" sldId="311"/>
            <ac:graphicFrameMk id="3" creationId="{D69C4932-E142-49D1-85F0-DA07C147E641}"/>
          </ac:graphicFrameMkLst>
        </pc:graphicFrameChg>
      </pc:sldChg>
      <pc:sldChg chg="modSp add ord replId">
        <pc:chgData name="David Powers" userId="c838b7c213df2919" providerId="Windows Live" clId="Web-{6EEC41E0-916B-46BE-8050-E334B08FEECC}" dt="2020-10-17T02:26:31.835" v="474" actId="20577"/>
        <pc:sldMkLst>
          <pc:docMk/>
          <pc:sldMk cId="3353499618" sldId="312"/>
        </pc:sldMkLst>
        <pc:spChg chg="mod">
          <ac:chgData name="David Powers" userId="c838b7c213df2919" providerId="Windows Live" clId="Web-{6EEC41E0-916B-46BE-8050-E334B08FEECC}" dt="2020-10-17T02:26:31.835" v="474" actId="20577"/>
          <ac:spMkLst>
            <pc:docMk/>
            <pc:sldMk cId="3353499618" sldId="312"/>
            <ac:spMk id="10" creationId="{F566577D-10AF-44A1-9083-BF446F5BD3A6}"/>
          </ac:spMkLst>
        </pc:spChg>
      </pc:sldChg>
    </pc:docChg>
  </pc:docChgLst>
  <pc:docChgLst>
    <pc:chgData name="David Powers" userId="c838b7c213df2919" providerId="Windows Live" clId="Web-{E86D8587-4CAE-4EA0-E3D3-BD4911BEFDD0}"/>
    <pc:docChg chg="addSld modSld">
      <pc:chgData name="David Powers" userId="c838b7c213df2919" providerId="Windows Live" clId="Web-{E86D8587-4CAE-4EA0-E3D3-BD4911BEFDD0}" dt="2020-08-30T01:25:53.228" v="488" actId="20577"/>
      <pc:docMkLst>
        <pc:docMk/>
      </pc:docMkLst>
      <pc:sldChg chg="modSp">
        <pc:chgData name="David Powers" userId="c838b7c213df2919" providerId="Windows Live" clId="Web-{E86D8587-4CAE-4EA0-E3D3-BD4911BEFDD0}" dt="2020-08-30T01:01:17.448" v="412" actId="20577"/>
        <pc:sldMkLst>
          <pc:docMk/>
          <pc:sldMk cId="1111241422" sldId="259"/>
        </pc:sldMkLst>
        <pc:spChg chg="mod">
          <ac:chgData name="David Powers" userId="c838b7c213df2919" providerId="Windows Live" clId="Web-{E86D8587-4CAE-4EA0-E3D3-BD4911BEFDD0}" dt="2020-08-30T01:01:17.448" v="412" actId="20577"/>
          <ac:spMkLst>
            <pc:docMk/>
            <pc:sldMk cId="1111241422" sldId="259"/>
            <ac:spMk id="8" creationId="{DD696D45-D6AC-4A46-A701-19AA710E2A93}"/>
          </ac:spMkLst>
        </pc:spChg>
      </pc:sldChg>
      <pc:sldChg chg="modSp new">
        <pc:chgData name="David Powers" userId="c838b7c213df2919" providerId="Windows Live" clId="Web-{E86D8587-4CAE-4EA0-E3D3-BD4911BEFDD0}" dt="2020-08-29T23:47:42.702" v="167" actId="20577"/>
        <pc:sldMkLst>
          <pc:docMk/>
          <pc:sldMk cId="1190941803" sldId="260"/>
        </pc:sldMkLst>
        <pc:spChg chg="mod">
          <ac:chgData name="David Powers" userId="c838b7c213df2919" providerId="Windows Live" clId="Web-{E86D8587-4CAE-4EA0-E3D3-BD4911BEFDD0}" dt="2020-08-29T23:45:07.413" v="49" actId="20577"/>
          <ac:spMkLst>
            <pc:docMk/>
            <pc:sldMk cId="1190941803" sldId="260"/>
            <ac:spMk id="2" creationId="{5EAA5E6C-B746-4C41-894A-36961E20A1C6}"/>
          </ac:spMkLst>
        </pc:spChg>
        <pc:spChg chg="mod">
          <ac:chgData name="David Powers" userId="c838b7c213df2919" providerId="Windows Live" clId="Web-{E86D8587-4CAE-4EA0-E3D3-BD4911BEFDD0}" dt="2020-08-29T23:47:42.702" v="167" actId="20577"/>
          <ac:spMkLst>
            <pc:docMk/>
            <pc:sldMk cId="1190941803" sldId="260"/>
            <ac:spMk id="3" creationId="{3F97A789-0F0A-427C-A9D3-1FC76B6CB9A9}"/>
          </ac:spMkLst>
        </pc:spChg>
      </pc:sldChg>
      <pc:sldChg chg="modSp new">
        <pc:chgData name="David Powers" userId="c838b7c213df2919" providerId="Windows Live" clId="Web-{E86D8587-4CAE-4EA0-E3D3-BD4911BEFDD0}" dt="2020-08-30T00:52:31.506" v="215" actId="14100"/>
        <pc:sldMkLst>
          <pc:docMk/>
          <pc:sldMk cId="2787222810" sldId="261"/>
        </pc:sldMkLst>
        <pc:spChg chg="mod">
          <ac:chgData name="David Powers" userId="c838b7c213df2919" providerId="Windows Live" clId="Web-{E86D8587-4CAE-4EA0-E3D3-BD4911BEFDD0}" dt="2020-08-30T00:52:31.506" v="215" actId="14100"/>
          <ac:spMkLst>
            <pc:docMk/>
            <pc:sldMk cId="2787222810" sldId="261"/>
            <ac:spMk id="2" creationId="{9AB3D099-274E-4692-85BC-CC22497993B1}"/>
          </ac:spMkLst>
        </pc:spChg>
      </pc:sldChg>
      <pc:sldChg chg="modSp new">
        <pc:chgData name="David Powers" userId="c838b7c213df2919" providerId="Windows Live" clId="Web-{E86D8587-4CAE-4EA0-E3D3-BD4911BEFDD0}" dt="2020-08-30T01:25:36.805" v="485" actId="14100"/>
        <pc:sldMkLst>
          <pc:docMk/>
          <pc:sldMk cId="2333728586" sldId="262"/>
        </pc:sldMkLst>
        <pc:spChg chg="mod">
          <ac:chgData name="David Powers" userId="c838b7c213df2919" providerId="Windows Live" clId="Web-{E86D8587-4CAE-4EA0-E3D3-BD4911BEFDD0}" dt="2020-08-30T01:25:28.477" v="482" actId="20577"/>
          <ac:spMkLst>
            <pc:docMk/>
            <pc:sldMk cId="2333728586" sldId="262"/>
            <ac:spMk id="2" creationId="{C711A4A9-619C-4D0D-9DE4-1272F56E4B3C}"/>
          </ac:spMkLst>
        </pc:spChg>
        <pc:spChg chg="mod">
          <ac:chgData name="David Powers" userId="c838b7c213df2919" providerId="Windows Live" clId="Web-{E86D8587-4CAE-4EA0-E3D3-BD4911BEFDD0}" dt="2020-08-30T01:25:36.805" v="485" actId="14100"/>
          <ac:spMkLst>
            <pc:docMk/>
            <pc:sldMk cId="2333728586" sldId="262"/>
            <ac:spMk id="3" creationId="{D223EFD9-664C-4FDF-B575-015531534BA5}"/>
          </ac:spMkLst>
        </pc:spChg>
      </pc:sldChg>
      <pc:sldChg chg="modSp new">
        <pc:chgData name="David Powers" userId="c838b7c213df2919" providerId="Windows Live" clId="Web-{E86D8587-4CAE-4EA0-E3D3-BD4911BEFDD0}" dt="2020-08-30T01:25:52.416" v="486" actId="20577"/>
        <pc:sldMkLst>
          <pc:docMk/>
          <pc:sldMk cId="2678083181" sldId="263"/>
        </pc:sldMkLst>
        <pc:spChg chg="mod">
          <ac:chgData name="David Powers" userId="c838b7c213df2919" providerId="Windows Live" clId="Web-{E86D8587-4CAE-4EA0-E3D3-BD4911BEFDD0}" dt="2020-08-30T01:25:52.416" v="486" actId="20577"/>
          <ac:spMkLst>
            <pc:docMk/>
            <pc:sldMk cId="2678083181" sldId="263"/>
            <ac:spMk id="2" creationId="{F8C10B5A-648D-43EC-9E5C-15E8947A71A2}"/>
          </ac:spMkLst>
        </pc:spChg>
      </pc:sldChg>
    </pc:docChg>
  </pc:docChgLst>
  <pc:docChgLst>
    <pc:chgData name="David Powers" userId="c838b7c213df2919" providerId="Windows Live" clId="Web-{7BF4EC0A-C086-448A-87E2-F30C9B1CD167}"/>
    <pc:docChg chg="addSld modSld">
      <pc:chgData name="David Powers" userId="c838b7c213df2919" providerId="Windows Live" clId="Web-{7BF4EC0A-C086-448A-87E2-F30C9B1CD167}" dt="2020-10-18T05:56:31.462" v="18" actId="20577"/>
      <pc:docMkLst>
        <pc:docMk/>
      </pc:docMkLst>
      <pc:sldChg chg="modSp add replId">
        <pc:chgData name="David Powers" userId="c838b7c213df2919" providerId="Windows Live" clId="Web-{7BF4EC0A-C086-448A-87E2-F30C9B1CD167}" dt="2020-10-18T05:55:48.349" v="4" actId="20577"/>
        <pc:sldMkLst>
          <pc:docMk/>
          <pc:sldMk cId="483294837" sldId="313"/>
        </pc:sldMkLst>
        <pc:spChg chg="mod">
          <ac:chgData name="David Powers" userId="c838b7c213df2919" providerId="Windows Live" clId="Web-{7BF4EC0A-C086-448A-87E2-F30C9B1CD167}" dt="2020-10-18T05:55:31.223" v="1" actId="20577"/>
          <ac:spMkLst>
            <pc:docMk/>
            <pc:sldMk cId="483294837" sldId="313"/>
            <ac:spMk id="2" creationId="{66774E77-FF18-43F3-AAF9-DECBBBE95D63}"/>
          </ac:spMkLst>
        </pc:spChg>
        <pc:spChg chg="mod">
          <ac:chgData name="David Powers" userId="c838b7c213df2919" providerId="Windows Live" clId="Web-{7BF4EC0A-C086-448A-87E2-F30C9B1CD167}" dt="2020-10-18T05:55:48.349" v="4" actId="20577"/>
          <ac:spMkLst>
            <pc:docMk/>
            <pc:sldMk cId="483294837" sldId="313"/>
            <ac:spMk id="10" creationId="{F566577D-10AF-44A1-9083-BF446F5BD3A6}"/>
          </ac:spMkLst>
        </pc:spChg>
      </pc:sldChg>
      <pc:sldChg chg="modSp add replId">
        <pc:chgData name="David Powers" userId="c838b7c213df2919" providerId="Windows Live" clId="Web-{7BF4EC0A-C086-448A-87E2-F30C9B1CD167}" dt="2020-10-18T05:56:30.790" v="16" actId="20577"/>
        <pc:sldMkLst>
          <pc:docMk/>
          <pc:sldMk cId="3655777576" sldId="314"/>
        </pc:sldMkLst>
        <pc:spChg chg="mod">
          <ac:chgData name="David Powers" userId="c838b7c213df2919" providerId="Windows Live" clId="Web-{7BF4EC0A-C086-448A-87E2-F30C9B1CD167}" dt="2020-10-18T05:56:14.024" v="12" actId="20577"/>
          <ac:spMkLst>
            <pc:docMk/>
            <pc:sldMk cId="3655777576" sldId="314"/>
            <ac:spMk id="2" creationId="{66774E77-FF18-43F3-AAF9-DECBBBE95D63}"/>
          </ac:spMkLst>
        </pc:spChg>
        <pc:spChg chg="mod">
          <ac:chgData name="David Powers" userId="c838b7c213df2919" providerId="Windows Live" clId="Web-{7BF4EC0A-C086-448A-87E2-F30C9B1CD167}" dt="2020-10-18T05:56:30.790" v="16" actId="20577"/>
          <ac:spMkLst>
            <pc:docMk/>
            <pc:sldMk cId="3655777576" sldId="314"/>
            <ac:spMk id="10" creationId="{F566577D-10AF-44A1-9083-BF446F5BD3A6}"/>
          </ac:spMkLst>
        </pc:spChg>
      </pc:sldChg>
    </pc:docChg>
  </pc:docChgLst>
  <pc:docChgLst>
    <pc:chgData name="David Powers" userId="c838b7c213df2919" providerId="Windows Live" clId="Web-{E26EF811-F960-4EDA-6393-B9628DF5494A}"/>
    <pc:docChg chg="addSld delSld modSld sldOrd">
      <pc:chgData name="David Powers" userId="c838b7c213df2919" providerId="Windows Live" clId="Web-{E26EF811-F960-4EDA-6393-B9628DF5494A}" dt="2020-08-31T02:35:26.557" v="385" actId="20577"/>
      <pc:docMkLst>
        <pc:docMk/>
      </pc:docMkLst>
      <pc:sldChg chg="addSp delSp modSp">
        <pc:chgData name="David Powers" userId="c838b7c213df2919" providerId="Windows Live" clId="Web-{E26EF811-F960-4EDA-6393-B9628DF5494A}" dt="2020-08-31T01:54:39.227" v="323" actId="20577"/>
        <pc:sldMkLst>
          <pc:docMk/>
          <pc:sldMk cId="2678083181" sldId="263"/>
        </pc:sldMkLst>
        <pc:spChg chg="del mod">
          <ac:chgData name="David Powers" userId="c838b7c213df2919" providerId="Windows Live" clId="Web-{E26EF811-F960-4EDA-6393-B9628DF5494A}" dt="2020-08-31T01:39:02.373" v="7"/>
          <ac:spMkLst>
            <pc:docMk/>
            <pc:sldMk cId="2678083181" sldId="263"/>
            <ac:spMk id="3" creationId="{2DF81CDB-8CC9-4D6D-A9B9-DCBBFE5126EC}"/>
          </ac:spMkLst>
        </pc:spChg>
        <pc:spChg chg="add mod">
          <ac:chgData name="David Powers" userId="c838b7c213df2919" providerId="Windows Live" clId="Web-{E26EF811-F960-4EDA-6393-B9628DF5494A}" dt="2020-08-31T01:49:21.294" v="165" actId="1076"/>
          <ac:spMkLst>
            <pc:docMk/>
            <pc:sldMk cId="2678083181" sldId="263"/>
            <ac:spMk id="5" creationId="{B75531B9-599F-4752-BA4C-484CA284DE51}"/>
          </ac:spMkLst>
        </pc:spChg>
        <pc:spChg chg="add mod">
          <ac:chgData name="David Powers" userId="c838b7c213df2919" providerId="Windows Live" clId="Web-{E26EF811-F960-4EDA-6393-B9628DF5494A}" dt="2020-08-31T01:49:38.095" v="172" actId="1076"/>
          <ac:spMkLst>
            <pc:docMk/>
            <pc:sldMk cId="2678083181" sldId="263"/>
            <ac:spMk id="13" creationId="{DBD8E0C3-3964-490C-B805-EFA77F910C3C}"/>
          </ac:spMkLst>
        </pc:spChg>
        <pc:spChg chg="add mod">
          <ac:chgData name="David Powers" userId="c838b7c213df2919" providerId="Windows Live" clId="Web-{E26EF811-F960-4EDA-6393-B9628DF5494A}" dt="2020-08-31T01:49:56.345" v="181" actId="1076"/>
          <ac:spMkLst>
            <pc:docMk/>
            <pc:sldMk cId="2678083181" sldId="263"/>
            <ac:spMk id="14" creationId="{58F423EC-4F72-492F-9C38-1F943D20500A}"/>
          </ac:spMkLst>
        </pc:spChg>
        <pc:spChg chg="add mod">
          <ac:chgData name="David Powers" userId="c838b7c213df2919" providerId="Windows Live" clId="Web-{E26EF811-F960-4EDA-6393-B9628DF5494A}" dt="2020-08-31T01:50:53.315" v="192" actId="1076"/>
          <ac:spMkLst>
            <pc:docMk/>
            <pc:sldMk cId="2678083181" sldId="263"/>
            <ac:spMk id="15" creationId="{95EA147E-62D0-4981-954F-4D012C668A51}"/>
          </ac:spMkLst>
        </pc:spChg>
        <pc:spChg chg="add mod">
          <ac:chgData name="David Powers" userId="c838b7c213df2919" providerId="Windows Live" clId="Web-{E26EF811-F960-4EDA-6393-B9628DF5494A}" dt="2020-08-31T01:51:12.941" v="201" actId="1076"/>
          <ac:spMkLst>
            <pc:docMk/>
            <pc:sldMk cId="2678083181" sldId="263"/>
            <ac:spMk id="16" creationId="{595C3EAA-A7E3-4284-8223-DD3E872A3BCB}"/>
          </ac:spMkLst>
        </pc:spChg>
        <pc:spChg chg="add mod">
          <ac:chgData name="David Powers" userId="c838b7c213df2919" providerId="Windows Live" clId="Web-{E26EF811-F960-4EDA-6393-B9628DF5494A}" dt="2020-08-31T01:54:39.227" v="323" actId="20577"/>
          <ac:spMkLst>
            <pc:docMk/>
            <pc:sldMk cId="2678083181" sldId="263"/>
            <ac:spMk id="19" creationId="{55DF7274-662F-4579-8EB9-EECD9AC256E9}"/>
          </ac:spMkLst>
        </pc:spChg>
        <pc:picChg chg="add mod ord">
          <ac:chgData name="David Powers" userId="c838b7c213df2919" providerId="Windows Live" clId="Web-{E26EF811-F960-4EDA-6393-B9628DF5494A}" dt="2020-08-31T01:40:00.547" v="14" actId="1076"/>
          <ac:picMkLst>
            <pc:docMk/>
            <pc:sldMk cId="2678083181" sldId="263"/>
            <ac:picMk id="4" creationId="{C2BDEFC0-DA17-4330-AF16-EBA8CBEC9A22}"/>
          </ac:picMkLst>
        </pc:picChg>
        <pc:cxnChg chg="add mod">
          <ac:chgData name="David Powers" userId="c838b7c213df2919" providerId="Windows Live" clId="Web-{E26EF811-F960-4EDA-6393-B9628DF5494A}" dt="2020-08-31T01:46:30.884" v="129" actId="1076"/>
          <ac:cxnSpMkLst>
            <pc:docMk/>
            <pc:sldMk cId="2678083181" sldId="263"/>
            <ac:cxnSpMk id="6" creationId="{8344A560-91E2-4E9B-95CA-297039BA9B03}"/>
          </ac:cxnSpMkLst>
        </pc:cxnChg>
        <pc:cxnChg chg="add mod">
          <ac:chgData name="David Powers" userId="c838b7c213df2919" providerId="Windows Live" clId="Web-{E26EF811-F960-4EDA-6393-B9628DF5494A}" dt="2020-08-31T01:47:21.885" v="143" actId="1076"/>
          <ac:cxnSpMkLst>
            <pc:docMk/>
            <pc:sldMk cId="2678083181" sldId="263"/>
            <ac:cxnSpMk id="7" creationId="{6B4FA5DA-E92B-4900-9FF2-E753A5F12064}"/>
          </ac:cxnSpMkLst>
        </pc:cxnChg>
        <pc:cxnChg chg="add mod">
          <ac:chgData name="David Powers" userId="c838b7c213df2919" providerId="Windows Live" clId="Web-{E26EF811-F960-4EDA-6393-B9628DF5494A}" dt="2020-08-31T01:47:31.744" v="145" actId="1076"/>
          <ac:cxnSpMkLst>
            <pc:docMk/>
            <pc:sldMk cId="2678083181" sldId="263"/>
            <ac:cxnSpMk id="8" creationId="{9EE5F69B-326E-4731-B6B7-873109683CE1}"/>
          </ac:cxnSpMkLst>
        </pc:cxnChg>
        <pc:cxnChg chg="add mod">
          <ac:chgData name="David Powers" userId="c838b7c213df2919" providerId="Windows Live" clId="Web-{E26EF811-F960-4EDA-6393-B9628DF5494A}" dt="2020-08-31T01:47:41.229" v="147" actId="1076"/>
          <ac:cxnSpMkLst>
            <pc:docMk/>
            <pc:sldMk cId="2678083181" sldId="263"/>
            <ac:cxnSpMk id="9" creationId="{921E33F0-212A-4331-86E8-839A4B988E74}"/>
          </ac:cxnSpMkLst>
        </pc:cxnChg>
        <pc:cxnChg chg="add mod">
          <ac:chgData name="David Powers" userId="c838b7c213df2919" providerId="Windows Live" clId="Web-{E26EF811-F960-4EDA-6393-B9628DF5494A}" dt="2020-08-31T01:47:49.026" v="149" actId="1076"/>
          <ac:cxnSpMkLst>
            <pc:docMk/>
            <pc:sldMk cId="2678083181" sldId="263"/>
            <ac:cxnSpMk id="10" creationId="{CF71E4C7-9EF1-4BE5-92EB-F145E60FB219}"/>
          </ac:cxnSpMkLst>
        </pc:cxnChg>
        <pc:cxnChg chg="add mod">
          <ac:chgData name="David Powers" userId="c838b7c213df2919" providerId="Windows Live" clId="Web-{E26EF811-F960-4EDA-6393-B9628DF5494A}" dt="2020-08-31T01:48:38.355" v="157" actId="1076"/>
          <ac:cxnSpMkLst>
            <pc:docMk/>
            <pc:sldMk cId="2678083181" sldId="263"/>
            <ac:cxnSpMk id="11" creationId="{E25EC950-A80F-4AF3-B48C-48089E8DEAA4}"/>
          </ac:cxnSpMkLst>
        </pc:cxnChg>
        <pc:cxnChg chg="add del mod">
          <ac:chgData name="David Powers" userId="c838b7c213df2919" providerId="Windows Live" clId="Web-{E26EF811-F960-4EDA-6393-B9628DF5494A}" dt="2020-08-31T01:48:28.730" v="155"/>
          <ac:cxnSpMkLst>
            <pc:docMk/>
            <pc:sldMk cId="2678083181" sldId="263"/>
            <ac:cxnSpMk id="12" creationId="{4433B531-59FF-48C8-A181-133EB8CB5C6C}"/>
          </ac:cxnSpMkLst>
        </pc:cxnChg>
        <pc:cxnChg chg="add del mod">
          <ac:chgData name="David Powers" userId="c838b7c213df2919" providerId="Windows Live" clId="Web-{E26EF811-F960-4EDA-6393-B9628DF5494A}" dt="2020-08-31T01:52:31.521" v="213"/>
          <ac:cxnSpMkLst>
            <pc:docMk/>
            <pc:sldMk cId="2678083181" sldId="263"/>
            <ac:cxnSpMk id="17" creationId="{E69A265F-B595-43BE-86AA-45F89336020A}"/>
          </ac:cxnSpMkLst>
        </pc:cxnChg>
        <pc:cxnChg chg="add del mod">
          <ac:chgData name="David Powers" userId="c838b7c213df2919" providerId="Windows Live" clId="Web-{E26EF811-F960-4EDA-6393-B9628DF5494A}" dt="2020-08-31T01:52:34.083" v="214"/>
          <ac:cxnSpMkLst>
            <pc:docMk/>
            <pc:sldMk cId="2678083181" sldId="263"/>
            <ac:cxnSpMk id="18" creationId="{4B0E2158-9D9E-4F65-AE23-37BA69F02789}"/>
          </ac:cxnSpMkLst>
        </pc:cxnChg>
      </pc:sldChg>
      <pc:sldChg chg="modSp add replId">
        <pc:chgData name="David Powers" userId="c838b7c213df2919" providerId="Windows Live" clId="Web-{E26EF811-F960-4EDA-6393-B9628DF5494A}" dt="2020-08-31T02:35:26.557" v="384" actId="20577"/>
        <pc:sldMkLst>
          <pc:docMk/>
          <pc:sldMk cId="2103393190" sldId="264"/>
        </pc:sldMkLst>
        <pc:spChg chg="mod">
          <ac:chgData name="David Powers" userId="c838b7c213df2919" providerId="Windows Live" clId="Web-{E26EF811-F960-4EDA-6393-B9628DF5494A}" dt="2020-08-31T02:35:26.557" v="384" actId="20577"/>
          <ac:spMkLst>
            <pc:docMk/>
            <pc:sldMk cId="2103393190" sldId="264"/>
            <ac:spMk id="19" creationId="{55DF7274-662F-4579-8EB9-EECD9AC256E9}"/>
          </ac:spMkLst>
        </pc:spChg>
      </pc:sldChg>
      <pc:sldChg chg="add replId">
        <pc:chgData name="David Powers" userId="c838b7c213df2919" providerId="Windows Live" clId="Web-{E26EF811-F960-4EDA-6393-B9628DF5494A}" dt="2020-08-31T02:33:50.082" v="330"/>
        <pc:sldMkLst>
          <pc:docMk/>
          <pc:sldMk cId="777940154" sldId="265"/>
        </pc:sldMkLst>
      </pc:sldChg>
      <pc:sldChg chg="new del ord">
        <pc:chgData name="David Powers" userId="c838b7c213df2919" providerId="Windows Live" clId="Web-{E26EF811-F960-4EDA-6393-B9628DF5494A}" dt="2020-08-31T02:33:45.645" v="329"/>
        <pc:sldMkLst>
          <pc:docMk/>
          <pc:sldMk cId="3829809289" sldId="265"/>
        </pc:sldMkLst>
      </pc:sldChg>
    </pc:docChg>
  </pc:docChgLst>
  <pc:docChgLst>
    <pc:chgData name="David Powers" userId="c838b7c213df2919" providerId="Windows Live" clId="Web-{4BEE370A-FCA6-479C-54F2-548038B5A782}"/>
    <pc:docChg chg="addSld delSld modSld">
      <pc:chgData name="David Powers" userId="c838b7c213df2919" providerId="Windows Live" clId="Web-{4BEE370A-FCA6-479C-54F2-548038B5A782}" dt="2020-09-03T03:09:33.347" v="985" actId="20577"/>
      <pc:docMkLst>
        <pc:docMk/>
      </pc:docMkLst>
      <pc:sldChg chg="delSp modSp">
        <pc:chgData name="David Powers" userId="c838b7c213df2919" providerId="Windows Live" clId="Web-{4BEE370A-FCA6-479C-54F2-548038B5A782}" dt="2020-09-03T01:49:10.656" v="9" actId="20577"/>
        <pc:sldMkLst>
          <pc:docMk/>
          <pc:sldMk cId="1890218997" sldId="258"/>
        </pc:sldMkLst>
        <pc:spChg chg="mod">
          <ac:chgData name="David Powers" userId="c838b7c213df2919" providerId="Windows Live" clId="Web-{4BEE370A-FCA6-479C-54F2-548038B5A782}" dt="2020-09-03T01:49:10.656" v="9" actId="20577"/>
          <ac:spMkLst>
            <pc:docMk/>
            <pc:sldMk cId="1890218997" sldId="258"/>
            <ac:spMk id="2" creationId="{BF66C912-01DA-4B77-95F8-7FCDFF34A86B}"/>
          </ac:spMkLst>
        </pc:spChg>
        <pc:spChg chg="del">
          <ac:chgData name="David Powers" userId="c838b7c213df2919" providerId="Windows Live" clId="Web-{4BEE370A-FCA6-479C-54F2-548038B5A782}" dt="2020-09-03T01:48:57.827" v="0"/>
          <ac:spMkLst>
            <pc:docMk/>
            <pc:sldMk cId="1890218997" sldId="258"/>
            <ac:spMk id="4" creationId="{AC718E7A-0144-4C54-A54E-496B373A1817}"/>
          </ac:spMkLst>
        </pc:spChg>
      </pc:sldChg>
      <pc:sldChg chg="modSp">
        <pc:chgData name="David Powers" userId="c838b7c213df2919" providerId="Windows Live" clId="Web-{4BEE370A-FCA6-479C-54F2-548038B5A782}" dt="2020-09-03T01:49:20.187" v="12" actId="14100"/>
        <pc:sldMkLst>
          <pc:docMk/>
          <pc:sldMk cId="1111241422" sldId="259"/>
        </pc:sldMkLst>
        <pc:spChg chg="mod">
          <ac:chgData name="David Powers" userId="c838b7c213df2919" providerId="Windows Live" clId="Web-{4BEE370A-FCA6-479C-54F2-548038B5A782}" dt="2020-09-03T01:49:20.187" v="12" actId="14100"/>
          <ac:spMkLst>
            <pc:docMk/>
            <pc:sldMk cId="1111241422" sldId="259"/>
            <ac:spMk id="8" creationId="{DD696D45-D6AC-4A46-A701-19AA710E2A93}"/>
          </ac:spMkLst>
        </pc:spChg>
      </pc:sldChg>
      <pc:sldChg chg="modSp">
        <pc:chgData name="David Powers" userId="c838b7c213df2919" providerId="Windows Live" clId="Web-{4BEE370A-FCA6-479C-54F2-548038B5A782}" dt="2020-09-03T01:49:55.860" v="13" actId="20577"/>
        <pc:sldMkLst>
          <pc:docMk/>
          <pc:sldMk cId="2787222810" sldId="261"/>
        </pc:sldMkLst>
        <pc:spChg chg="mod">
          <ac:chgData name="David Powers" userId="c838b7c213df2919" providerId="Windows Live" clId="Web-{4BEE370A-FCA6-479C-54F2-548038B5A782}" dt="2020-09-03T01:49:55.860" v="13" actId="20577"/>
          <ac:spMkLst>
            <pc:docMk/>
            <pc:sldMk cId="2787222810" sldId="261"/>
            <ac:spMk id="2" creationId="{9AB3D099-274E-4692-85BC-CC22497993B1}"/>
          </ac:spMkLst>
        </pc:spChg>
      </pc:sldChg>
      <pc:sldChg chg="addSp delSp modSp">
        <pc:chgData name="David Powers" userId="c838b7c213df2919" providerId="Windows Live" clId="Web-{4BEE370A-FCA6-479C-54F2-548038B5A782}" dt="2020-09-03T02:36:52.620" v="395" actId="1076"/>
        <pc:sldMkLst>
          <pc:docMk/>
          <pc:sldMk cId="2678083181" sldId="263"/>
        </pc:sldMkLst>
        <pc:spChg chg="add del mod">
          <ac:chgData name="David Powers" userId="c838b7c213df2919" providerId="Windows Live" clId="Web-{4BEE370A-FCA6-479C-54F2-548038B5A782}" dt="2020-09-03T02:26:41.980" v="286"/>
          <ac:spMkLst>
            <pc:docMk/>
            <pc:sldMk cId="2678083181" sldId="263"/>
            <ac:spMk id="3" creationId="{1CF84329-8A77-4053-A3BB-15B1873D6A83}"/>
          </ac:spMkLst>
        </pc:spChg>
        <pc:spChg chg="mod">
          <ac:chgData name="David Powers" userId="c838b7c213df2919" providerId="Windows Live" clId="Web-{4BEE370A-FCA6-479C-54F2-548038B5A782}" dt="2020-09-03T02:36:52.574" v="386" actId="1076"/>
          <ac:spMkLst>
            <pc:docMk/>
            <pc:sldMk cId="2678083181" sldId="263"/>
            <ac:spMk id="5" creationId="{B75531B9-599F-4752-BA4C-484CA284DE51}"/>
          </ac:spMkLst>
        </pc:spChg>
        <pc:spChg chg="mod">
          <ac:chgData name="David Powers" userId="c838b7c213df2919" providerId="Windows Live" clId="Web-{4BEE370A-FCA6-479C-54F2-548038B5A782}" dt="2020-09-03T02:36:52.574" v="387" actId="1076"/>
          <ac:spMkLst>
            <pc:docMk/>
            <pc:sldMk cId="2678083181" sldId="263"/>
            <ac:spMk id="13" creationId="{DBD8E0C3-3964-490C-B805-EFA77F910C3C}"/>
          </ac:spMkLst>
        </pc:spChg>
        <pc:spChg chg="mod">
          <ac:chgData name="David Powers" userId="c838b7c213df2919" providerId="Windows Live" clId="Web-{4BEE370A-FCA6-479C-54F2-548038B5A782}" dt="2020-09-03T02:36:52.574" v="388" actId="1076"/>
          <ac:spMkLst>
            <pc:docMk/>
            <pc:sldMk cId="2678083181" sldId="263"/>
            <ac:spMk id="14" creationId="{58F423EC-4F72-492F-9C38-1F943D20500A}"/>
          </ac:spMkLst>
        </pc:spChg>
        <pc:spChg chg="mod">
          <ac:chgData name="David Powers" userId="c838b7c213df2919" providerId="Windows Live" clId="Web-{4BEE370A-FCA6-479C-54F2-548038B5A782}" dt="2020-09-03T02:36:52.589" v="389" actId="1076"/>
          <ac:spMkLst>
            <pc:docMk/>
            <pc:sldMk cId="2678083181" sldId="263"/>
            <ac:spMk id="15" creationId="{95EA147E-62D0-4981-954F-4D012C668A51}"/>
          </ac:spMkLst>
        </pc:spChg>
        <pc:spChg chg="mod">
          <ac:chgData name="David Powers" userId="c838b7c213df2919" providerId="Windows Live" clId="Web-{4BEE370A-FCA6-479C-54F2-548038B5A782}" dt="2020-09-03T02:36:52.589" v="390" actId="1076"/>
          <ac:spMkLst>
            <pc:docMk/>
            <pc:sldMk cId="2678083181" sldId="263"/>
            <ac:spMk id="16" creationId="{595C3EAA-A7E3-4284-8223-DD3E872A3BCB}"/>
          </ac:spMkLst>
        </pc:spChg>
        <pc:spChg chg="mod">
          <ac:chgData name="David Powers" userId="c838b7c213df2919" providerId="Windows Live" clId="Web-{4BEE370A-FCA6-479C-54F2-548038B5A782}" dt="2020-09-03T02:35:02.305" v="341" actId="14100"/>
          <ac:spMkLst>
            <pc:docMk/>
            <pc:sldMk cId="2678083181" sldId="263"/>
            <ac:spMk id="19" creationId="{55DF7274-662F-4579-8EB9-EECD9AC256E9}"/>
          </ac:spMkLst>
        </pc:spChg>
        <pc:picChg chg="mod">
          <ac:chgData name="David Powers" userId="c838b7c213df2919" providerId="Windows Live" clId="Web-{4BEE370A-FCA6-479C-54F2-548038B5A782}" dt="2020-09-03T02:36:52.558" v="385" actId="1076"/>
          <ac:picMkLst>
            <pc:docMk/>
            <pc:sldMk cId="2678083181" sldId="263"/>
            <ac:picMk id="4" creationId="{C2BDEFC0-DA17-4330-AF16-EBA8CBEC9A22}"/>
          </ac:picMkLst>
        </pc:picChg>
        <pc:picChg chg="add mod">
          <ac:chgData name="David Powers" userId="c838b7c213df2919" providerId="Windows Live" clId="Web-{4BEE370A-FCA6-479C-54F2-548038B5A782}" dt="2020-09-03T02:36:52.589" v="391" actId="1076"/>
          <ac:picMkLst>
            <pc:docMk/>
            <pc:sldMk cId="2678083181" sldId="263"/>
            <ac:picMk id="12" creationId="{135A348F-B341-447C-8DD7-CAFA08C6638F}"/>
          </ac:picMkLst>
        </pc:picChg>
        <pc:picChg chg="add del mod">
          <ac:chgData name="David Powers" userId="c838b7c213df2919" providerId="Windows Live" clId="Web-{4BEE370A-FCA6-479C-54F2-548038B5A782}" dt="2020-09-03T02:32:23.035" v="310"/>
          <ac:picMkLst>
            <pc:docMk/>
            <pc:sldMk cId="2678083181" sldId="263"/>
            <ac:picMk id="17" creationId="{DC613F5F-CC8A-48ED-ADFF-B02A90735797}"/>
          </ac:picMkLst>
        </pc:picChg>
        <pc:picChg chg="add mod">
          <ac:chgData name="David Powers" userId="c838b7c213df2919" providerId="Windows Live" clId="Web-{4BEE370A-FCA6-479C-54F2-548038B5A782}" dt="2020-09-03T02:36:52.605" v="392" actId="1076"/>
          <ac:picMkLst>
            <pc:docMk/>
            <pc:sldMk cId="2678083181" sldId="263"/>
            <ac:picMk id="18" creationId="{F89BCC82-B602-4F1F-B352-22E9E4DEEFBE}"/>
          </ac:picMkLst>
        </pc:picChg>
        <pc:picChg chg="add mod">
          <ac:chgData name="David Powers" userId="c838b7c213df2919" providerId="Windows Live" clId="Web-{4BEE370A-FCA6-479C-54F2-548038B5A782}" dt="2020-09-03T02:36:52.605" v="393" actId="1076"/>
          <ac:picMkLst>
            <pc:docMk/>
            <pc:sldMk cId="2678083181" sldId="263"/>
            <ac:picMk id="20" creationId="{9FD4A3BF-9280-4E14-A1E7-E2805BE26776}"/>
          </ac:picMkLst>
        </pc:picChg>
        <pc:picChg chg="add mod">
          <ac:chgData name="David Powers" userId="c838b7c213df2919" providerId="Windows Live" clId="Web-{4BEE370A-FCA6-479C-54F2-548038B5A782}" dt="2020-09-03T02:36:52.605" v="394" actId="1076"/>
          <ac:picMkLst>
            <pc:docMk/>
            <pc:sldMk cId="2678083181" sldId="263"/>
            <ac:picMk id="21" creationId="{FB195CF8-6EEC-4DD9-9042-72C55A4EA941}"/>
          </ac:picMkLst>
        </pc:picChg>
        <pc:picChg chg="add mod">
          <ac:chgData name="David Powers" userId="c838b7c213df2919" providerId="Windows Live" clId="Web-{4BEE370A-FCA6-479C-54F2-548038B5A782}" dt="2020-09-03T02:36:52.620" v="395" actId="1076"/>
          <ac:picMkLst>
            <pc:docMk/>
            <pc:sldMk cId="2678083181" sldId="263"/>
            <ac:picMk id="22" creationId="{1C8EE229-EB87-4738-9B93-467CF35561BA}"/>
          </ac:picMkLst>
        </pc:picChg>
        <pc:cxnChg chg="del">
          <ac:chgData name="David Powers" userId="c838b7c213df2919" providerId="Windows Live" clId="Web-{4BEE370A-FCA6-479C-54F2-548038B5A782}" dt="2020-09-03T02:30:34.501" v="288"/>
          <ac:cxnSpMkLst>
            <pc:docMk/>
            <pc:sldMk cId="2678083181" sldId="263"/>
            <ac:cxnSpMk id="6" creationId="{8344A560-91E2-4E9B-95CA-297039BA9B03}"/>
          </ac:cxnSpMkLst>
        </pc:cxnChg>
        <pc:cxnChg chg="del">
          <ac:chgData name="David Powers" userId="c838b7c213df2919" providerId="Windows Live" clId="Web-{4BEE370A-FCA6-479C-54F2-548038B5A782}" dt="2020-09-03T02:30:36.689" v="289"/>
          <ac:cxnSpMkLst>
            <pc:docMk/>
            <pc:sldMk cId="2678083181" sldId="263"/>
            <ac:cxnSpMk id="7" creationId="{6B4FA5DA-E92B-4900-9FF2-E753A5F12064}"/>
          </ac:cxnSpMkLst>
        </pc:cxnChg>
        <pc:cxnChg chg="del">
          <ac:chgData name="David Powers" userId="c838b7c213df2919" providerId="Windows Live" clId="Web-{4BEE370A-FCA6-479C-54F2-548038B5A782}" dt="2020-09-03T02:30:48.783" v="291"/>
          <ac:cxnSpMkLst>
            <pc:docMk/>
            <pc:sldMk cId="2678083181" sldId="263"/>
            <ac:cxnSpMk id="8" creationId="{9EE5F69B-326E-4731-B6B7-873109683CE1}"/>
          </ac:cxnSpMkLst>
        </pc:cxnChg>
        <pc:cxnChg chg="del">
          <ac:chgData name="David Powers" userId="c838b7c213df2919" providerId="Windows Live" clId="Web-{4BEE370A-FCA6-479C-54F2-548038B5A782}" dt="2020-09-03T02:30:56.893" v="293"/>
          <ac:cxnSpMkLst>
            <pc:docMk/>
            <pc:sldMk cId="2678083181" sldId="263"/>
            <ac:cxnSpMk id="9" creationId="{921E33F0-212A-4331-86E8-839A4B988E74}"/>
          </ac:cxnSpMkLst>
        </pc:cxnChg>
        <pc:cxnChg chg="del">
          <ac:chgData name="David Powers" userId="c838b7c213df2919" providerId="Windows Live" clId="Web-{4BEE370A-FCA6-479C-54F2-548038B5A782}" dt="2020-09-03T02:30:58.127" v="294"/>
          <ac:cxnSpMkLst>
            <pc:docMk/>
            <pc:sldMk cId="2678083181" sldId="263"/>
            <ac:cxnSpMk id="10" creationId="{CF71E4C7-9EF1-4BE5-92EB-F145E60FB219}"/>
          </ac:cxnSpMkLst>
        </pc:cxnChg>
        <pc:cxnChg chg="del">
          <ac:chgData name="David Powers" userId="c838b7c213df2919" providerId="Windows Live" clId="Web-{4BEE370A-FCA6-479C-54F2-548038B5A782}" dt="2020-09-03T02:30:59.174" v="295"/>
          <ac:cxnSpMkLst>
            <pc:docMk/>
            <pc:sldMk cId="2678083181" sldId="263"/>
            <ac:cxnSpMk id="11" creationId="{E25EC950-A80F-4AF3-B48C-48089E8DEAA4}"/>
          </ac:cxnSpMkLst>
        </pc:cxnChg>
      </pc:sldChg>
      <pc:sldChg chg="modSp del">
        <pc:chgData name="David Powers" userId="c838b7c213df2919" providerId="Windows Live" clId="Web-{4BEE370A-FCA6-479C-54F2-548038B5A782}" dt="2020-09-03T02:37:29.184" v="401"/>
        <pc:sldMkLst>
          <pc:docMk/>
          <pc:sldMk cId="2103393190" sldId="264"/>
        </pc:sldMkLst>
        <pc:spChg chg="mod">
          <ac:chgData name="David Powers" userId="c838b7c213df2919" providerId="Windows Live" clId="Web-{4BEE370A-FCA6-479C-54F2-548038B5A782}" dt="2020-09-03T02:22:25.067" v="209" actId="20577"/>
          <ac:spMkLst>
            <pc:docMk/>
            <pc:sldMk cId="2103393190" sldId="264"/>
            <ac:spMk id="19" creationId="{55DF7274-662F-4579-8EB9-EECD9AC256E9}"/>
          </ac:spMkLst>
        </pc:spChg>
      </pc:sldChg>
      <pc:sldChg chg="modSp del">
        <pc:chgData name="David Powers" userId="c838b7c213df2919" providerId="Windows Live" clId="Web-{4BEE370A-FCA6-479C-54F2-548038B5A782}" dt="2020-09-03T02:37:51.716" v="402"/>
        <pc:sldMkLst>
          <pc:docMk/>
          <pc:sldMk cId="777940154" sldId="265"/>
        </pc:sldMkLst>
        <pc:spChg chg="mod">
          <ac:chgData name="David Powers" userId="c838b7c213df2919" providerId="Windows Live" clId="Web-{4BEE370A-FCA6-479C-54F2-548038B5A782}" dt="2020-09-03T02:23:19.225" v="225" actId="20577"/>
          <ac:spMkLst>
            <pc:docMk/>
            <pc:sldMk cId="777940154" sldId="265"/>
            <ac:spMk id="19" creationId="{55DF7274-662F-4579-8EB9-EECD9AC256E9}"/>
          </ac:spMkLst>
        </pc:spChg>
      </pc:sldChg>
      <pc:sldChg chg="modSp add replId">
        <pc:chgData name="David Powers" userId="c838b7c213df2919" providerId="Windows Live" clId="Web-{4BEE370A-FCA6-479C-54F2-548038B5A782}" dt="2020-09-03T03:02:44.727" v="865" actId="20577"/>
        <pc:sldMkLst>
          <pc:docMk/>
          <pc:sldMk cId="600217152" sldId="266"/>
        </pc:sldMkLst>
        <pc:spChg chg="mod">
          <ac:chgData name="David Powers" userId="c838b7c213df2919" providerId="Windows Live" clId="Web-{4BEE370A-FCA6-479C-54F2-548038B5A782}" dt="2020-09-03T03:02:44.727" v="865" actId="20577"/>
          <ac:spMkLst>
            <pc:docMk/>
            <pc:sldMk cId="600217152" sldId="266"/>
            <ac:spMk id="19" creationId="{55DF7274-662F-4579-8EB9-EECD9AC256E9}"/>
          </ac:spMkLst>
        </pc:spChg>
      </pc:sldChg>
      <pc:sldChg chg="modSp add del replId">
        <pc:chgData name="David Powers" userId="c838b7c213df2919" providerId="Windows Live" clId="Web-{4BEE370A-FCA6-479C-54F2-548038B5A782}" dt="2020-09-03T02:37:12.074" v="396"/>
        <pc:sldMkLst>
          <pc:docMk/>
          <pc:sldMk cId="1121147716" sldId="266"/>
        </pc:sldMkLst>
        <pc:spChg chg="mod">
          <ac:chgData name="David Powers" userId="c838b7c213df2919" providerId="Windows Live" clId="Web-{4BEE370A-FCA6-479C-54F2-548038B5A782}" dt="2020-09-03T02:36:32.807" v="375" actId="1076"/>
          <ac:spMkLst>
            <pc:docMk/>
            <pc:sldMk cId="1121147716" sldId="266"/>
            <ac:spMk id="5" creationId="{B75531B9-599F-4752-BA4C-484CA284DE51}"/>
          </ac:spMkLst>
        </pc:spChg>
        <pc:spChg chg="mod">
          <ac:chgData name="David Powers" userId="c838b7c213df2919" providerId="Windows Live" clId="Web-{4BEE370A-FCA6-479C-54F2-548038B5A782}" dt="2020-09-03T02:36:32.807" v="376" actId="1076"/>
          <ac:spMkLst>
            <pc:docMk/>
            <pc:sldMk cId="1121147716" sldId="266"/>
            <ac:spMk id="13" creationId="{DBD8E0C3-3964-490C-B805-EFA77F910C3C}"/>
          </ac:spMkLst>
        </pc:spChg>
        <pc:spChg chg="mod">
          <ac:chgData name="David Powers" userId="c838b7c213df2919" providerId="Windows Live" clId="Web-{4BEE370A-FCA6-479C-54F2-548038B5A782}" dt="2020-09-03T02:36:32.823" v="377" actId="1076"/>
          <ac:spMkLst>
            <pc:docMk/>
            <pc:sldMk cId="1121147716" sldId="266"/>
            <ac:spMk id="14" creationId="{58F423EC-4F72-492F-9C38-1F943D20500A}"/>
          </ac:spMkLst>
        </pc:spChg>
        <pc:spChg chg="mod">
          <ac:chgData name="David Powers" userId="c838b7c213df2919" providerId="Windows Live" clId="Web-{4BEE370A-FCA6-479C-54F2-548038B5A782}" dt="2020-09-03T02:36:32.823" v="378" actId="1076"/>
          <ac:spMkLst>
            <pc:docMk/>
            <pc:sldMk cId="1121147716" sldId="266"/>
            <ac:spMk id="15" creationId="{95EA147E-62D0-4981-954F-4D012C668A51}"/>
          </ac:spMkLst>
        </pc:spChg>
        <pc:spChg chg="mod">
          <ac:chgData name="David Powers" userId="c838b7c213df2919" providerId="Windows Live" clId="Web-{4BEE370A-FCA6-479C-54F2-548038B5A782}" dt="2020-09-03T02:36:32.823" v="379" actId="1076"/>
          <ac:spMkLst>
            <pc:docMk/>
            <pc:sldMk cId="1121147716" sldId="266"/>
            <ac:spMk id="16" creationId="{595C3EAA-A7E3-4284-8223-DD3E872A3BCB}"/>
          </ac:spMkLst>
        </pc:spChg>
        <pc:spChg chg="mod">
          <ac:chgData name="David Powers" userId="c838b7c213df2919" providerId="Windows Live" clId="Web-{4BEE370A-FCA6-479C-54F2-548038B5A782}" dt="2020-09-03T02:36:15.651" v="360" actId="20577"/>
          <ac:spMkLst>
            <pc:docMk/>
            <pc:sldMk cId="1121147716" sldId="266"/>
            <ac:spMk id="19" creationId="{55DF7274-662F-4579-8EB9-EECD9AC256E9}"/>
          </ac:spMkLst>
        </pc:spChg>
        <pc:picChg chg="mod">
          <ac:chgData name="David Powers" userId="c838b7c213df2919" providerId="Windows Live" clId="Web-{4BEE370A-FCA6-479C-54F2-548038B5A782}" dt="2020-09-03T02:36:32.792" v="374" actId="1076"/>
          <ac:picMkLst>
            <pc:docMk/>
            <pc:sldMk cId="1121147716" sldId="266"/>
            <ac:picMk id="4" creationId="{C2BDEFC0-DA17-4330-AF16-EBA8CBEC9A22}"/>
          </ac:picMkLst>
        </pc:picChg>
        <pc:picChg chg="mod">
          <ac:chgData name="David Powers" userId="c838b7c213df2919" providerId="Windows Live" clId="Web-{4BEE370A-FCA6-479C-54F2-548038B5A782}" dt="2020-09-03T02:36:32.839" v="380" actId="1076"/>
          <ac:picMkLst>
            <pc:docMk/>
            <pc:sldMk cId="1121147716" sldId="266"/>
            <ac:picMk id="12" creationId="{135A348F-B341-447C-8DD7-CAFA08C6638F}"/>
          </ac:picMkLst>
        </pc:picChg>
        <pc:picChg chg="mod">
          <ac:chgData name="David Powers" userId="c838b7c213df2919" providerId="Windows Live" clId="Web-{4BEE370A-FCA6-479C-54F2-548038B5A782}" dt="2020-09-03T02:36:32.839" v="381" actId="1076"/>
          <ac:picMkLst>
            <pc:docMk/>
            <pc:sldMk cId="1121147716" sldId="266"/>
            <ac:picMk id="18" creationId="{F89BCC82-B602-4F1F-B352-22E9E4DEEFBE}"/>
          </ac:picMkLst>
        </pc:picChg>
        <pc:picChg chg="mod">
          <ac:chgData name="David Powers" userId="c838b7c213df2919" providerId="Windows Live" clId="Web-{4BEE370A-FCA6-479C-54F2-548038B5A782}" dt="2020-09-03T02:36:32.854" v="382" actId="1076"/>
          <ac:picMkLst>
            <pc:docMk/>
            <pc:sldMk cId="1121147716" sldId="266"/>
            <ac:picMk id="20" creationId="{9FD4A3BF-9280-4E14-A1E7-E2805BE26776}"/>
          </ac:picMkLst>
        </pc:picChg>
        <pc:picChg chg="mod">
          <ac:chgData name="David Powers" userId="c838b7c213df2919" providerId="Windows Live" clId="Web-{4BEE370A-FCA6-479C-54F2-548038B5A782}" dt="2020-09-03T02:36:32.854" v="383" actId="1076"/>
          <ac:picMkLst>
            <pc:docMk/>
            <pc:sldMk cId="1121147716" sldId="266"/>
            <ac:picMk id="21" creationId="{FB195CF8-6EEC-4DD9-9042-72C55A4EA941}"/>
          </ac:picMkLst>
        </pc:picChg>
        <pc:picChg chg="mod">
          <ac:chgData name="David Powers" userId="c838b7c213df2919" providerId="Windows Live" clId="Web-{4BEE370A-FCA6-479C-54F2-548038B5A782}" dt="2020-09-03T02:36:32.854" v="384" actId="1076"/>
          <ac:picMkLst>
            <pc:docMk/>
            <pc:sldMk cId="1121147716" sldId="266"/>
            <ac:picMk id="22" creationId="{1C8EE229-EB87-4738-9B93-467CF35561BA}"/>
          </ac:picMkLst>
        </pc:picChg>
      </pc:sldChg>
      <pc:sldChg chg="addSp delSp modSp add replId">
        <pc:chgData name="David Powers" userId="c838b7c213df2919" providerId="Windows Live" clId="Web-{4BEE370A-FCA6-479C-54F2-548038B5A782}" dt="2020-09-03T03:09:33.347" v="984" actId="20577"/>
        <pc:sldMkLst>
          <pc:docMk/>
          <pc:sldMk cId="1975426207" sldId="267"/>
        </pc:sldMkLst>
        <pc:spChg chg="mod">
          <ac:chgData name="David Powers" userId="c838b7c213df2919" providerId="Windows Live" clId="Web-{4BEE370A-FCA6-479C-54F2-548038B5A782}" dt="2020-09-03T02:56:50.702" v="599" actId="1076"/>
          <ac:spMkLst>
            <pc:docMk/>
            <pc:sldMk cId="1975426207" sldId="267"/>
            <ac:spMk id="5" creationId="{B75531B9-599F-4752-BA4C-484CA284DE51}"/>
          </ac:spMkLst>
        </pc:spChg>
        <pc:spChg chg="add del mod">
          <ac:chgData name="David Powers" userId="c838b7c213df2919" providerId="Windows Live" clId="Web-{4BEE370A-FCA6-479C-54F2-548038B5A782}" dt="2020-09-03T02:41:04.350" v="462"/>
          <ac:spMkLst>
            <pc:docMk/>
            <pc:sldMk cId="1975426207" sldId="267"/>
            <ac:spMk id="6" creationId="{B0EFA8E6-4561-4566-959F-508182E2DDE5}"/>
          </ac:spMkLst>
        </pc:spChg>
        <pc:spChg chg="add del mod">
          <ac:chgData name="David Powers" userId="c838b7c213df2919" providerId="Windows Live" clId="Web-{4BEE370A-FCA6-479C-54F2-548038B5A782}" dt="2020-09-03T02:56:31.483" v="576"/>
          <ac:spMkLst>
            <pc:docMk/>
            <pc:sldMk cId="1975426207" sldId="267"/>
            <ac:spMk id="8" creationId="{16812CFC-93A8-4EE5-A658-1A70F71A7069}"/>
          </ac:spMkLst>
        </pc:spChg>
        <pc:spChg chg="mod">
          <ac:chgData name="David Powers" userId="c838b7c213df2919" providerId="Windows Live" clId="Web-{4BEE370A-FCA6-479C-54F2-548038B5A782}" dt="2020-09-03T02:56:50.702" v="600" actId="1076"/>
          <ac:spMkLst>
            <pc:docMk/>
            <pc:sldMk cId="1975426207" sldId="267"/>
            <ac:spMk id="13" creationId="{DBD8E0C3-3964-490C-B805-EFA77F910C3C}"/>
          </ac:spMkLst>
        </pc:spChg>
        <pc:spChg chg="mod">
          <ac:chgData name="David Powers" userId="c838b7c213df2919" providerId="Windows Live" clId="Web-{4BEE370A-FCA6-479C-54F2-548038B5A782}" dt="2020-09-03T02:56:50.702" v="601" actId="1076"/>
          <ac:spMkLst>
            <pc:docMk/>
            <pc:sldMk cId="1975426207" sldId="267"/>
            <ac:spMk id="14" creationId="{58F423EC-4F72-492F-9C38-1F943D20500A}"/>
          </ac:spMkLst>
        </pc:spChg>
        <pc:spChg chg="mod">
          <ac:chgData name="David Powers" userId="c838b7c213df2919" providerId="Windows Live" clId="Web-{4BEE370A-FCA6-479C-54F2-548038B5A782}" dt="2020-09-03T02:56:50.702" v="602" actId="1076"/>
          <ac:spMkLst>
            <pc:docMk/>
            <pc:sldMk cId="1975426207" sldId="267"/>
            <ac:spMk id="15" creationId="{95EA147E-62D0-4981-954F-4D012C668A51}"/>
          </ac:spMkLst>
        </pc:spChg>
        <pc:spChg chg="mod">
          <ac:chgData name="David Powers" userId="c838b7c213df2919" providerId="Windows Live" clId="Web-{4BEE370A-FCA6-479C-54F2-548038B5A782}" dt="2020-09-03T02:56:50.718" v="603" actId="1076"/>
          <ac:spMkLst>
            <pc:docMk/>
            <pc:sldMk cId="1975426207" sldId="267"/>
            <ac:spMk id="16" creationId="{595C3EAA-A7E3-4284-8223-DD3E872A3BCB}"/>
          </ac:spMkLst>
        </pc:spChg>
        <pc:spChg chg="mod">
          <ac:chgData name="David Powers" userId="c838b7c213df2919" providerId="Windows Live" clId="Web-{4BEE370A-FCA6-479C-54F2-548038B5A782}" dt="2020-09-03T03:09:33.347" v="984" actId="20577"/>
          <ac:spMkLst>
            <pc:docMk/>
            <pc:sldMk cId="1975426207" sldId="267"/>
            <ac:spMk id="19" creationId="{55DF7274-662F-4579-8EB9-EECD9AC256E9}"/>
          </ac:spMkLst>
        </pc:spChg>
        <pc:picChg chg="del mod">
          <ac:chgData name="David Powers" userId="c838b7c213df2919" providerId="Windows Live" clId="Web-{4BEE370A-FCA6-479C-54F2-548038B5A782}" dt="2020-09-03T02:40:54.412" v="461"/>
          <ac:picMkLst>
            <pc:docMk/>
            <pc:sldMk cId="1975426207" sldId="267"/>
            <ac:picMk id="4" creationId="{C2BDEFC0-DA17-4330-AF16-EBA8CBEC9A22}"/>
          </ac:picMkLst>
        </pc:picChg>
        <pc:picChg chg="add mod ord">
          <ac:chgData name="David Powers" userId="c838b7c213df2919" providerId="Windows Live" clId="Web-{4BEE370A-FCA6-479C-54F2-548038B5A782}" dt="2020-09-03T02:56:50.733" v="608" actId="1076"/>
          <ac:picMkLst>
            <pc:docMk/>
            <pc:sldMk cId="1975426207" sldId="267"/>
            <ac:picMk id="7" creationId="{660C1F00-72B9-44D1-8937-60CAAC32884E}"/>
          </ac:picMkLst>
        </pc:picChg>
        <pc:picChg chg="del mod">
          <ac:chgData name="David Powers" userId="c838b7c213df2919" providerId="Windows Live" clId="Web-{4BEE370A-FCA6-479C-54F2-548038B5A782}" dt="2020-09-03T02:41:19.553" v="465"/>
          <ac:picMkLst>
            <pc:docMk/>
            <pc:sldMk cId="1975426207" sldId="267"/>
            <ac:picMk id="12" creationId="{135A348F-B341-447C-8DD7-CAFA08C6638F}"/>
          </ac:picMkLst>
        </pc:picChg>
        <pc:picChg chg="mod">
          <ac:chgData name="David Powers" userId="c838b7c213df2919" providerId="Windows Live" clId="Web-{4BEE370A-FCA6-479C-54F2-548038B5A782}" dt="2020-09-03T02:56:50.718" v="604" actId="1076"/>
          <ac:picMkLst>
            <pc:docMk/>
            <pc:sldMk cId="1975426207" sldId="267"/>
            <ac:picMk id="18" creationId="{F89BCC82-B602-4F1F-B352-22E9E4DEEFBE}"/>
          </ac:picMkLst>
        </pc:picChg>
        <pc:picChg chg="mod">
          <ac:chgData name="David Powers" userId="c838b7c213df2919" providerId="Windows Live" clId="Web-{4BEE370A-FCA6-479C-54F2-548038B5A782}" dt="2020-09-03T02:56:50.718" v="605" actId="1076"/>
          <ac:picMkLst>
            <pc:docMk/>
            <pc:sldMk cId="1975426207" sldId="267"/>
            <ac:picMk id="20" creationId="{9FD4A3BF-9280-4E14-A1E7-E2805BE26776}"/>
          </ac:picMkLst>
        </pc:picChg>
        <pc:picChg chg="mod">
          <ac:chgData name="David Powers" userId="c838b7c213df2919" providerId="Windows Live" clId="Web-{4BEE370A-FCA6-479C-54F2-548038B5A782}" dt="2020-09-03T02:56:50.718" v="606" actId="1076"/>
          <ac:picMkLst>
            <pc:docMk/>
            <pc:sldMk cId="1975426207" sldId="267"/>
            <ac:picMk id="21" creationId="{FB195CF8-6EEC-4DD9-9042-72C55A4EA941}"/>
          </ac:picMkLst>
        </pc:picChg>
        <pc:picChg chg="mod">
          <ac:chgData name="David Powers" userId="c838b7c213df2919" providerId="Windows Live" clId="Web-{4BEE370A-FCA6-479C-54F2-548038B5A782}" dt="2020-09-03T02:56:50.733" v="607" actId="1076"/>
          <ac:picMkLst>
            <pc:docMk/>
            <pc:sldMk cId="1975426207" sldId="267"/>
            <ac:picMk id="22" creationId="{1C8EE229-EB87-4738-9B93-467CF35561BA}"/>
          </ac:picMkLst>
        </pc:picChg>
        <pc:picChg chg="add mod">
          <ac:chgData name="David Powers" userId="c838b7c213df2919" providerId="Windows Live" clId="Web-{4BEE370A-FCA6-479C-54F2-548038B5A782}" dt="2020-09-03T02:56:50.733" v="609" actId="1076"/>
          <ac:picMkLst>
            <pc:docMk/>
            <pc:sldMk cId="1975426207" sldId="267"/>
            <ac:picMk id="23" creationId="{7801B6FB-D33D-4746-B0EE-71E73475087F}"/>
          </ac:picMkLst>
        </pc:picChg>
      </pc:sldChg>
    </pc:docChg>
  </pc:docChgLst>
  <pc:docChgLst>
    <pc:chgData name="David Powers" userId="c838b7c213df2919" providerId="Windows Live" clId="Web-{2D42A82D-49CA-436F-F4B0-8292BA11C305}"/>
    <pc:docChg chg="modSld">
      <pc:chgData name="David Powers" userId="c838b7c213df2919" providerId="Windows Live" clId="Web-{2D42A82D-49CA-436F-F4B0-8292BA11C305}" dt="2020-09-03T23:54:00.880" v="68" actId="1076"/>
      <pc:docMkLst>
        <pc:docMk/>
      </pc:docMkLst>
      <pc:sldChg chg="addSp modSp">
        <pc:chgData name="David Powers" userId="c838b7c213df2919" providerId="Windows Live" clId="Web-{2D42A82D-49CA-436F-F4B0-8292BA11C305}" dt="2020-09-03T23:54:00.880" v="68" actId="1076"/>
        <pc:sldMkLst>
          <pc:docMk/>
          <pc:sldMk cId="1890218997" sldId="258"/>
        </pc:sldMkLst>
        <pc:spChg chg="mod">
          <ac:chgData name="David Powers" userId="c838b7c213df2919" providerId="Windows Live" clId="Web-{2D42A82D-49CA-436F-F4B0-8292BA11C305}" dt="2020-09-03T23:54:00.880" v="68" actId="1076"/>
          <ac:spMkLst>
            <pc:docMk/>
            <pc:sldMk cId="1890218997" sldId="258"/>
            <ac:spMk id="2" creationId="{BF66C912-01DA-4B77-95F8-7FCDFF34A86B}"/>
          </ac:spMkLst>
        </pc:spChg>
        <pc:spChg chg="add mod">
          <ac:chgData name="David Powers" userId="c838b7c213df2919" providerId="Windows Live" clId="Web-{2D42A82D-49CA-436F-F4B0-8292BA11C305}" dt="2020-09-03T23:53:57.802" v="67" actId="1076"/>
          <ac:spMkLst>
            <pc:docMk/>
            <pc:sldMk cId="1890218997" sldId="258"/>
            <ac:spMk id="3" creationId="{B3A0E691-F34B-42FE-BDB6-92A52EBDC11E}"/>
          </ac:spMkLst>
        </pc:spChg>
        <pc:picChg chg="mod">
          <ac:chgData name="David Powers" userId="c838b7c213df2919" providerId="Windows Live" clId="Web-{2D42A82D-49CA-436F-F4B0-8292BA11C305}" dt="2020-09-03T23:52:18.045" v="29" actId="1076"/>
          <ac:picMkLst>
            <pc:docMk/>
            <pc:sldMk cId="1890218997" sldId="258"/>
            <ac:picMk id="6" creationId="{0F82A2EF-B039-4250-8462-D7340D9DBFDA}"/>
          </ac:picMkLst>
        </pc:picChg>
      </pc:sldChg>
    </pc:docChg>
  </pc:docChgLst>
  <pc:docChgLst>
    <pc:chgData name="David Powers" userId="c838b7c213df2919" providerId="Windows Live" clId="Web-{91D74504-6FBE-4470-5E59-ADF017C4E5B0}"/>
    <pc:docChg chg="addSld modSld">
      <pc:chgData name="David Powers" userId="c838b7c213df2919" providerId="Windows Live" clId="Web-{91D74504-6FBE-4470-5E59-ADF017C4E5B0}" dt="2020-09-08T01:22:33.794" v="2108" actId="1076"/>
      <pc:docMkLst>
        <pc:docMk/>
      </pc:docMkLst>
      <pc:sldChg chg="modSp">
        <pc:chgData name="David Powers" userId="c838b7c213df2919" providerId="Windows Live" clId="Web-{91D74504-6FBE-4470-5E59-ADF017C4E5B0}" dt="2020-09-07T23:38:32.073" v="813" actId="20577"/>
        <pc:sldMkLst>
          <pc:docMk/>
          <pc:sldMk cId="1111241422" sldId="259"/>
        </pc:sldMkLst>
        <pc:spChg chg="mod">
          <ac:chgData name="David Powers" userId="c838b7c213df2919" providerId="Windows Live" clId="Web-{91D74504-6FBE-4470-5E59-ADF017C4E5B0}" dt="2020-09-07T23:38:32.073" v="813" actId="20577"/>
          <ac:spMkLst>
            <pc:docMk/>
            <pc:sldMk cId="1111241422" sldId="259"/>
            <ac:spMk id="5" creationId="{E742CC4C-A74F-4434-B0D4-AF690A1EA919}"/>
          </ac:spMkLst>
        </pc:spChg>
      </pc:sldChg>
      <pc:sldChg chg="modSp">
        <pc:chgData name="David Powers" userId="c838b7c213df2919" providerId="Windows Live" clId="Web-{91D74504-6FBE-4470-5E59-ADF017C4E5B0}" dt="2020-09-08T01:22:33.794" v="2108" actId="1076"/>
        <pc:sldMkLst>
          <pc:docMk/>
          <pc:sldMk cId="1190941803" sldId="260"/>
        </pc:sldMkLst>
        <pc:spChg chg="mod">
          <ac:chgData name="David Powers" userId="c838b7c213df2919" providerId="Windows Live" clId="Web-{91D74504-6FBE-4470-5E59-ADF017C4E5B0}" dt="2020-09-08T01:22:33.794" v="2108" actId="1076"/>
          <ac:spMkLst>
            <pc:docMk/>
            <pc:sldMk cId="1190941803" sldId="260"/>
            <ac:spMk id="2" creationId="{5EAA5E6C-B746-4C41-894A-36961E20A1C6}"/>
          </ac:spMkLst>
        </pc:spChg>
        <pc:spChg chg="mod">
          <ac:chgData name="David Powers" userId="c838b7c213df2919" providerId="Windows Live" clId="Web-{91D74504-6FBE-4470-5E59-ADF017C4E5B0}" dt="2020-09-07T23:38:10.104" v="812" actId="14100"/>
          <ac:spMkLst>
            <pc:docMk/>
            <pc:sldMk cId="1190941803" sldId="260"/>
            <ac:spMk id="3" creationId="{3F97A789-0F0A-427C-A9D3-1FC76B6CB9A9}"/>
          </ac:spMkLst>
        </pc:spChg>
      </pc:sldChg>
      <pc:sldChg chg="modSp">
        <pc:chgData name="David Powers" userId="c838b7c213df2919" providerId="Windows Live" clId="Web-{91D74504-6FBE-4470-5E59-ADF017C4E5B0}" dt="2020-09-07T23:39:04.683" v="817" actId="20577"/>
        <pc:sldMkLst>
          <pc:docMk/>
          <pc:sldMk cId="2787222810" sldId="261"/>
        </pc:sldMkLst>
        <pc:spChg chg="mod">
          <ac:chgData name="David Powers" userId="c838b7c213df2919" providerId="Windows Live" clId="Web-{91D74504-6FBE-4470-5E59-ADF017C4E5B0}" dt="2020-09-07T23:39:04.683" v="817" actId="20577"/>
          <ac:spMkLst>
            <pc:docMk/>
            <pc:sldMk cId="2787222810" sldId="261"/>
            <ac:spMk id="2" creationId="{9AB3D099-274E-4692-85BC-CC22497993B1}"/>
          </ac:spMkLst>
        </pc:spChg>
      </pc:sldChg>
      <pc:sldChg chg="modSp">
        <pc:chgData name="David Powers" userId="c838b7c213df2919" providerId="Windows Live" clId="Web-{91D74504-6FBE-4470-5E59-ADF017C4E5B0}" dt="2020-09-07T23:39:13.902" v="818" actId="20577"/>
        <pc:sldMkLst>
          <pc:docMk/>
          <pc:sldMk cId="2333728586" sldId="262"/>
        </pc:sldMkLst>
        <pc:spChg chg="mod">
          <ac:chgData name="David Powers" userId="c838b7c213df2919" providerId="Windows Live" clId="Web-{91D74504-6FBE-4470-5E59-ADF017C4E5B0}" dt="2020-09-07T23:39:13.902" v="818" actId="20577"/>
          <ac:spMkLst>
            <pc:docMk/>
            <pc:sldMk cId="2333728586" sldId="262"/>
            <ac:spMk id="2" creationId="{C711A4A9-619C-4D0D-9DE4-1272F56E4B3C}"/>
          </ac:spMkLst>
        </pc:spChg>
      </pc:sldChg>
      <pc:sldChg chg="modSp">
        <pc:chgData name="David Powers" userId="c838b7c213df2919" providerId="Windows Live" clId="Web-{91D74504-6FBE-4470-5E59-ADF017C4E5B0}" dt="2020-09-07T23:40:03.841" v="837" actId="20577"/>
        <pc:sldMkLst>
          <pc:docMk/>
          <pc:sldMk cId="2678083181" sldId="263"/>
        </pc:sldMkLst>
        <pc:spChg chg="mod">
          <ac:chgData name="David Powers" userId="c838b7c213df2919" providerId="Windows Live" clId="Web-{91D74504-6FBE-4470-5E59-ADF017C4E5B0}" dt="2020-09-07T23:39:57.700" v="833" actId="20577"/>
          <ac:spMkLst>
            <pc:docMk/>
            <pc:sldMk cId="2678083181" sldId="263"/>
            <ac:spMk id="2" creationId="{F8C10B5A-648D-43EC-9E5C-15E8947A71A2}"/>
          </ac:spMkLst>
        </pc:spChg>
        <pc:spChg chg="mod">
          <ac:chgData name="David Powers" userId="c838b7c213df2919" providerId="Windows Live" clId="Web-{91D74504-6FBE-4470-5E59-ADF017C4E5B0}" dt="2020-09-07T23:40:03.841" v="837" actId="20577"/>
          <ac:spMkLst>
            <pc:docMk/>
            <pc:sldMk cId="2678083181" sldId="263"/>
            <ac:spMk id="19" creationId="{55DF7274-662F-4579-8EB9-EECD9AC256E9}"/>
          </ac:spMkLst>
        </pc:spChg>
      </pc:sldChg>
      <pc:sldChg chg="modSp">
        <pc:chgData name="David Powers" userId="c838b7c213df2919" providerId="Windows Live" clId="Web-{91D74504-6FBE-4470-5E59-ADF017C4E5B0}" dt="2020-09-07T23:40:28.498" v="855" actId="1076"/>
        <pc:sldMkLst>
          <pc:docMk/>
          <pc:sldMk cId="600217152" sldId="266"/>
        </pc:sldMkLst>
        <pc:spChg chg="mod">
          <ac:chgData name="David Powers" userId="c838b7c213df2919" providerId="Windows Live" clId="Web-{91D74504-6FBE-4470-5E59-ADF017C4E5B0}" dt="2020-09-07T23:40:11.998" v="839" actId="20577"/>
          <ac:spMkLst>
            <pc:docMk/>
            <pc:sldMk cId="600217152" sldId="266"/>
            <ac:spMk id="2" creationId="{F8C10B5A-648D-43EC-9E5C-15E8947A71A2}"/>
          </ac:spMkLst>
        </pc:spChg>
        <pc:spChg chg="mod">
          <ac:chgData name="David Powers" userId="c838b7c213df2919" providerId="Windows Live" clId="Web-{91D74504-6FBE-4470-5E59-ADF017C4E5B0}" dt="2020-09-07T23:40:28.435" v="846" actId="1076"/>
          <ac:spMkLst>
            <pc:docMk/>
            <pc:sldMk cId="600217152" sldId="266"/>
            <ac:spMk id="5" creationId="{B75531B9-599F-4752-BA4C-484CA284DE51}"/>
          </ac:spMkLst>
        </pc:spChg>
        <pc:spChg chg="mod">
          <ac:chgData name="David Powers" userId="c838b7c213df2919" providerId="Windows Live" clId="Web-{91D74504-6FBE-4470-5E59-ADF017C4E5B0}" dt="2020-09-07T23:40:28.451" v="847" actId="1076"/>
          <ac:spMkLst>
            <pc:docMk/>
            <pc:sldMk cId="600217152" sldId="266"/>
            <ac:spMk id="13" creationId="{DBD8E0C3-3964-490C-B805-EFA77F910C3C}"/>
          </ac:spMkLst>
        </pc:spChg>
        <pc:spChg chg="mod">
          <ac:chgData name="David Powers" userId="c838b7c213df2919" providerId="Windows Live" clId="Web-{91D74504-6FBE-4470-5E59-ADF017C4E5B0}" dt="2020-09-07T23:40:28.451" v="848" actId="1076"/>
          <ac:spMkLst>
            <pc:docMk/>
            <pc:sldMk cId="600217152" sldId="266"/>
            <ac:spMk id="14" creationId="{58F423EC-4F72-492F-9C38-1F943D20500A}"/>
          </ac:spMkLst>
        </pc:spChg>
        <pc:spChg chg="mod">
          <ac:chgData name="David Powers" userId="c838b7c213df2919" providerId="Windows Live" clId="Web-{91D74504-6FBE-4470-5E59-ADF017C4E5B0}" dt="2020-09-07T23:40:28.451" v="849" actId="1076"/>
          <ac:spMkLst>
            <pc:docMk/>
            <pc:sldMk cId="600217152" sldId="266"/>
            <ac:spMk id="15" creationId="{95EA147E-62D0-4981-954F-4D012C668A51}"/>
          </ac:spMkLst>
        </pc:spChg>
        <pc:spChg chg="mod">
          <ac:chgData name="David Powers" userId="c838b7c213df2919" providerId="Windows Live" clId="Web-{91D74504-6FBE-4470-5E59-ADF017C4E5B0}" dt="2020-09-07T23:40:28.467" v="850" actId="1076"/>
          <ac:spMkLst>
            <pc:docMk/>
            <pc:sldMk cId="600217152" sldId="266"/>
            <ac:spMk id="16" creationId="{595C3EAA-A7E3-4284-8223-DD3E872A3BCB}"/>
          </ac:spMkLst>
        </pc:spChg>
        <pc:spChg chg="mod">
          <ac:chgData name="David Powers" userId="c838b7c213df2919" providerId="Windows Live" clId="Web-{91D74504-6FBE-4470-5E59-ADF017C4E5B0}" dt="2020-09-07T23:40:16.982" v="843" actId="20577"/>
          <ac:spMkLst>
            <pc:docMk/>
            <pc:sldMk cId="600217152" sldId="266"/>
            <ac:spMk id="19" creationId="{55DF7274-662F-4579-8EB9-EECD9AC256E9}"/>
          </ac:spMkLst>
        </pc:spChg>
        <pc:picChg chg="mod">
          <ac:chgData name="David Powers" userId="c838b7c213df2919" providerId="Windows Live" clId="Web-{91D74504-6FBE-4470-5E59-ADF017C4E5B0}" dt="2020-09-07T23:40:28.435" v="845" actId="1076"/>
          <ac:picMkLst>
            <pc:docMk/>
            <pc:sldMk cId="600217152" sldId="266"/>
            <ac:picMk id="4" creationId="{C2BDEFC0-DA17-4330-AF16-EBA8CBEC9A22}"/>
          </ac:picMkLst>
        </pc:picChg>
        <pc:picChg chg="mod">
          <ac:chgData name="David Powers" userId="c838b7c213df2919" providerId="Windows Live" clId="Web-{91D74504-6FBE-4470-5E59-ADF017C4E5B0}" dt="2020-09-07T23:40:28.467" v="851" actId="1076"/>
          <ac:picMkLst>
            <pc:docMk/>
            <pc:sldMk cId="600217152" sldId="266"/>
            <ac:picMk id="12" creationId="{135A348F-B341-447C-8DD7-CAFA08C6638F}"/>
          </ac:picMkLst>
        </pc:picChg>
        <pc:picChg chg="mod">
          <ac:chgData name="David Powers" userId="c838b7c213df2919" providerId="Windows Live" clId="Web-{91D74504-6FBE-4470-5E59-ADF017C4E5B0}" dt="2020-09-07T23:40:28.482" v="852" actId="1076"/>
          <ac:picMkLst>
            <pc:docMk/>
            <pc:sldMk cId="600217152" sldId="266"/>
            <ac:picMk id="18" creationId="{F89BCC82-B602-4F1F-B352-22E9E4DEEFBE}"/>
          </ac:picMkLst>
        </pc:picChg>
        <pc:picChg chg="mod">
          <ac:chgData name="David Powers" userId="c838b7c213df2919" providerId="Windows Live" clId="Web-{91D74504-6FBE-4470-5E59-ADF017C4E5B0}" dt="2020-09-07T23:40:28.482" v="853" actId="1076"/>
          <ac:picMkLst>
            <pc:docMk/>
            <pc:sldMk cId="600217152" sldId="266"/>
            <ac:picMk id="20" creationId="{9FD4A3BF-9280-4E14-A1E7-E2805BE26776}"/>
          </ac:picMkLst>
        </pc:picChg>
        <pc:picChg chg="mod">
          <ac:chgData name="David Powers" userId="c838b7c213df2919" providerId="Windows Live" clId="Web-{91D74504-6FBE-4470-5E59-ADF017C4E5B0}" dt="2020-09-07T23:40:28.482" v="854" actId="1076"/>
          <ac:picMkLst>
            <pc:docMk/>
            <pc:sldMk cId="600217152" sldId="266"/>
            <ac:picMk id="21" creationId="{FB195CF8-6EEC-4DD9-9042-72C55A4EA941}"/>
          </ac:picMkLst>
        </pc:picChg>
        <pc:picChg chg="mod">
          <ac:chgData name="David Powers" userId="c838b7c213df2919" providerId="Windows Live" clId="Web-{91D74504-6FBE-4470-5E59-ADF017C4E5B0}" dt="2020-09-07T23:40:28.498" v="855" actId="1076"/>
          <ac:picMkLst>
            <pc:docMk/>
            <pc:sldMk cId="600217152" sldId="266"/>
            <ac:picMk id="22" creationId="{1C8EE229-EB87-4738-9B93-467CF35561BA}"/>
          </ac:picMkLst>
        </pc:picChg>
      </pc:sldChg>
      <pc:sldChg chg="modSp">
        <pc:chgData name="David Powers" userId="c838b7c213df2919" providerId="Windows Live" clId="Web-{91D74504-6FBE-4470-5E59-ADF017C4E5B0}" dt="2020-09-07T23:40:44.342" v="872" actId="1076"/>
        <pc:sldMkLst>
          <pc:docMk/>
          <pc:sldMk cId="1975426207" sldId="267"/>
        </pc:sldMkLst>
        <pc:spChg chg="mod">
          <ac:chgData name="David Powers" userId="c838b7c213df2919" providerId="Windows Live" clId="Web-{91D74504-6FBE-4470-5E59-ADF017C4E5B0}" dt="2020-09-07T23:40:35.045" v="856" actId="20577"/>
          <ac:spMkLst>
            <pc:docMk/>
            <pc:sldMk cId="1975426207" sldId="267"/>
            <ac:spMk id="2" creationId="{F8C10B5A-648D-43EC-9E5C-15E8947A71A2}"/>
          </ac:spMkLst>
        </pc:spChg>
        <pc:spChg chg="mod">
          <ac:chgData name="David Powers" userId="c838b7c213df2919" providerId="Windows Live" clId="Web-{91D74504-6FBE-4470-5E59-ADF017C4E5B0}" dt="2020-09-07T23:40:44.295" v="862" actId="1076"/>
          <ac:spMkLst>
            <pc:docMk/>
            <pc:sldMk cId="1975426207" sldId="267"/>
            <ac:spMk id="5" creationId="{B75531B9-599F-4752-BA4C-484CA284DE51}"/>
          </ac:spMkLst>
        </pc:spChg>
        <pc:spChg chg="mod">
          <ac:chgData name="David Powers" userId="c838b7c213df2919" providerId="Windows Live" clId="Web-{91D74504-6FBE-4470-5E59-ADF017C4E5B0}" dt="2020-09-07T23:40:44.295" v="863" actId="1076"/>
          <ac:spMkLst>
            <pc:docMk/>
            <pc:sldMk cId="1975426207" sldId="267"/>
            <ac:spMk id="13" creationId="{DBD8E0C3-3964-490C-B805-EFA77F910C3C}"/>
          </ac:spMkLst>
        </pc:spChg>
        <pc:spChg chg="mod">
          <ac:chgData name="David Powers" userId="c838b7c213df2919" providerId="Windows Live" clId="Web-{91D74504-6FBE-4470-5E59-ADF017C4E5B0}" dt="2020-09-07T23:40:44.311" v="864" actId="1076"/>
          <ac:spMkLst>
            <pc:docMk/>
            <pc:sldMk cId="1975426207" sldId="267"/>
            <ac:spMk id="14" creationId="{58F423EC-4F72-492F-9C38-1F943D20500A}"/>
          </ac:spMkLst>
        </pc:spChg>
        <pc:spChg chg="mod">
          <ac:chgData name="David Powers" userId="c838b7c213df2919" providerId="Windows Live" clId="Web-{91D74504-6FBE-4470-5E59-ADF017C4E5B0}" dt="2020-09-07T23:40:44.311" v="865" actId="1076"/>
          <ac:spMkLst>
            <pc:docMk/>
            <pc:sldMk cId="1975426207" sldId="267"/>
            <ac:spMk id="15" creationId="{95EA147E-62D0-4981-954F-4D012C668A51}"/>
          </ac:spMkLst>
        </pc:spChg>
        <pc:spChg chg="mod">
          <ac:chgData name="David Powers" userId="c838b7c213df2919" providerId="Windows Live" clId="Web-{91D74504-6FBE-4470-5E59-ADF017C4E5B0}" dt="2020-09-07T23:40:44.311" v="866" actId="1076"/>
          <ac:spMkLst>
            <pc:docMk/>
            <pc:sldMk cId="1975426207" sldId="267"/>
            <ac:spMk id="16" creationId="{595C3EAA-A7E3-4284-8223-DD3E872A3BCB}"/>
          </ac:spMkLst>
        </pc:spChg>
        <pc:spChg chg="mod">
          <ac:chgData name="David Powers" userId="c838b7c213df2919" providerId="Windows Live" clId="Web-{91D74504-6FBE-4470-5E59-ADF017C4E5B0}" dt="2020-09-07T23:40:39.717" v="860" actId="20577"/>
          <ac:spMkLst>
            <pc:docMk/>
            <pc:sldMk cId="1975426207" sldId="267"/>
            <ac:spMk id="19" creationId="{55DF7274-662F-4579-8EB9-EECD9AC256E9}"/>
          </ac:spMkLst>
        </pc:spChg>
        <pc:picChg chg="mod">
          <ac:chgData name="David Powers" userId="c838b7c213df2919" providerId="Windows Live" clId="Web-{91D74504-6FBE-4470-5E59-ADF017C4E5B0}" dt="2020-09-07T23:40:44.342" v="871" actId="1076"/>
          <ac:picMkLst>
            <pc:docMk/>
            <pc:sldMk cId="1975426207" sldId="267"/>
            <ac:picMk id="7" creationId="{660C1F00-72B9-44D1-8937-60CAAC32884E}"/>
          </ac:picMkLst>
        </pc:picChg>
        <pc:picChg chg="mod">
          <ac:chgData name="David Powers" userId="c838b7c213df2919" providerId="Windows Live" clId="Web-{91D74504-6FBE-4470-5E59-ADF017C4E5B0}" dt="2020-09-07T23:40:44.326" v="867" actId="1076"/>
          <ac:picMkLst>
            <pc:docMk/>
            <pc:sldMk cId="1975426207" sldId="267"/>
            <ac:picMk id="18" creationId="{F89BCC82-B602-4F1F-B352-22E9E4DEEFBE}"/>
          </ac:picMkLst>
        </pc:picChg>
        <pc:picChg chg="mod">
          <ac:chgData name="David Powers" userId="c838b7c213df2919" providerId="Windows Live" clId="Web-{91D74504-6FBE-4470-5E59-ADF017C4E5B0}" dt="2020-09-07T23:40:44.326" v="868" actId="1076"/>
          <ac:picMkLst>
            <pc:docMk/>
            <pc:sldMk cId="1975426207" sldId="267"/>
            <ac:picMk id="20" creationId="{9FD4A3BF-9280-4E14-A1E7-E2805BE26776}"/>
          </ac:picMkLst>
        </pc:picChg>
        <pc:picChg chg="mod">
          <ac:chgData name="David Powers" userId="c838b7c213df2919" providerId="Windows Live" clId="Web-{91D74504-6FBE-4470-5E59-ADF017C4E5B0}" dt="2020-09-07T23:40:44.326" v="869" actId="1076"/>
          <ac:picMkLst>
            <pc:docMk/>
            <pc:sldMk cId="1975426207" sldId="267"/>
            <ac:picMk id="21" creationId="{FB195CF8-6EEC-4DD9-9042-72C55A4EA941}"/>
          </ac:picMkLst>
        </pc:picChg>
        <pc:picChg chg="mod">
          <ac:chgData name="David Powers" userId="c838b7c213df2919" providerId="Windows Live" clId="Web-{91D74504-6FBE-4470-5E59-ADF017C4E5B0}" dt="2020-09-07T23:40:44.326" v="870" actId="1076"/>
          <ac:picMkLst>
            <pc:docMk/>
            <pc:sldMk cId="1975426207" sldId="267"/>
            <ac:picMk id="22" creationId="{1C8EE229-EB87-4738-9B93-467CF35561BA}"/>
          </ac:picMkLst>
        </pc:picChg>
        <pc:picChg chg="mod">
          <ac:chgData name="David Powers" userId="c838b7c213df2919" providerId="Windows Live" clId="Web-{91D74504-6FBE-4470-5E59-ADF017C4E5B0}" dt="2020-09-07T23:40:44.342" v="872" actId="1076"/>
          <ac:picMkLst>
            <pc:docMk/>
            <pc:sldMk cId="1975426207" sldId="267"/>
            <ac:picMk id="23" creationId="{7801B6FB-D33D-4746-B0EE-71E73475087F}"/>
          </ac:picMkLst>
        </pc:picChg>
      </pc:sldChg>
      <pc:sldChg chg="modSp">
        <pc:chgData name="David Powers" userId="c838b7c213df2919" providerId="Windows Live" clId="Web-{91D74504-6FBE-4470-5E59-ADF017C4E5B0}" dt="2020-09-07T23:39:36.965" v="824" actId="20577"/>
        <pc:sldMkLst>
          <pc:docMk/>
          <pc:sldMk cId="3275280497" sldId="268"/>
        </pc:sldMkLst>
        <pc:spChg chg="mod">
          <ac:chgData name="David Powers" userId="c838b7c213df2919" providerId="Windows Live" clId="Web-{91D74504-6FBE-4470-5E59-ADF017C4E5B0}" dt="2020-09-07T23:39:30.700" v="821" actId="20577"/>
          <ac:spMkLst>
            <pc:docMk/>
            <pc:sldMk cId="3275280497" sldId="268"/>
            <ac:spMk id="2" creationId="{C711A4A9-619C-4D0D-9DE4-1272F56E4B3C}"/>
          </ac:spMkLst>
        </pc:spChg>
        <pc:spChg chg="mod">
          <ac:chgData name="David Powers" userId="c838b7c213df2919" providerId="Windows Live" clId="Web-{91D74504-6FBE-4470-5E59-ADF017C4E5B0}" dt="2020-09-07T23:39:36.965" v="824" actId="20577"/>
          <ac:spMkLst>
            <pc:docMk/>
            <pc:sldMk cId="3275280497" sldId="268"/>
            <ac:spMk id="3" creationId="{D223EFD9-664C-4FDF-B575-015531534BA5}"/>
          </ac:spMkLst>
        </pc:spChg>
      </pc:sldChg>
      <pc:sldChg chg="modSp">
        <pc:chgData name="David Powers" userId="c838b7c213df2919" providerId="Windows Live" clId="Web-{91D74504-6FBE-4470-5E59-ADF017C4E5B0}" dt="2020-09-07T23:39:50.841" v="831" actId="20577"/>
        <pc:sldMkLst>
          <pc:docMk/>
          <pc:sldMk cId="1583337283" sldId="269"/>
        </pc:sldMkLst>
        <pc:spChg chg="mod">
          <ac:chgData name="David Powers" userId="c838b7c213df2919" providerId="Windows Live" clId="Web-{91D74504-6FBE-4470-5E59-ADF017C4E5B0}" dt="2020-09-07T23:39:44.919" v="827" actId="20577"/>
          <ac:spMkLst>
            <pc:docMk/>
            <pc:sldMk cId="1583337283" sldId="269"/>
            <ac:spMk id="2" creationId="{C711A4A9-619C-4D0D-9DE4-1272F56E4B3C}"/>
          </ac:spMkLst>
        </pc:spChg>
        <pc:spChg chg="mod">
          <ac:chgData name="David Powers" userId="c838b7c213df2919" providerId="Windows Live" clId="Web-{91D74504-6FBE-4470-5E59-ADF017C4E5B0}" dt="2020-09-07T23:39:50.841" v="831" actId="20577"/>
          <ac:spMkLst>
            <pc:docMk/>
            <pc:sldMk cId="1583337283" sldId="269"/>
            <ac:spMk id="3" creationId="{D223EFD9-664C-4FDF-B575-015531534BA5}"/>
          </ac:spMkLst>
        </pc:spChg>
      </pc:sldChg>
      <pc:sldChg chg="modSp">
        <pc:chgData name="David Powers" userId="c838b7c213df2919" providerId="Windows Live" clId="Web-{91D74504-6FBE-4470-5E59-ADF017C4E5B0}" dt="2020-09-07T23:40:55.749" v="877" actId="20577"/>
        <pc:sldMkLst>
          <pc:docMk/>
          <pc:sldMk cId="3152412348" sldId="270"/>
        </pc:sldMkLst>
        <pc:spChg chg="mod">
          <ac:chgData name="David Powers" userId="c838b7c213df2919" providerId="Windows Live" clId="Web-{91D74504-6FBE-4470-5E59-ADF017C4E5B0}" dt="2020-09-07T23:40:50.686" v="873" actId="20577"/>
          <ac:spMkLst>
            <pc:docMk/>
            <pc:sldMk cId="3152412348" sldId="270"/>
            <ac:spMk id="2" creationId="{F8C10B5A-648D-43EC-9E5C-15E8947A71A2}"/>
          </ac:spMkLst>
        </pc:spChg>
        <pc:spChg chg="mod">
          <ac:chgData name="David Powers" userId="c838b7c213df2919" providerId="Windows Live" clId="Web-{91D74504-6FBE-4470-5E59-ADF017C4E5B0}" dt="2020-09-07T23:40:55.749" v="877" actId="20577"/>
          <ac:spMkLst>
            <pc:docMk/>
            <pc:sldMk cId="3152412348" sldId="270"/>
            <ac:spMk id="19" creationId="{55DF7274-662F-4579-8EB9-EECD9AC256E9}"/>
          </ac:spMkLst>
        </pc:spChg>
      </pc:sldChg>
      <pc:sldChg chg="modSp">
        <pc:chgData name="David Powers" userId="c838b7c213df2919" providerId="Windows Live" clId="Web-{91D74504-6FBE-4470-5E59-ADF017C4E5B0}" dt="2020-09-07T23:41:09.140" v="883" actId="20577"/>
        <pc:sldMkLst>
          <pc:docMk/>
          <pc:sldMk cId="4242731256" sldId="271"/>
        </pc:sldMkLst>
        <pc:spChg chg="mod">
          <ac:chgData name="David Powers" userId="c838b7c213df2919" providerId="Windows Live" clId="Web-{91D74504-6FBE-4470-5E59-ADF017C4E5B0}" dt="2020-09-07T23:41:03.811" v="879" actId="20577"/>
          <ac:spMkLst>
            <pc:docMk/>
            <pc:sldMk cId="4242731256" sldId="271"/>
            <ac:spMk id="2" creationId="{F8C10B5A-648D-43EC-9E5C-15E8947A71A2}"/>
          </ac:spMkLst>
        </pc:spChg>
        <pc:spChg chg="mod">
          <ac:chgData name="David Powers" userId="c838b7c213df2919" providerId="Windows Live" clId="Web-{91D74504-6FBE-4470-5E59-ADF017C4E5B0}" dt="2020-09-07T23:41:09.140" v="883" actId="20577"/>
          <ac:spMkLst>
            <pc:docMk/>
            <pc:sldMk cId="4242731256" sldId="271"/>
            <ac:spMk id="19" creationId="{55DF7274-662F-4579-8EB9-EECD9AC256E9}"/>
          </ac:spMkLst>
        </pc:spChg>
      </pc:sldChg>
      <pc:sldChg chg="modSp">
        <pc:chgData name="David Powers" userId="c838b7c213df2919" providerId="Windows Live" clId="Web-{91D74504-6FBE-4470-5E59-ADF017C4E5B0}" dt="2020-09-07T23:41:24.062" v="889" actId="20577"/>
        <pc:sldMkLst>
          <pc:docMk/>
          <pc:sldMk cId="2490887573" sldId="272"/>
        </pc:sldMkLst>
        <pc:spChg chg="mod">
          <ac:chgData name="David Powers" userId="c838b7c213df2919" providerId="Windows Live" clId="Web-{91D74504-6FBE-4470-5E59-ADF017C4E5B0}" dt="2020-09-07T23:41:19.046" v="885" actId="20577"/>
          <ac:spMkLst>
            <pc:docMk/>
            <pc:sldMk cId="2490887573" sldId="272"/>
            <ac:spMk id="2" creationId="{F8C10B5A-648D-43EC-9E5C-15E8947A71A2}"/>
          </ac:spMkLst>
        </pc:spChg>
        <pc:spChg chg="mod">
          <ac:chgData name="David Powers" userId="c838b7c213df2919" providerId="Windows Live" clId="Web-{91D74504-6FBE-4470-5E59-ADF017C4E5B0}" dt="2020-09-07T23:41:24.062" v="889" actId="20577"/>
          <ac:spMkLst>
            <pc:docMk/>
            <pc:sldMk cId="2490887573" sldId="272"/>
            <ac:spMk id="19" creationId="{55DF7274-662F-4579-8EB9-EECD9AC256E9}"/>
          </ac:spMkLst>
        </pc:spChg>
      </pc:sldChg>
      <pc:sldChg chg="modSp">
        <pc:chgData name="David Powers" userId="c838b7c213df2919" providerId="Windows Live" clId="Web-{91D74504-6FBE-4470-5E59-ADF017C4E5B0}" dt="2020-09-07T23:41:36.062" v="895" actId="20577"/>
        <pc:sldMkLst>
          <pc:docMk/>
          <pc:sldMk cId="3220128715" sldId="273"/>
        </pc:sldMkLst>
        <pc:spChg chg="mod">
          <ac:chgData name="David Powers" userId="c838b7c213df2919" providerId="Windows Live" clId="Web-{91D74504-6FBE-4470-5E59-ADF017C4E5B0}" dt="2020-09-07T23:41:30.921" v="891" actId="20577"/>
          <ac:spMkLst>
            <pc:docMk/>
            <pc:sldMk cId="3220128715" sldId="273"/>
            <ac:spMk id="2" creationId="{F8C10B5A-648D-43EC-9E5C-15E8947A71A2}"/>
          </ac:spMkLst>
        </pc:spChg>
        <pc:spChg chg="mod">
          <ac:chgData name="David Powers" userId="c838b7c213df2919" providerId="Windows Live" clId="Web-{91D74504-6FBE-4470-5E59-ADF017C4E5B0}" dt="2020-09-07T23:41:36.062" v="895" actId="20577"/>
          <ac:spMkLst>
            <pc:docMk/>
            <pc:sldMk cId="3220128715" sldId="273"/>
            <ac:spMk id="19" creationId="{55DF7274-662F-4579-8EB9-EECD9AC256E9}"/>
          </ac:spMkLst>
        </pc:spChg>
      </pc:sldChg>
      <pc:sldChg chg="modSp">
        <pc:chgData name="David Powers" userId="c838b7c213df2919" providerId="Windows Live" clId="Web-{91D74504-6FBE-4470-5E59-ADF017C4E5B0}" dt="2020-09-07T23:41:51.156" v="905" actId="20577"/>
        <pc:sldMkLst>
          <pc:docMk/>
          <pc:sldMk cId="3091980338" sldId="274"/>
        </pc:sldMkLst>
        <pc:spChg chg="mod">
          <ac:chgData name="David Powers" userId="c838b7c213df2919" providerId="Windows Live" clId="Web-{91D74504-6FBE-4470-5E59-ADF017C4E5B0}" dt="2020-09-07T23:41:43.375" v="897" actId="20577"/>
          <ac:spMkLst>
            <pc:docMk/>
            <pc:sldMk cId="3091980338" sldId="274"/>
            <ac:spMk id="2" creationId="{F8C10B5A-648D-43EC-9E5C-15E8947A71A2}"/>
          </ac:spMkLst>
        </pc:spChg>
        <pc:spChg chg="mod">
          <ac:chgData name="David Powers" userId="c838b7c213df2919" providerId="Windows Live" clId="Web-{91D74504-6FBE-4470-5E59-ADF017C4E5B0}" dt="2020-09-07T23:41:51.156" v="905" actId="20577"/>
          <ac:spMkLst>
            <pc:docMk/>
            <pc:sldMk cId="3091980338" sldId="274"/>
            <ac:spMk id="19" creationId="{55DF7274-662F-4579-8EB9-EECD9AC256E9}"/>
          </ac:spMkLst>
        </pc:spChg>
      </pc:sldChg>
      <pc:sldChg chg="modSp">
        <pc:chgData name="David Powers" userId="c838b7c213df2919" providerId="Windows Live" clId="Web-{91D74504-6FBE-4470-5E59-ADF017C4E5B0}" dt="2020-09-07T23:42:03.625" v="908" actId="20577"/>
        <pc:sldMkLst>
          <pc:docMk/>
          <pc:sldMk cId="11669893" sldId="275"/>
        </pc:sldMkLst>
        <pc:spChg chg="mod">
          <ac:chgData name="David Powers" userId="c838b7c213df2919" providerId="Windows Live" clId="Web-{91D74504-6FBE-4470-5E59-ADF017C4E5B0}" dt="2020-09-07T23:42:03.625" v="908" actId="20577"/>
          <ac:spMkLst>
            <pc:docMk/>
            <pc:sldMk cId="11669893" sldId="275"/>
            <ac:spMk id="5" creationId="{BFD857FD-255F-401A-AD62-9A24C343A90C}"/>
          </ac:spMkLst>
        </pc:spChg>
      </pc:sldChg>
      <pc:sldChg chg="modSp">
        <pc:chgData name="David Powers" userId="c838b7c213df2919" providerId="Windows Live" clId="Web-{91D74504-6FBE-4470-5E59-ADF017C4E5B0}" dt="2020-09-07T23:42:13.297" v="911" actId="20577"/>
        <pc:sldMkLst>
          <pc:docMk/>
          <pc:sldMk cId="2353605612" sldId="276"/>
        </pc:sldMkLst>
        <pc:spChg chg="mod">
          <ac:chgData name="David Powers" userId="c838b7c213df2919" providerId="Windows Live" clId="Web-{91D74504-6FBE-4470-5E59-ADF017C4E5B0}" dt="2020-09-07T23:42:13.297" v="911" actId="20577"/>
          <ac:spMkLst>
            <pc:docMk/>
            <pc:sldMk cId="2353605612" sldId="276"/>
            <ac:spMk id="5" creationId="{BFD857FD-255F-401A-AD62-9A24C343A90C}"/>
          </ac:spMkLst>
        </pc:spChg>
      </pc:sldChg>
      <pc:sldChg chg="modSp">
        <pc:chgData name="David Powers" userId="c838b7c213df2919" providerId="Windows Live" clId="Web-{91D74504-6FBE-4470-5E59-ADF017C4E5B0}" dt="2020-09-07T23:42:28.813" v="915" actId="20577"/>
        <pc:sldMkLst>
          <pc:docMk/>
          <pc:sldMk cId="4244997146" sldId="277"/>
        </pc:sldMkLst>
        <pc:spChg chg="mod">
          <ac:chgData name="David Powers" userId="c838b7c213df2919" providerId="Windows Live" clId="Web-{91D74504-6FBE-4470-5E59-ADF017C4E5B0}" dt="2020-09-07T23:42:23.563" v="913" actId="20577"/>
          <ac:spMkLst>
            <pc:docMk/>
            <pc:sldMk cId="4244997146" sldId="277"/>
            <ac:spMk id="2" creationId="{66774E77-FF18-43F3-AAF9-DECBBBE95D63}"/>
          </ac:spMkLst>
        </pc:spChg>
        <pc:spChg chg="mod">
          <ac:chgData name="David Powers" userId="c838b7c213df2919" providerId="Windows Live" clId="Web-{91D74504-6FBE-4470-5E59-ADF017C4E5B0}" dt="2020-09-07T23:42:28.813" v="915" actId="20577"/>
          <ac:spMkLst>
            <pc:docMk/>
            <pc:sldMk cId="4244997146" sldId="277"/>
            <ac:spMk id="10" creationId="{F566577D-10AF-44A1-9083-BF446F5BD3A6}"/>
          </ac:spMkLst>
        </pc:spChg>
      </pc:sldChg>
      <pc:sldChg chg="modSp">
        <pc:chgData name="David Powers" userId="c838b7c213df2919" providerId="Windows Live" clId="Web-{91D74504-6FBE-4470-5E59-ADF017C4E5B0}" dt="2020-09-07T23:43:23.877" v="929" actId="20577"/>
        <pc:sldMkLst>
          <pc:docMk/>
          <pc:sldMk cId="1905455112" sldId="278"/>
        </pc:sldMkLst>
        <pc:spChg chg="mod">
          <ac:chgData name="David Powers" userId="c838b7c213df2919" providerId="Windows Live" clId="Web-{91D74504-6FBE-4470-5E59-ADF017C4E5B0}" dt="2020-09-07T23:42:43.251" v="917" actId="20577"/>
          <ac:spMkLst>
            <pc:docMk/>
            <pc:sldMk cId="1905455112" sldId="278"/>
            <ac:spMk id="2" creationId="{66774E77-FF18-43F3-AAF9-DECBBBE95D63}"/>
          </ac:spMkLst>
        </pc:spChg>
        <pc:spChg chg="mod">
          <ac:chgData name="David Powers" userId="c838b7c213df2919" providerId="Windows Live" clId="Web-{91D74504-6FBE-4470-5E59-ADF017C4E5B0}" dt="2020-09-07T23:43:23.877" v="929" actId="20577"/>
          <ac:spMkLst>
            <pc:docMk/>
            <pc:sldMk cId="1905455112" sldId="278"/>
            <ac:spMk id="10" creationId="{F566577D-10AF-44A1-9083-BF446F5BD3A6}"/>
          </ac:spMkLst>
        </pc:spChg>
      </pc:sldChg>
      <pc:sldChg chg="modSp">
        <pc:chgData name="David Powers" userId="c838b7c213df2919" providerId="Windows Live" clId="Web-{91D74504-6FBE-4470-5E59-ADF017C4E5B0}" dt="2020-09-07T23:43:40.362" v="942" actId="20577"/>
        <pc:sldMkLst>
          <pc:docMk/>
          <pc:sldMk cId="2937353684" sldId="279"/>
        </pc:sldMkLst>
        <pc:spChg chg="mod">
          <ac:chgData name="David Powers" userId="c838b7c213df2919" providerId="Windows Live" clId="Web-{91D74504-6FBE-4470-5E59-ADF017C4E5B0}" dt="2020-09-07T23:42:56.408" v="921" actId="20577"/>
          <ac:spMkLst>
            <pc:docMk/>
            <pc:sldMk cId="2937353684" sldId="279"/>
            <ac:spMk id="2" creationId="{66774E77-FF18-43F3-AAF9-DECBBBE95D63}"/>
          </ac:spMkLst>
        </pc:spChg>
        <pc:spChg chg="mod">
          <ac:chgData name="David Powers" userId="c838b7c213df2919" providerId="Windows Live" clId="Web-{91D74504-6FBE-4470-5E59-ADF017C4E5B0}" dt="2020-09-07T23:43:40.362" v="942" actId="20577"/>
          <ac:spMkLst>
            <pc:docMk/>
            <pc:sldMk cId="2937353684" sldId="279"/>
            <ac:spMk id="10" creationId="{F566577D-10AF-44A1-9083-BF446F5BD3A6}"/>
          </ac:spMkLst>
        </pc:spChg>
      </pc:sldChg>
      <pc:sldChg chg="modSp">
        <pc:chgData name="David Powers" userId="c838b7c213df2919" providerId="Windows Live" clId="Web-{91D74504-6FBE-4470-5E59-ADF017C4E5B0}" dt="2020-09-07T23:44:24.285" v="964" actId="20577"/>
        <pc:sldMkLst>
          <pc:docMk/>
          <pc:sldMk cId="3669700466" sldId="280"/>
        </pc:sldMkLst>
        <pc:spChg chg="mod">
          <ac:chgData name="David Powers" userId="c838b7c213df2919" providerId="Windows Live" clId="Web-{91D74504-6FBE-4470-5E59-ADF017C4E5B0}" dt="2020-09-07T23:43:50.315" v="944" actId="20577"/>
          <ac:spMkLst>
            <pc:docMk/>
            <pc:sldMk cId="3669700466" sldId="280"/>
            <ac:spMk id="2" creationId="{66774E77-FF18-43F3-AAF9-DECBBBE95D63}"/>
          </ac:spMkLst>
        </pc:spChg>
        <pc:spChg chg="mod">
          <ac:chgData name="David Powers" userId="c838b7c213df2919" providerId="Windows Live" clId="Web-{91D74504-6FBE-4470-5E59-ADF017C4E5B0}" dt="2020-09-07T23:44:24.285" v="964" actId="20577"/>
          <ac:spMkLst>
            <pc:docMk/>
            <pc:sldMk cId="3669700466" sldId="280"/>
            <ac:spMk id="10" creationId="{F566577D-10AF-44A1-9083-BF446F5BD3A6}"/>
          </ac:spMkLst>
        </pc:spChg>
      </pc:sldChg>
      <pc:sldChg chg="modSp">
        <pc:chgData name="David Powers" userId="c838b7c213df2919" providerId="Windows Live" clId="Web-{91D74504-6FBE-4470-5E59-ADF017C4E5B0}" dt="2020-09-07T23:44:41.285" v="967" actId="20577"/>
        <pc:sldMkLst>
          <pc:docMk/>
          <pc:sldMk cId="2007212052" sldId="281"/>
        </pc:sldMkLst>
        <pc:spChg chg="mod">
          <ac:chgData name="David Powers" userId="c838b7c213df2919" providerId="Windows Live" clId="Web-{91D74504-6FBE-4470-5E59-ADF017C4E5B0}" dt="2020-09-07T23:44:41.285" v="967" actId="20577"/>
          <ac:spMkLst>
            <pc:docMk/>
            <pc:sldMk cId="2007212052" sldId="281"/>
            <ac:spMk id="2" creationId="{9AB3D099-274E-4692-85BC-CC22497993B1}"/>
          </ac:spMkLst>
        </pc:spChg>
      </pc:sldChg>
      <pc:sldChg chg="modSp">
        <pc:chgData name="David Powers" userId="c838b7c213df2919" providerId="Windows Live" clId="Web-{91D74504-6FBE-4470-5E59-ADF017C4E5B0}" dt="2020-09-07T23:45:07.223" v="970" actId="20577"/>
        <pc:sldMkLst>
          <pc:docMk/>
          <pc:sldMk cId="66325950" sldId="282"/>
        </pc:sldMkLst>
        <pc:spChg chg="mod">
          <ac:chgData name="David Powers" userId="c838b7c213df2919" providerId="Windows Live" clId="Web-{91D74504-6FBE-4470-5E59-ADF017C4E5B0}" dt="2020-09-07T23:45:02.708" v="968" actId="20577"/>
          <ac:spMkLst>
            <pc:docMk/>
            <pc:sldMk cId="66325950" sldId="282"/>
            <ac:spMk id="2" creationId="{66774E77-FF18-43F3-AAF9-DECBBBE95D63}"/>
          </ac:spMkLst>
        </pc:spChg>
        <pc:spChg chg="mod">
          <ac:chgData name="David Powers" userId="c838b7c213df2919" providerId="Windows Live" clId="Web-{91D74504-6FBE-4470-5E59-ADF017C4E5B0}" dt="2020-09-07T23:45:07.223" v="970" actId="20577"/>
          <ac:spMkLst>
            <pc:docMk/>
            <pc:sldMk cId="66325950" sldId="282"/>
            <ac:spMk id="10" creationId="{F566577D-10AF-44A1-9083-BF446F5BD3A6}"/>
          </ac:spMkLst>
        </pc:spChg>
      </pc:sldChg>
      <pc:sldChg chg="modSp">
        <pc:chgData name="David Powers" userId="c838b7c213df2919" providerId="Windows Live" clId="Web-{91D74504-6FBE-4470-5E59-ADF017C4E5B0}" dt="2020-09-07T23:45:19.786" v="974" actId="20577"/>
        <pc:sldMkLst>
          <pc:docMk/>
          <pc:sldMk cId="3420153091" sldId="283"/>
        </pc:sldMkLst>
        <pc:spChg chg="mod">
          <ac:chgData name="David Powers" userId="c838b7c213df2919" providerId="Windows Live" clId="Web-{91D74504-6FBE-4470-5E59-ADF017C4E5B0}" dt="2020-09-07T23:45:13.661" v="972" actId="20577"/>
          <ac:spMkLst>
            <pc:docMk/>
            <pc:sldMk cId="3420153091" sldId="283"/>
            <ac:spMk id="2" creationId="{66774E77-FF18-43F3-AAF9-DECBBBE95D63}"/>
          </ac:spMkLst>
        </pc:spChg>
        <pc:spChg chg="mod">
          <ac:chgData name="David Powers" userId="c838b7c213df2919" providerId="Windows Live" clId="Web-{91D74504-6FBE-4470-5E59-ADF017C4E5B0}" dt="2020-09-07T23:45:19.786" v="974" actId="20577"/>
          <ac:spMkLst>
            <pc:docMk/>
            <pc:sldMk cId="3420153091" sldId="283"/>
            <ac:spMk id="10" creationId="{F566577D-10AF-44A1-9083-BF446F5BD3A6}"/>
          </ac:spMkLst>
        </pc:spChg>
      </pc:sldChg>
      <pc:sldChg chg="modSp">
        <pc:chgData name="David Powers" userId="c838b7c213df2919" providerId="Windows Live" clId="Web-{91D74504-6FBE-4470-5E59-ADF017C4E5B0}" dt="2020-09-07T23:45:33.771" v="978" actId="20577"/>
        <pc:sldMkLst>
          <pc:docMk/>
          <pc:sldMk cId="1568927201" sldId="284"/>
        </pc:sldMkLst>
        <pc:spChg chg="mod">
          <ac:chgData name="David Powers" userId="c838b7c213df2919" providerId="Windows Live" clId="Web-{91D74504-6FBE-4470-5E59-ADF017C4E5B0}" dt="2020-09-07T23:45:28.755" v="976" actId="20577"/>
          <ac:spMkLst>
            <pc:docMk/>
            <pc:sldMk cId="1568927201" sldId="284"/>
            <ac:spMk id="2" creationId="{66774E77-FF18-43F3-AAF9-DECBBBE95D63}"/>
          </ac:spMkLst>
        </pc:spChg>
        <pc:spChg chg="mod">
          <ac:chgData name="David Powers" userId="c838b7c213df2919" providerId="Windows Live" clId="Web-{91D74504-6FBE-4470-5E59-ADF017C4E5B0}" dt="2020-09-07T23:45:33.771" v="978" actId="20577"/>
          <ac:spMkLst>
            <pc:docMk/>
            <pc:sldMk cId="1568927201" sldId="284"/>
            <ac:spMk id="10" creationId="{F566577D-10AF-44A1-9083-BF446F5BD3A6}"/>
          </ac:spMkLst>
        </pc:spChg>
      </pc:sldChg>
      <pc:sldChg chg="modSp">
        <pc:chgData name="David Powers" userId="c838b7c213df2919" providerId="Windows Live" clId="Web-{91D74504-6FBE-4470-5E59-ADF017C4E5B0}" dt="2020-09-07T23:45:46.412" v="982" actId="20577"/>
        <pc:sldMkLst>
          <pc:docMk/>
          <pc:sldMk cId="270142721" sldId="285"/>
        </pc:sldMkLst>
        <pc:spChg chg="mod">
          <ac:chgData name="David Powers" userId="c838b7c213df2919" providerId="Windows Live" clId="Web-{91D74504-6FBE-4470-5E59-ADF017C4E5B0}" dt="2020-09-07T23:45:41.224" v="980" actId="20577"/>
          <ac:spMkLst>
            <pc:docMk/>
            <pc:sldMk cId="270142721" sldId="285"/>
            <ac:spMk id="2" creationId="{66774E77-FF18-43F3-AAF9-DECBBBE95D63}"/>
          </ac:spMkLst>
        </pc:spChg>
        <pc:spChg chg="mod">
          <ac:chgData name="David Powers" userId="c838b7c213df2919" providerId="Windows Live" clId="Web-{91D74504-6FBE-4470-5E59-ADF017C4E5B0}" dt="2020-09-07T23:45:46.412" v="982" actId="20577"/>
          <ac:spMkLst>
            <pc:docMk/>
            <pc:sldMk cId="270142721" sldId="285"/>
            <ac:spMk id="10" creationId="{F566577D-10AF-44A1-9083-BF446F5BD3A6}"/>
          </ac:spMkLst>
        </pc:spChg>
      </pc:sldChg>
      <pc:sldChg chg="modSp">
        <pc:chgData name="David Powers" userId="c838b7c213df2919" providerId="Windows Live" clId="Web-{91D74504-6FBE-4470-5E59-ADF017C4E5B0}" dt="2020-09-07T23:46:16.038" v="997" actId="20577"/>
        <pc:sldMkLst>
          <pc:docMk/>
          <pc:sldMk cId="792015269" sldId="286"/>
        </pc:sldMkLst>
        <pc:spChg chg="mod">
          <ac:chgData name="David Powers" userId="c838b7c213df2919" providerId="Windows Live" clId="Web-{91D74504-6FBE-4470-5E59-ADF017C4E5B0}" dt="2020-09-07T23:45:54.178" v="984" actId="20577"/>
          <ac:spMkLst>
            <pc:docMk/>
            <pc:sldMk cId="792015269" sldId="286"/>
            <ac:spMk id="2" creationId="{66774E77-FF18-43F3-AAF9-DECBBBE95D63}"/>
          </ac:spMkLst>
        </pc:spChg>
        <pc:spChg chg="mod">
          <ac:chgData name="David Powers" userId="c838b7c213df2919" providerId="Windows Live" clId="Web-{91D74504-6FBE-4470-5E59-ADF017C4E5B0}" dt="2020-09-07T23:46:16.038" v="997" actId="20577"/>
          <ac:spMkLst>
            <pc:docMk/>
            <pc:sldMk cId="792015269" sldId="286"/>
            <ac:spMk id="10" creationId="{F566577D-10AF-44A1-9083-BF446F5BD3A6}"/>
          </ac:spMkLst>
        </pc:spChg>
      </pc:sldChg>
      <pc:sldChg chg="modSp">
        <pc:chgData name="David Powers" userId="c838b7c213df2919" providerId="Windows Live" clId="Web-{91D74504-6FBE-4470-5E59-ADF017C4E5B0}" dt="2020-09-07T23:46:28.194" v="1002" actId="20577"/>
        <pc:sldMkLst>
          <pc:docMk/>
          <pc:sldMk cId="634535532" sldId="287"/>
        </pc:sldMkLst>
        <pc:spChg chg="mod">
          <ac:chgData name="David Powers" userId="c838b7c213df2919" providerId="Windows Live" clId="Web-{91D74504-6FBE-4470-5E59-ADF017C4E5B0}" dt="2020-09-07T23:46:22.960" v="1000" actId="20577"/>
          <ac:spMkLst>
            <pc:docMk/>
            <pc:sldMk cId="634535532" sldId="287"/>
            <ac:spMk id="2" creationId="{66774E77-FF18-43F3-AAF9-DECBBBE95D63}"/>
          </ac:spMkLst>
        </pc:spChg>
        <pc:spChg chg="mod">
          <ac:chgData name="David Powers" userId="c838b7c213df2919" providerId="Windows Live" clId="Web-{91D74504-6FBE-4470-5E59-ADF017C4E5B0}" dt="2020-09-07T23:46:28.194" v="1002" actId="20577"/>
          <ac:spMkLst>
            <pc:docMk/>
            <pc:sldMk cId="634535532" sldId="287"/>
            <ac:spMk id="10" creationId="{F566577D-10AF-44A1-9083-BF446F5BD3A6}"/>
          </ac:spMkLst>
        </pc:spChg>
      </pc:sldChg>
      <pc:sldChg chg="modSp add replId">
        <pc:chgData name="David Powers" userId="c838b7c213df2919" providerId="Windows Live" clId="Web-{91D74504-6FBE-4470-5E59-ADF017C4E5B0}" dt="2020-09-07T23:46:51.179" v="1011" actId="20577"/>
        <pc:sldMkLst>
          <pc:docMk/>
          <pc:sldMk cId="4184272860" sldId="288"/>
        </pc:sldMkLst>
        <pc:spChg chg="mod">
          <ac:chgData name="David Powers" userId="c838b7c213df2919" providerId="Windows Live" clId="Web-{91D74504-6FBE-4470-5E59-ADF017C4E5B0}" dt="2020-09-07T23:09:32.281" v="18" actId="20577"/>
          <ac:spMkLst>
            <pc:docMk/>
            <pc:sldMk cId="4184272860" sldId="288"/>
            <ac:spMk id="2" creationId="{66774E77-FF18-43F3-AAF9-DECBBBE95D63}"/>
          </ac:spMkLst>
        </pc:spChg>
        <pc:spChg chg="mod">
          <ac:chgData name="David Powers" userId="c838b7c213df2919" providerId="Windows Live" clId="Web-{91D74504-6FBE-4470-5E59-ADF017C4E5B0}" dt="2020-09-07T23:46:51.179" v="1011" actId="20577"/>
          <ac:spMkLst>
            <pc:docMk/>
            <pc:sldMk cId="4184272860" sldId="288"/>
            <ac:spMk id="10" creationId="{F566577D-10AF-44A1-9083-BF446F5BD3A6}"/>
          </ac:spMkLst>
        </pc:spChg>
      </pc:sldChg>
      <pc:sldChg chg="modSp add replId">
        <pc:chgData name="David Powers" userId="c838b7c213df2919" providerId="Windows Live" clId="Web-{91D74504-6FBE-4470-5E59-ADF017C4E5B0}" dt="2020-09-07T23:46:58.617" v="1015" actId="20577"/>
        <pc:sldMkLst>
          <pc:docMk/>
          <pc:sldMk cId="3176448319" sldId="289"/>
        </pc:sldMkLst>
        <pc:spChg chg="mod">
          <ac:chgData name="David Powers" userId="c838b7c213df2919" providerId="Windows Live" clId="Web-{91D74504-6FBE-4470-5E59-ADF017C4E5B0}" dt="2020-09-07T23:46:58.617" v="1015" actId="20577"/>
          <ac:spMkLst>
            <pc:docMk/>
            <pc:sldMk cId="3176448319" sldId="289"/>
            <ac:spMk id="10" creationId="{F566577D-10AF-44A1-9083-BF446F5BD3A6}"/>
          </ac:spMkLst>
        </pc:spChg>
      </pc:sldChg>
      <pc:sldChg chg="modSp add replId">
        <pc:chgData name="David Powers" userId="c838b7c213df2919" providerId="Windows Live" clId="Web-{91D74504-6FBE-4470-5E59-ADF017C4E5B0}" dt="2020-09-07T23:47:09.367" v="1018" actId="20577"/>
        <pc:sldMkLst>
          <pc:docMk/>
          <pc:sldMk cId="3297945413" sldId="290"/>
        </pc:sldMkLst>
        <pc:spChg chg="mod">
          <ac:chgData name="David Powers" userId="c838b7c213df2919" providerId="Windows Live" clId="Web-{91D74504-6FBE-4470-5E59-ADF017C4E5B0}" dt="2020-09-07T23:47:09.367" v="1018" actId="20577"/>
          <ac:spMkLst>
            <pc:docMk/>
            <pc:sldMk cId="3297945413" sldId="290"/>
            <ac:spMk id="10" creationId="{F566577D-10AF-44A1-9083-BF446F5BD3A6}"/>
          </ac:spMkLst>
        </pc:spChg>
      </pc:sldChg>
      <pc:sldChg chg="modSp add replId">
        <pc:chgData name="David Powers" userId="c838b7c213df2919" providerId="Windows Live" clId="Web-{91D74504-6FBE-4470-5E59-ADF017C4E5B0}" dt="2020-09-07T23:54:26.752" v="1305" actId="20577"/>
        <pc:sldMkLst>
          <pc:docMk/>
          <pc:sldMk cId="1930500216" sldId="291"/>
        </pc:sldMkLst>
        <pc:spChg chg="mod">
          <ac:chgData name="David Powers" userId="c838b7c213df2919" providerId="Windows Live" clId="Web-{91D74504-6FBE-4470-5E59-ADF017C4E5B0}" dt="2020-09-07T23:47:46.821" v="1028" actId="20577"/>
          <ac:spMkLst>
            <pc:docMk/>
            <pc:sldMk cId="1930500216" sldId="291"/>
            <ac:spMk id="2" creationId="{66774E77-FF18-43F3-AAF9-DECBBBE95D63}"/>
          </ac:spMkLst>
        </pc:spChg>
        <pc:spChg chg="mod">
          <ac:chgData name="David Powers" userId="c838b7c213df2919" providerId="Windows Live" clId="Web-{91D74504-6FBE-4470-5E59-ADF017C4E5B0}" dt="2020-09-07T23:54:26.752" v="1305" actId="20577"/>
          <ac:spMkLst>
            <pc:docMk/>
            <pc:sldMk cId="1930500216" sldId="291"/>
            <ac:spMk id="10" creationId="{F566577D-10AF-44A1-9083-BF446F5BD3A6}"/>
          </ac:spMkLst>
        </pc:spChg>
      </pc:sldChg>
      <pc:sldChg chg="modSp add replId">
        <pc:chgData name="David Powers" userId="c838b7c213df2919" providerId="Windows Live" clId="Web-{91D74504-6FBE-4470-5E59-ADF017C4E5B0}" dt="2020-09-08T00:07:16.137" v="1742" actId="20577"/>
        <pc:sldMkLst>
          <pc:docMk/>
          <pc:sldMk cId="977555889" sldId="292"/>
        </pc:sldMkLst>
        <pc:spChg chg="mod">
          <ac:chgData name="David Powers" userId="c838b7c213df2919" providerId="Windows Live" clId="Web-{91D74504-6FBE-4470-5E59-ADF017C4E5B0}" dt="2020-09-07T23:54:55.237" v="1311" actId="20577"/>
          <ac:spMkLst>
            <pc:docMk/>
            <pc:sldMk cId="977555889" sldId="292"/>
            <ac:spMk id="2" creationId="{66774E77-FF18-43F3-AAF9-DECBBBE95D63}"/>
          </ac:spMkLst>
        </pc:spChg>
        <pc:spChg chg="mod">
          <ac:chgData name="David Powers" userId="c838b7c213df2919" providerId="Windows Live" clId="Web-{91D74504-6FBE-4470-5E59-ADF017C4E5B0}" dt="2020-09-08T00:07:16.137" v="1742" actId="20577"/>
          <ac:spMkLst>
            <pc:docMk/>
            <pc:sldMk cId="977555889" sldId="292"/>
            <ac:spMk id="10" creationId="{F566577D-10AF-44A1-9083-BF446F5BD3A6}"/>
          </ac:spMkLst>
        </pc:spChg>
      </pc:sldChg>
      <pc:sldChg chg="modSp add replId">
        <pc:chgData name="David Powers" userId="c838b7c213df2919" providerId="Windows Live" clId="Web-{91D74504-6FBE-4470-5E59-ADF017C4E5B0}" dt="2020-09-08T01:18:27.921" v="2105" actId="20577"/>
        <pc:sldMkLst>
          <pc:docMk/>
          <pc:sldMk cId="1789375336" sldId="293"/>
        </pc:sldMkLst>
        <pc:spChg chg="mod">
          <ac:chgData name="David Powers" userId="c838b7c213df2919" providerId="Windows Live" clId="Web-{91D74504-6FBE-4470-5E59-ADF017C4E5B0}" dt="2020-09-08T01:16:43.572" v="2027" actId="1076"/>
          <ac:spMkLst>
            <pc:docMk/>
            <pc:sldMk cId="1789375336" sldId="293"/>
            <ac:spMk id="2" creationId="{66774E77-FF18-43F3-AAF9-DECBBBE95D63}"/>
          </ac:spMkLst>
        </pc:spChg>
        <pc:spChg chg="mod">
          <ac:chgData name="David Powers" userId="c838b7c213df2919" providerId="Windows Live" clId="Web-{91D74504-6FBE-4470-5E59-ADF017C4E5B0}" dt="2020-09-08T01:18:27.921" v="2105" actId="20577"/>
          <ac:spMkLst>
            <pc:docMk/>
            <pc:sldMk cId="1789375336" sldId="293"/>
            <ac:spMk id="10" creationId="{F566577D-10AF-44A1-9083-BF446F5BD3A6}"/>
          </ac:spMkLst>
        </pc:spChg>
      </pc:sldChg>
    </pc:docChg>
  </pc:docChgLst>
  <pc:docChgLst>
    <pc:chgData name="David Powers" userId="c838b7c213df2919" providerId="Windows Live" clId="Web-{C6251292-54E6-4790-88DD-EE8149DB3C71}"/>
    <pc:docChg chg="addSld delSld modSld sldOrd">
      <pc:chgData name="David Powers" userId="c838b7c213df2919" providerId="Windows Live" clId="Web-{C6251292-54E6-4790-88DD-EE8149DB3C71}" dt="2020-10-19T03:03:54.527" v="716"/>
      <pc:docMkLst>
        <pc:docMk/>
      </pc:docMkLst>
      <pc:sldChg chg="del">
        <pc:chgData name="David Powers" userId="c838b7c213df2919" providerId="Windows Live" clId="Web-{C6251292-54E6-4790-88DD-EE8149DB3C71}" dt="2020-10-18T23:11:19.823" v="521"/>
        <pc:sldMkLst>
          <pc:docMk/>
          <pc:sldMk cId="3079067329" sldId="257"/>
        </pc:sldMkLst>
      </pc:sldChg>
      <pc:sldChg chg="modSp">
        <pc:chgData name="David Powers" userId="c838b7c213df2919" providerId="Windows Live" clId="Web-{C6251292-54E6-4790-88DD-EE8149DB3C71}" dt="2020-10-19T01:28:39.961" v="590" actId="20577"/>
        <pc:sldMkLst>
          <pc:docMk/>
          <pc:sldMk cId="1890218997" sldId="258"/>
        </pc:sldMkLst>
        <pc:spChg chg="mod">
          <ac:chgData name="David Powers" userId="c838b7c213df2919" providerId="Windows Live" clId="Web-{C6251292-54E6-4790-88DD-EE8149DB3C71}" dt="2020-10-19T01:28:39.961" v="590" actId="20577"/>
          <ac:spMkLst>
            <pc:docMk/>
            <pc:sldMk cId="1890218997" sldId="258"/>
            <ac:spMk id="2" creationId="{BF66C912-01DA-4B77-95F8-7FCDFF34A86B}"/>
          </ac:spMkLst>
        </pc:spChg>
        <pc:spChg chg="mod">
          <ac:chgData name="David Powers" userId="c838b7c213df2919" providerId="Windows Live" clId="Web-{C6251292-54E6-4790-88DD-EE8149DB3C71}" dt="2020-10-19T00:16:50.958" v="556" actId="1076"/>
          <ac:spMkLst>
            <pc:docMk/>
            <pc:sldMk cId="1890218997" sldId="258"/>
            <ac:spMk id="3" creationId="{B3A0E691-F34B-42FE-BDB6-92A52EBDC11E}"/>
          </ac:spMkLst>
        </pc:spChg>
      </pc:sldChg>
      <pc:sldChg chg="addSp delSp modSp del ord">
        <pc:chgData name="David Powers" userId="c838b7c213df2919" providerId="Windows Live" clId="Web-{C6251292-54E6-4790-88DD-EE8149DB3C71}" dt="2020-10-19T01:28:05.210" v="589"/>
        <pc:sldMkLst>
          <pc:docMk/>
          <pc:sldMk cId="1111241422" sldId="259"/>
        </pc:sldMkLst>
        <pc:spChg chg="add del mod">
          <ac:chgData name="David Powers" userId="c838b7c213df2919" providerId="Windows Live" clId="Web-{C6251292-54E6-4790-88DD-EE8149DB3C71}" dt="2020-10-19T01:25:25.097" v="587"/>
          <ac:spMkLst>
            <pc:docMk/>
            <pc:sldMk cId="1111241422" sldId="259"/>
            <ac:spMk id="3" creationId="{82390A32-10D6-4587-B9A4-DC1829D8D74F}"/>
          </ac:spMkLst>
        </pc:spChg>
        <pc:spChg chg="del mod">
          <ac:chgData name="David Powers" userId="c838b7c213df2919" providerId="Windows Live" clId="Web-{C6251292-54E6-4790-88DD-EE8149DB3C71}" dt="2020-10-19T01:24:51.158" v="585"/>
          <ac:spMkLst>
            <pc:docMk/>
            <pc:sldMk cId="1111241422" sldId="259"/>
            <ac:spMk id="5" creationId="{E742CC4C-A74F-4434-B0D4-AF690A1EA919}"/>
          </ac:spMkLst>
        </pc:spChg>
        <pc:spChg chg="del mod">
          <ac:chgData name="David Powers" userId="c838b7c213df2919" providerId="Windows Live" clId="Web-{C6251292-54E6-4790-88DD-EE8149DB3C71}" dt="2020-10-19T01:24:56.752" v="586"/>
          <ac:spMkLst>
            <pc:docMk/>
            <pc:sldMk cId="1111241422" sldId="259"/>
            <ac:spMk id="8" creationId="{DD696D45-D6AC-4A46-A701-19AA710E2A93}"/>
          </ac:spMkLst>
        </pc:spChg>
        <pc:picChg chg="add mod ord">
          <ac:chgData name="David Powers" userId="c838b7c213df2919" providerId="Windows Live" clId="Web-{C6251292-54E6-4790-88DD-EE8149DB3C71}" dt="2020-10-19T01:25:27.503" v="588" actId="1076"/>
          <ac:picMkLst>
            <pc:docMk/>
            <pc:sldMk cId="1111241422" sldId="259"/>
            <ac:picMk id="4" creationId="{735E2E11-E4F2-4ACC-A8C4-1A12E1CC2F19}"/>
          </ac:picMkLst>
        </pc:picChg>
      </pc:sldChg>
      <pc:sldChg chg="modSp">
        <pc:chgData name="David Powers" userId="c838b7c213df2919" providerId="Windows Live" clId="Web-{C6251292-54E6-4790-88DD-EE8149DB3C71}" dt="2020-10-19T02:45:33.420" v="657" actId="20577"/>
        <pc:sldMkLst>
          <pc:docMk/>
          <pc:sldMk cId="2333728586" sldId="262"/>
        </pc:sldMkLst>
        <pc:spChg chg="mod">
          <ac:chgData name="David Powers" userId="c838b7c213df2919" providerId="Windows Live" clId="Web-{C6251292-54E6-4790-88DD-EE8149DB3C71}" dt="2020-10-19T02:45:33.420" v="657" actId="20577"/>
          <ac:spMkLst>
            <pc:docMk/>
            <pc:sldMk cId="2333728586" sldId="262"/>
            <ac:spMk id="3" creationId="{D223EFD9-664C-4FDF-B575-015531534BA5}"/>
          </ac:spMkLst>
        </pc:spChg>
      </pc:sldChg>
      <pc:sldChg chg="modSp del">
        <pc:chgData name="David Powers" userId="c838b7c213df2919" providerId="Windows Live" clId="Web-{C6251292-54E6-4790-88DD-EE8149DB3C71}" dt="2020-10-19T01:57:04.565" v="623"/>
        <pc:sldMkLst>
          <pc:docMk/>
          <pc:sldMk cId="2678083181" sldId="263"/>
        </pc:sldMkLst>
        <pc:spChg chg="mod">
          <ac:chgData name="David Powers" userId="c838b7c213df2919" providerId="Windows Live" clId="Web-{C6251292-54E6-4790-88DD-EE8149DB3C71}" dt="2020-10-19T00:21:33.058" v="563" actId="20577"/>
          <ac:spMkLst>
            <pc:docMk/>
            <pc:sldMk cId="2678083181" sldId="263"/>
            <ac:spMk id="19" creationId="{55DF7274-662F-4579-8EB9-EECD9AC256E9}"/>
          </ac:spMkLst>
        </pc:spChg>
      </pc:sldChg>
      <pc:sldChg chg="addSp modSp">
        <pc:chgData name="David Powers" userId="c838b7c213df2919" providerId="Windows Live" clId="Web-{C6251292-54E6-4790-88DD-EE8149DB3C71}" dt="2020-10-19T01:56:52.471" v="622" actId="1076"/>
        <pc:sldMkLst>
          <pc:docMk/>
          <pc:sldMk cId="600217152" sldId="266"/>
        </pc:sldMkLst>
        <pc:spChg chg="add mod">
          <ac:chgData name="David Powers" userId="c838b7c213df2919" providerId="Windows Live" clId="Web-{C6251292-54E6-4790-88DD-EE8149DB3C71}" dt="2020-10-19T01:56:52.471" v="622" actId="1076"/>
          <ac:spMkLst>
            <pc:docMk/>
            <pc:sldMk cId="600217152" sldId="266"/>
            <ac:spMk id="3" creationId="{62FC9FD9-C5CA-45E9-8DA7-C021DC9C1773}"/>
          </ac:spMkLst>
        </pc:spChg>
        <pc:spChg chg="mod">
          <ac:chgData name="David Powers" userId="c838b7c213df2919" providerId="Windows Live" clId="Web-{C6251292-54E6-4790-88DD-EE8149DB3C71}" dt="2020-10-18T22:27:11.560" v="80" actId="20577"/>
          <ac:spMkLst>
            <pc:docMk/>
            <pc:sldMk cId="600217152" sldId="266"/>
            <ac:spMk id="19" creationId="{55DF7274-662F-4579-8EB9-EECD9AC256E9}"/>
          </ac:spMkLst>
        </pc:spChg>
      </pc:sldChg>
      <pc:sldChg chg="modSp del">
        <pc:chgData name="David Powers" userId="c838b7c213df2919" providerId="Windows Live" clId="Web-{C6251292-54E6-4790-88DD-EE8149DB3C71}" dt="2020-10-19T02:46:14.156" v="659"/>
        <pc:sldMkLst>
          <pc:docMk/>
          <pc:sldMk cId="3275280497" sldId="268"/>
        </pc:sldMkLst>
        <pc:spChg chg="mod">
          <ac:chgData name="David Powers" userId="c838b7c213df2919" providerId="Windows Live" clId="Web-{C6251292-54E6-4790-88DD-EE8149DB3C71}" dt="2020-10-19T01:53:26.263" v="594" actId="1076"/>
          <ac:spMkLst>
            <pc:docMk/>
            <pc:sldMk cId="3275280497" sldId="268"/>
            <ac:spMk id="3" creationId="{D223EFD9-664C-4FDF-B575-015531534BA5}"/>
          </ac:spMkLst>
        </pc:spChg>
      </pc:sldChg>
      <pc:sldChg chg="modSp">
        <pc:chgData name="David Powers" userId="c838b7c213df2919" providerId="Windows Live" clId="Web-{C6251292-54E6-4790-88DD-EE8149DB3C71}" dt="2020-10-19T01:53:36.201" v="595" actId="1076"/>
        <pc:sldMkLst>
          <pc:docMk/>
          <pc:sldMk cId="1583337283" sldId="269"/>
        </pc:sldMkLst>
        <pc:spChg chg="mod">
          <ac:chgData name="David Powers" userId="c838b7c213df2919" providerId="Windows Live" clId="Web-{C6251292-54E6-4790-88DD-EE8149DB3C71}" dt="2020-10-19T01:53:36.201" v="595" actId="1076"/>
          <ac:spMkLst>
            <pc:docMk/>
            <pc:sldMk cId="1583337283" sldId="269"/>
            <ac:spMk id="3" creationId="{D223EFD9-664C-4FDF-B575-015531534BA5}"/>
          </ac:spMkLst>
        </pc:spChg>
      </pc:sldChg>
      <pc:sldChg chg="del">
        <pc:chgData name="David Powers" userId="c838b7c213df2919" providerId="Windows Live" clId="Web-{C6251292-54E6-4790-88DD-EE8149DB3C71}" dt="2020-10-19T01:32:44.748" v="592"/>
        <pc:sldMkLst>
          <pc:docMk/>
          <pc:sldMk cId="3220128715" sldId="273"/>
        </pc:sldMkLst>
      </pc:sldChg>
      <pc:sldChg chg="modSp">
        <pc:chgData name="David Powers" userId="c838b7c213df2919" providerId="Windows Live" clId="Web-{C6251292-54E6-4790-88DD-EE8149DB3C71}" dt="2020-10-19T02:01:54.322" v="648" actId="20577"/>
        <pc:sldMkLst>
          <pc:docMk/>
          <pc:sldMk cId="3091980338" sldId="274"/>
        </pc:sldMkLst>
        <pc:spChg chg="mod">
          <ac:chgData name="David Powers" userId="c838b7c213df2919" providerId="Windows Live" clId="Web-{C6251292-54E6-4790-88DD-EE8149DB3C71}" dt="2020-10-19T02:01:54.322" v="648" actId="20577"/>
          <ac:spMkLst>
            <pc:docMk/>
            <pc:sldMk cId="3091980338" sldId="274"/>
            <ac:spMk id="19" creationId="{55DF7274-662F-4579-8EB9-EECD9AC256E9}"/>
          </ac:spMkLst>
        </pc:spChg>
      </pc:sldChg>
      <pc:sldChg chg="del">
        <pc:chgData name="David Powers" userId="c838b7c213df2919" providerId="Windows Live" clId="Web-{C6251292-54E6-4790-88DD-EE8149DB3C71}" dt="2020-10-19T02:55:13.184" v="681"/>
        <pc:sldMkLst>
          <pc:docMk/>
          <pc:sldMk cId="4184272860" sldId="288"/>
        </pc:sldMkLst>
      </pc:sldChg>
      <pc:sldChg chg="modSp">
        <pc:chgData name="David Powers" userId="c838b7c213df2919" providerId="Windows Live" clId="Web-{C6251292-54E6-4790-88DD-EE8149DB3C71}" dt="2020-10-19T02:54:26.073" v="679" actId="20577"/>
        <pc:sldMkLst>
          <pc:docMk/>
          <pc:sldMk cId="3176448319" sldId="289"/>
        </pc:sldMkLst>
        <pc:spChg chg="mod">
          <ac:chgData name="David Powers" userId="c838b7c213df2919" providerId="Windows Live" clId="Web-{C6251292-54E6-4790-88DD-EE8149DB3C71}" dt="2020-10-19T02:54:13.245" v="674" actId="14100"/>
          <ac:spMkLst>
            <pc:docMk/>
            <pc:sldMk cId="3176448319" sldId="289"/>
            <ac:spMk id="2" creationId="{66774E77-FF18-43F3-AAF9-DECBBBE95D63}"/>
          </ac:spMkLst>
        </pc:spChg>
        <pc:spChg chg="mod">
          <ac:chgData name="David Powers" userId="c838b7c213df2919" providerId="Windows Live" clId="Web-{C6251292-54E6-4790-88DD-EE8149DB3C71}" dt="2020-10-19T02:54:26.073" v="679" actId="20577"/>
          <ac:spMkLst>
            <pc:docMk/>
            <pc:sldMk cId="3176448319" sldId="289"/>
            <ac:spMk id="10" creationId="{F566577D-10AF-44A1-9083-BF446F5BD3A6}"/>
          </ac:spMkLst>
        </pc:spChg>
      </pc:sldChg>
      <pc:sldChg chg="del">
        <pc:chgData name="David Powers" userId="c838b7c213df2919" providerId="Windows Live" clId="Web-{C6251292-54E6-4790-88DD-EE8149DB3C71}" dt="2020-10-19T01:31:20.027" v="591"/>
        <pc:sldMkLst>
          <pc:docMk/>
          <pc:sldMk cId="1930500216" sldId="291"/>
        </pc:sldMkLst>
      </pc:sldChg>
      <pc:sldChg chg="modSp">
        <pc:chgData name="David Powers" userId="c838b7c213df2919" providerId="Windows Live" clId="Web-{C6251292-54E6-4790-88DD-EE8149DB3C71}" dt="2020-10-18T22:40:29.207" v="406" actId="20577"/>
        <pc:sldMkLst>
          <pc:docMk/>
          <pc:sldMk cId="1789375336" sldId="293"/>
        </pc:sldMkLst>
        <pc:spChg chg="mod">
          <ac:chgData name="David Powers" userId="c838b7c213df2919" providerId="Windows Live" clId="Web-{C6251292-54E6-4790-88DD-EE8149DB3C71}" dt="2020-10-18T22:40:29.207" v="406" actId="20577"/>
          <ac:spMkLst>
            <pc:docMk/>
            <pc:sldMk cId="1789375336" sldId="293"/>
            <ac:spMk id="10" creationId="{F566577D-10AF-44A1-9083-BF446F5BD3A6}"/>
          </ac:spMkLst>
        </pc:spChg>
      </pc:sldChg>
      <pc:sldChg chg="modSp">
        <pc:chgData name="David Powers" userId="c838b7c213df2919" providerId="Windows Live" clId="Web-{C6251292-54E6-4790-88DD-EE8149DB3C71}" dt="2020-10-18T22:40:23.285" v="402" actId="20577"/>
        <pc:sldMkLst>
          <pc:docMk/>
          <pc:sldMk cId="2808129868" sldId="294"/>
        </pc:sldMkLst>
        <pc:spChg chg="mod">
          <ac:chgData name="David Powers" userId="c838b7c213df2919" providerId="Windows Live" clId="Web-{C6251292-54E6-4790-88DD-EE8149DB3C71}" dt="2020-10-18T22:40:23.285" v="402" actId="20577"/>
          <ac:spMkLst>
            <pc:docMk/>
            <pc:sldMk cId="2808129868" sldId="294"/>
            <ac:spMk id="10" creationId="{F566577D-10AF-44A1-9083-BF446F5BD3A6}"/>
          </ac:spMkLst>
        </pc:spChg>
      </pc:sldChg>
      <pc:sldChg chg="modSp">
        <pc:chgData name="David Powers" userId="c838b7c213df2919" providerId="Windows Live" clId="Web-{C6251292-54E6-4790-88DD-EE8149DB3C71}" dt="2020-10-19T01:12:55.532" v="572" actId="20577"/>
        <pc:sldMkLst>
          <pc:docMk/>
          <pc:sldMk cId="1338310067" sldId="298"/>
        </pc:sldMkLst>
        <pc:spChg chg="mod">
          <ac:chgData name="David Powers" userId="c838b7c213df2919" providerId="Windows Live" clId="Web-{C6251292-54E6-4790-88DD-EE8149DB3C71}" dt="2020-10-19T01:12:55.532" v="572" actId="20577"/>
          <ac:spMkLst>
            <pc:docMk/>
            <pc:sldMk cId="1338310067" sldId="298"/>
            <ac:spMk id="10" creationId="{F566577D-10AF-44A1-9083-BF446F5BD3A6}"/>
          </ac:spMkLst>
        </pc:spChg>
      </pc:sldChg>
      <pc:sldChg chg="del">
        <pc:chgData name="David Powers" userId="c838b7c213df2919" providerId="Windows Live" clId="Web-{C6251292-54E6-4790-88DD-EE8149DB3C71}" dt="2020-10-19T01:33:08.186" v="593"/>
        <pc:sldMkLst>
          <pc:docMk/>
          <pc:sldMk cId="77546442" sldId="299"/>
        </pc:sldMkLst>
      </pc:sldChg>
      <pc:sldChg chg="modSp">
        <pc:chgData name="David Powers" userId="c838b7c213df2919" providerId="Windows Live" clId="Web-{C6251292-54E6-4790-88DD-EE8149DB3C71}" dt="2020-10-18T22:40:51.884" v="410" actId="20577"/>
        <pc:sldMkLst>
          <pc:docMk/>
          <pc:sldMk cId="3691661120" sldId="300"/>
        </pc:sldMkLst>
        <pc:spChg chg="mod">
          <ac:chgData name="David Powers" userId="c838b7c213df2919" providerId="Windows Live" clId="Web-{C6251292-54E6-4790-88DD-EE8149DB3C71}" dt="2020-10-18T22:40:51.884" v="410" actId="20577"/>
          <ac:spMkLst>
            <pc:docMk/>
            <pc:sldMk cId="3691661120" sldId="300"/>
            <ac:spMk id="10" creationId="{F566577D-10AF-44A1-9083-BF446F5BD3A6}"/>
          </ac:spMkLst>
        </pc:spChg>
      </pc:sldChg>
      <pc:sldChg chg="modSp">
        <pc:chgData name="David Powers" userId="c838b7c213df2919" providerId="Windows Live" clId="Web-{C6251292-54E6-4790-88DD-EE8149DB3C71}" dt="2020-10-19T03:03:45.136" v="715" actId="1076"/>
        <pc:sldMkLst>
          <pc:docMk/>
          <pc:sldMk cId="1685517431" sldId="301"/>
        </pc:sldMkLst>
        <pc:spChg chg="mod">
          <ac:chgData name="David Powers" userId="c838b7c213df2919" providerId="Windows Live" clId="Web-{C6251292-54E6-4790-88DD-EE8149DB3C71}" dt="2020-10-19T03:03:45.136" v="715" actId="1076"/>
          <ac:spMkLst>
            <pc:docMk/>
            <pc:sldMk cId="1685517431" sldId="301"/>
            <ac:spMk id="2" creationId="{66774E77-FF18-43F3-AAF9-DECBBBE95D63}"/>
          </ac:spMkLst>
        </pc:spChg>
        <pc:spChg chg="mod">
          <ac:chgData name="David Powers" userId="c838b7c213df2919" providerId="Windows Live" clId="Web-{C6251292-54E6-4790-88DD-EE8149DB3C71}" dt="2020-10-19T03:03:41.761" v="714" actId="1076"/>
          <ac:spMkLst>
            <pc:docMk/>
            <pc:sldMk cId="1685517431" sldId="301"/>
            <ac:spMk id="10" creationId="{F566577D-10AF-44A1-9083-BF446F5BD3A6}"/>
          </ac:spMkLst>
        </pc:spChg>
      </pc:sldChg>
      <pc:sldChg chg="del">
        <pc:chgData name="David Powers" userId="c838b7c213df2919" providerId="Windows Live" clId="Web-{C6251292-54E6-4790-88DD-EE8149DB3C71}" dt="2020-10-19T03:03:54.527" v="716"/>
        <pc:sldMkLst>
          <pc:docMk/>
          <pc:sldMk cId="972300894" sldId="303"/>
        </pc:sldMkLst>
      </pc:sldChg>
      <pc:sldChg chg="addSp modSp">
        <pc:chgData name="David Powers" userId="c838b7c213df2919" providerId="Windows Live" clId="Web-{C6251292-54E6-4790-88DD-EE8149DB3C71}" dt="2020-10-18T22:45:20.455" v="494" actId="1076"/>
        <pc:sldMkLst>
          <pc:docMk/>
          <pc:sldMk cId="483294837" sldId="313"/>
        </pc:sldMkLst>
        <pc:spChg chg="mod">
          <ac:chgData name="David Powers" userId="c838b7c213df2919" providerId="Windows Live" clId="Web-{C6251292-54E6-4790-88DD-EE8149DB3C71}" dt="2020-10-18T22:45:20.455" v="494" actId="1076"/>
          <ac:spMkLst>
            <pc:docMk/>
            <pc:sldMk cId="483294837" sldId="313"/>
            <ac:spMk id="2" creationId="{66774E77-FF18-43F3-AAF9-DECBBBE95D63}"/>
          </ac:spMkLst>
        </pc:spChg>
        <pc:spChg chg="add mod">
          <ac:chgData name="David Powers" userId="c838b7c213df2919" providerId="Windows Live" clId="Web-{C6251292-54E6-4790-88DD-EE8149DB3C71}" dt="2020-10-18T22:45:14.953" v="493" actId="1076"/>
          <ac:spMkLst>
            <pc:docMk/>
            <pc:sldMk cId="483294837" sldId="313"/>
            <ac:spMk id="4" creationId="{7D867A53-488E-40AF-8A9C-77AC5CE0080D}"/>
          </ac:spMkLst>
        </pc:spChg>
        <pc:spChg chg="mod">
          <ac:chgData name="David Powers" userId="c838b7c213df2919" providerId="Windows Live" clId="Web-{C6251292-54E6-4790-88DD-EE8149DB3C71}" dt="2020-10-18T22:45:07.875" v="492" actId="1076"/>
          <ac:spMkLst>
            <pc:docMk/>
            <pc:sldMk cId="483294837" sldId="313"/>
            <ac:spMk id="10" creationId="{F566577D-10AF-44A1-9083-BF446F5BD3A6}"/>
          </ac:spMkLst>
        </pc:spChg>
      </pc:sldChg>
      <pc:sldChg chg="addSp modSp">
        <pc:chgData name="David Powers" userId="c838b7c213df2919" providerId="Windows Live" clId="Web-{C6251292-54E6-4790-88DD-EE8149DB3C71}" dt="2020-10-18T22:49:04.500" v="520" actId="1076"/>
        <pc:sldMkLst>
          <pc:docMk/>
          <pc:sldMk cId="3655777576" sldId="314"/>
        </pc:sldMkLst>
        <pc:spChg chg="mod">
          <ac:chgData name="David Powers" userId="c838b7c213df2919" providerId="Windows Live" clId="Web-{C6251292-54E6-4790-88DD-EE8149DB3C71}" dt="2020-10-18T22:48:34.951" v="514" actId="20577"/>
          <ac:spMkLst>
            <pc:docMk/>
            <pc:sldMk cId="3655777576" sldId="314"/>
            <ac:spMk id="2" creationId="{66774E77-FF18-43F3-AAF9-DECBBBE95D63}"/>
          </ac:spMkLst>
        </pc:spChg>
        <pc:spChg chg="mod">
          <ac:chgData name="David Powers" userId="c838b7c213df2919" providerId="Windows Live" clId="Web-{C6251292-54E6-4790-88DD-EE8149DB3C71}" dt="2020-10-18T22:48:57.687" v="518" actId="1076"/>
          <ac:spMkLst>
            <pc:docMk/>
            <pc:sldMk cId="3655777576" sldId="314"/>
            <ac:spMk id="10" creationId="{F566577D-10AF-44A1-9083-BF446F5BD3A6}"/>
          </ac:spMkLst>
        </pc:spChg>
        <pc:picChg chg="add mod">
          <ac:chgData name="David Powers" userId="c838b7c213df2919" providerId="Windows Live" clId="Web-{C6251292-54E6-4790-88DD-EE8149DB3C71}" dt="2020-10-18T22:49:04.500" v="520" actId="1076"/>
          <ac:picMkLst>
            <pc:docMk/>
            <pc:sldMk cId="3655777576" sldId="314"/>
            <ac:picMk id="3" creationId="{42FE6844-FDF5-4DDF-A83D-93BACF7489F9}"/>
          </ac:picMkLst>
        </pc:picChg>
      </pc:sldChg>
      <pc:sldChg chg="delSp modSp add replId">
        <pc:chgData name="David Powers" userId="c838b7c213df2919" providerId="Windows Live" clId="Web-{C6251292-54E6-4790-88DD-EE8149DB3C71}" dt="2020-10-18T23:13:11.063" v="542" actId="1076"/>
        <pc:sldMkLst>
          <pc:docMk/>
          <pc:sldMk cId="416281486" sldId="315"/>
        </pc:sldMkLst>
        <pc:spChg chg="mod">
          <ac:chgData name="David Powers" userId="c838b7c213df2919" providerId="Windows Live" clId="Web-{C6251292-54E6-4790-88DD-EE8149DB3C71}" dt="2020-10-18T23:13:11.063" v="542" actId="1076"/>
          <ac:spMkLst>
            <pc:docMk/>
            <pc:sldMk cId="416281486" sldId="315"/>
            <ac:spMk id="2" creationId="{66774E77-FF18-43F3-AAF9-DECBBBE95D63}"/>
          </ac:spMkLst>
        </pc:spChg>
        <pc:spChg chg="del mod">
          <ac:chgData name="David Powers" userId="c838b7c213df2919" providerId="Windows Live" clId="Web-{C6251292-54E6-4790-88DD-EE8149DB3C71}" dt="2020-10-18T23:12:42.296" v="528"/>
          <ac:spMkLst>
            <pc:docMk/>
            <pc:sldMk cId="416281486" sldId="315"/>
            <ac:spMk id="10" creationId="{F566577D-10AF-44A1-9083-BF446F5BD3A6}"/>
          </ac:spMkLst>
        </pc:spChg>
        <pc:picChg chg="del">
          <ac:chgData name="David Powers" userId="c838b7c213df2919" providerId="Windows Live" clId="Web-{C6251292-54E6-4790-88DD-EE8149DB3C71}" dt="2020-10-18T23:12:38.014" v="523"/>
          <ac:picMkLst>
            <pc:docMk/>
            <pc:sldMk cId="416281486" sldId="315"/>
            <ac:picMk id="3" creationId="{42FE6844-FDF5-4DDF-A83D-93BACF7489F9}"/>
          </ac:picMkLst>
        </pc:picChg>
      </pc:sldChg>
    </pc:docChg>
  </pc:docChgLst>
  <pc:docChgLst>
    <pc:chgData name="David Powers" userId="c838b7c213df2919" providerId="Windows Live" clId="Web-{17807EDF-27A4-4A77-0B33-E7E0E7C1DCD5}"/>
    <pc:docChg chg="addSld delSld modSld sldOrd">
      <pc:chgData name="David Powers" userId="c838b7c213df2919" providerId="Windows Live" clId="Web-{17807EDF-27A4-4A77-0B33-E7E0E7C1DCD5}" dt="2020-09-14T03:58:22.447" v="3485" actId="20577"/>
      <pc:docMkLst>
        <pc:docMk/>
      </pc:docMkLst>
      <pc:sldChg chg="modSp">
        <pc:chgData name="David Powers" userId="c838b7c213df2919" providerId="Windows Live" clId="Web-{17807EDF-27A4-4A77-0B33-E7E0E7C1DCD5}" dt="2020-09-12T20:12:11.772" v="3" actId="20577"/>
        <pc:sldMkLst>
          <pc:docMk/>
          <pc:sldMk cId="1890218997" sldId="258"/>
        </pc:sldMkLst>
        <pc:spChg chg="mod">
          <ac:chgData name="David Powers" userId="c838b7c213df2919" providerId="Windows Live" clId="Web-{17807EDF-27A4-4A77-0B33-E7E0E7C1DCD5}" dt="2020-09-12T20:12:11.772" v="3" actId="20577"/>
          <ac:spMkLst>
            <pc:docMk/>
            <pc:sldMk cId="1890218997" sldId="258"/>
            <ac:spMk id="3" creationId="{B3A0E691-F34B-42FE-BDB6-92A52EBDC11E}"/>
          </ac:spMkLst>
        </pc:spChg>
      </pc:sldChg>
      <pc:sldChg chg="modSp">
        <pc:chgData name="David Powers" userId="c838b7c213df2919" providerId="Windows Live" clId="Web-{17807EDF-27A4-4A77-0B33-E7E0E7C1DCD5}" dt="2020-09-12T20:12:17.819" v="6" actId="20577"/>
        <pc:sldMkLst>
          <pc:docMk/>
          <pc:sldMk cId="1111241422" sldId="259"/>
        </pc:sldMkLst>
        <pc:spChg chg="mod">
          <ac:chgData name="David Powers" userId="c838b7c213df2919" providerId="Windows Live" clId="Web-{17807EDF-27A4-4A77-0B33-E7E0E7C1DCD5}" dt="2020-09-12T20:12:17.819" v="6" actId="20577"/>
          <ac:spMkLst>
            <pc:docMk/>
            <pc:sldMk cId="1111241422" sldId="259"/>
            <ac:spMk id="8" creationId="{DD696D45-D6AC-4A46-A701-19AA710E2A93}"/>
          </ac:spMkLst>
        </pc:spChg>
      </pc:sldChg>
      <pc:sldChg chg="modSp">
        <pc:chgData name="David Powers" userId="c838b7c213df2919" providerId="Windows Live" clId="Web-{17807EDF-27A4-4A77-0B33-E7E0E7C1DCD5}" dt="2020-09-12T20:12:00.865" v="0" actId="20577"/>
        <pc:sldMkLst>
          <pc:docMk/>
          <pc:sldMk cId="1190941803" sldId="260"/>
        </pc:sldMkLst>
        <pc:spChg chg="mod">
          <ac:chgData name="David Powers" userId="c838b7c213df2919" providerId="Windows Live" clId="Web-{17807EDF-27A4-4A77-0B33-E7E0E7C1DCD5}" dt="2020-09-12T20:12:00.865" v="0" actId="20577"/>
          <ac:spMkLst>
            <pc:docMk/>
            <pc:sldMk cId="1190941803" sldId="260"/>
            <ac:spMk id="3" creationId="{3F97A789-0F0A-427C-A9D3-1FC76B6CB9A9}"/>
          </ac:spMkLst>
        </pc:spChg>
      </pc:sldChg>
      <pc:sldChg chg="modSp">
        <pc:chgData name="David Powers" userId="c838b7c213df2919" providerId="Windows Live" clId="Web-{17807EDF-27A4-4A77-0B33-E7E0E7C1DCD5}" dt="2020-09-12T20:12:59.916" v="21" actId="20577"/>
        <pc:sldMkLst>
          <pc:docMk/>
          <pc:sldMk cId="2333728586" sldId="262"/>
        </pc:sldMkLst>
        <pc:spChg chg="mod">
          <ac:chgData name="David Powers" userId="c838b7c213df2919" providerId="Windows Live" clId="Web-{17807EDF-27A4-4A77-0B33-E7E0E7C1DCD5}" dt="2020-09-12T20:12:59.916" v="21" actId="20577"/>
          <ac:spMkLst>
            <pc:docMk/>
            <pc:sldMk cId="2333728586" sldId="262"/>
            <ac:spMk id="3" creationId="{D223EFD9-664C-4FDF-B575-015531534BA5}"/>
          </ac:spMkLst>
        </pc:spChg>
      </pc:sldChg>
      <pc:sldChg chg="modSp">
        <pc:chgData name="David Powers" userId="c838b7c213df2919" providerId="Windows Live" clId="Web-{17807EDF-27A4-4A77-0B33-E7E0E7C1DCD5}" dt="2020-09-12T20:16:52.947" v="51" actId="20577"/>
        <pc:sldMkLst>
          <pc:docMk/>
          <pc:sldMk cId="600217152" sldId="266"/>
        </pc:sldMkLst>
        <pc:spChg chg="mod">
          <ac:chgData name="David Powers" userId="c838b7c213df2919" providerId="Windows Live" clId="Web-{17807EDF-27A4-4A77-0B33-E7E0E7C1DCD5}" dt="2020-09-12T20:15:39.161" v="36" actId="1076"/>
          <ac:spMkLst>
            <pc:docMk/>
            <pc:sldMk cId="600217152" sldId="266"/>
            <ac:spMk id="2" creationId="{F8C10B5A-648D-43EC-9E5C-15E8947A71A2}"/>
          </ac:spMkLst>
        </pc:spChg>
        <pc:spChg chg="mod">
          <ac:chgData name="David Powers" userId="c838b7c213df2919" providerId="Windows Live" clId="Web-{17807EDF-27A4-4A77-0B33-E7E0E7C1DCD5}" dt="2020-09-12T20:16:52.947" v="51" actId="20577"/>
          <ac:spMkLst>
            <pc:docMk/>
            <pc:sldMk cId="600217152" sldId="266"/>
            <ac:spMk id="19" creationId="{55DF7274-662F-4579-8EB9-EECD9AC256E9}"/>
          </ac:spMkLst>
        </pc:spChg>
      </pc:sldChg>
      <pc:sldChg chg="del">
        <pc:chgData name="David Powers" userId="c838b7c213df2919" providerId="Windows Live" clId="Web-{17807EDF-27A4-4A77-0B33-E7E0E7C1DCD5}" dt="2020-09-13T22:49:45.952" v="58"/>
        <pc:sldMkLst>
          <pc:docMk/>
          <pc:sldMk cId="3297945413" sldId="290"/>
        </pc:sldMkLst>
      </pc:sldChg>
      <pc:sldChg chg="modSp">
        <pc:chgData name="David Powers" userId="c838b7c213df2919" providerId="Windows Live" clId="Web-{17807EDF-27A4-4A77-0B33-E7E0E7C1DCD5}" dt="2020-09-13T22:41:15.927" v="55" actId="20577"/>
        <pc:sldMkLst>
          <pc:docMk/>
          <pc:sldMk cId="977555889" sldId="292"/>
        </pc:sldMkLst>
        <pc:spChg chg="mod">
          <ac:chgData name="David Powers" userId="c838b7c213df2919" providerId="Windows Live" clId="Web-{17807EDF-27A4-4A77-0B33-E7E0E7C1DCD5}" dt="2020-09-13T22:41:15.927" v="55" actId="20577"/>
          <ac:spMkLst>
            <pc:docMk/>
            <pc:sldMk cId="977555889" sldId="292"/>
            <ac:spMk id="10" creationId="{F566577D-10AF-44A1-9083-BF446F5BD3A6}"/>
          </ac:spMkLst>
        </pc:spChg>
      </pc:sldChg>
      <pc:sldChg chg="modSp add ord replId">
        <pc:chgData name="David Powers" userId="c838b7c213df2919" providerId="Windows Live" clId="Web-{17807EDF-27A4-4A77-0B33-E7E0E7C1DCD5}" dt="2020-09-13T23:03:43.264" v="682" actId="20577"/>
        <pc:sldMkLst>
          <pc:docMk/>
          <pc:sldMk cId="2808129868" sldId="294"/>
        </pc:sldMkLst>
        <pc:spChg chg="mod">
          <ac:chgData name="David Powers" userId="c838b7c213df2919" providerId="Windows Live" clId="Web-{17807EDF-27A4-4A77-0B33-E7E0E7C1DCD5}" dt="2020-09-13T22:53:08.416" v="84" actId="20577"/>
          <ac:spMkLst>
            <pc:docMk/>
            <pc:sldMk cId="2808129868" sldId="294"/>
            <ac:spMk id="2" creationId="{66774E77-FF18-43F3-AAF9-DECBBBE95D63}"/>
          </ac:spMkLst>
        </pc:spChg>
        <pc:spChg chg="mod">
          <ac:chgData name="David Powers" userId="c838b7c213df2919" providerId="Windows Live" clId="Web-{17807EDF-27A4-4A77-0B33-E7E0E7C1DCD5}" dt="2020-09-13T23:03:43.264" v="682" actId="20577"/>
          <ac:spMkLst>
            <pc:docMk/>
            <pc:sldMk cId="2808129868" sldId="294"/>
            <ac:spMk id="10" creationId="{F566577D-10AF-44A1-9083-BF446F5BD3A6}"/>
          </ac:spMkLst>
        </pc:spChg>
      </pc:sldChg>
      <pc:sldChg chg="modSp add replId">
        <pc:chgData name="David Powers" userId="c838b7c213df2919" providerId="Windows Live" clId="Web-{17807EDF-27A4-4A77-0B33-E7E0E7C1DCD5}" dt="2020-09-13T23:20:31.600" v="1104" actId="20577"/>
        <pc:sldMkLst>
          <pc:docMk/>
          <pc:sldMk cId="651903250" sldId="295"/>
        </pc:sldMkLst>
        <pc:spChg chg="mod">
          <ac:chgData name="David Powers" userId="c838b7c213df2919" providerId="Windows Live" clId="Web-{17807EDF-27A4-4A77-0B33-E7E0E7C1DCD5}" dt="2020-09-13T23:06:32.774" v="711" actId="20577"/>
          <ac:spMkLst>
            <pc:docMk/>
            <pc:sldMk cId="651903250" sldId="295"/>
            <ac:spMk id="2" creationId="{66774E77-FF18-43F3-AAF9-DECBBBE95D63}"/>
          </ac:spMkLst>
        </pc:spChg>
        <pc:spChg chg="mod">
          <ac:chgData name="David Powers" userId="c838b7c213df2919" providerId="Windows Live" clId="Web-{17807EDF-27A4-4A77-0B33-E7E0E7C1DCD5}" dt="2020-09-13T23:20:31.600" v="1104" actId="20577"/>
          <ac:spMkLst>
            <pc:docMk/>
            <pc:sldMk cId="651903250" sldId="295"/>
            <ac:spMk id="10" creationId="{F566577D-10AF-44A1-9083-BF446F5BD3A6}"/>
          </ac:spMkLst>
        </pc:spChg>
      </pc:sldChg>
      <pc:sldChg chg="modSp add replId">
        <pc:chgData name="David Powers" userId="c838b7c213df2919" providerId="Windows Live" clId="Web-{17807EDF-27A4-4A77-0B33-E7E0E7C1DCD5}" dt="2020-09-13T23:27:33.905" v="1276" actId="20577"/>
        <pc:sldMkLst>
          <pc:docMk/>
          <pc:sldMk cId="1062884986" sldId="296"/>
        </pc:sldMkLst>
        <pc:spChg chg="mod">
          <ac:chgData name="David Powers" userId="c838b7c213df2919" providerId="Windows Live" clId="Web-{17807EDF-27A4-4A77-0B33-E7E0E7C1DCD5}" dt="2020-09-13T23:23:00.015" v="1116" actId="1076"/>
          <ac:spMkLst>
            <pc:docMk/>
            <pc:sldMk cId="1062884986" sldId="296"/>
            <ac:spMk id="2" creationId="{66774E77-FF18-43F3-AAF9-DECBBBE95D63}"/>
          </ac:spMkLst>
        </pc:spChg>
        <pc:spChg chg="mod">
          <ac:chgData name="David Powers" userId="c838b7c213df2919" providerId="Windows Live" clId="Web-{17807EDF-27A4-4A77-0B33-E7E0E7C1DCD5}" dt="2020-09-13T23:27:33.905" v="1276" actId="20577"/>
          <ac:spMkLst>
            <pc:docMk/>
            <pc:sldMk cId="1062884986" sldId="296"/>
            <ac:spMk id="10" creationId="{F566577D-10AF-44A1-9083-BF446F5BD3A6}"/>
          </ac:spMkLst>
        </pc:spChg>
      </pc:sldChg>
      <pc:sldChg chg="modSp add ord replId">
        <pc:chgData name="David Powers" userId="c838b7c213df2919" providerId="Windows Live" clId="Web-{17807EDF-27A4-4A77-0B33-E7E0E7C1DCD5}" dt="2020-09-13T23:33:41.690" v="1350" actId="20577"/>
        <pc:sldMkLst>
          <pc:docMk/>
          <pc:sldMk cId="3061111480" sldId="297"/>
        </pc:sldMkLst>
        <pc:spChg chg="mod">
          <ac:chgData name="David Powers" userId="c838b7c213df2919" providerId="Windows Live" clId="Web-{17807EDF-27A4-4A77-0B33-E7E0E7C1DCD5}" dt="2020-09-13T23:33:41.690" v="1350" actId="20577"/>
          <ac:spMkLst>
            <pc:docMk/>
            <pc:sldMk cId="3061111480" sldId="297"/>
            <ac:spMk id="2" creationId="{9AB3D099-274E-4692-85BC-CC22497993B1}"/>
          </ac:spMkLst>
        </pc:spChg>
      </pc:sldChg>
      <pc:sldChg chg="modSp add ord replId">
        <pc:chgData name="David Powers" userId="c838b7c213df2919" providerId="Windows Live" clId="Web-{17807EDF-27A4-4A77-0B33-E7E0E7C1DCD5}" dt="2020-09-14T02:35:40.160" v="1849" actId="20577"/>
        <pc:sldMkLst>
          <pc:docMk/>
          <pc:sldMk cId="1338310067" sldId="298"/>
        </pc:sldMkLst>
        <pc:spChg chg="mod">
          <ac:chgData name="David Powers" userId="c838b7c213df2919" providerId="Windows Live" clId="Web-{17807EDF-27A4-4A77-0B33-E7E0E7C1DCD5}" dt="2020-09-13T23:35:33.056" v="1355" actId="20577"/>
          <ac:spMkLst>
            <pc:docMk/>
            <pc:sldMk cId="1338310067" sldId="298"/>
            <ac:spMk id="2" creationId="{66774E77-FF18-43F3-AAF9-DECBBBE95D63}"/>
          </ac:spMkLst>
        </pc:spChg>
        <pc:spChg chg="mod">
          <ac:chgData name="David Powers" userId="c838b7c213df2919" providerId="Windows Live" clId="Web-{17807EDF-27A4-4A77-0B33-E7E0E7C1DCD5}" dt="2020-09-14T02:35:40.160" v="1849" actId="20577"/>
          <ac:spMkLst>
            <pc:docMk/>
            <pc:sldMk cId="1338310067" sldId="298"/>
            <ac:spMk id="10" creationId="{F566577D-10AF-44A1-9083-BF446F5BD3A6}"/>
          </ac:spMkLst>
        </pc:spChg>
      </pc:sldChg>
      <pc:sldChg chg="delSp modSp add replId">
        <pc:chgData name="David Powers" userId="c838b7c213df2919" providerId="Windows Live" clId="Web-{17807EDF-27A4-4A77-0B33-E7E0E7C1DCD5}" dt="2020-09-14T02:43:55.399" v="2019" actId="20577"/>
        <pc:sldMkLst>
          <pc:docMk/>
          <pc:sldMk cId="77546442" sldId="299"/>
        </pc:sldMkLst>
        <pc:spChg chg="mod">
          <ac:chgData name="David Powers" userId="c838b7c213df2919" providerId="Windows Live" clId="Web-{17807EDF-27A4-4A77-0B33-E7E0E7C1DCD5}" dt="2020-09-14T02:43:55.399" v="2019" actId="20577"/>
          <ac:spMkLst>
            <pc:docMk/>
            <pc:sldMk cId="77546442" sldId="299"/>
            <ac:spMk id="19" creationId="{55DF7274-662F-4579-8EB9-EECD9AC256E9}"/>
          </ac:spMkLst>
        </pc:spChg>
        <pc:graphicFrameChg chg="del mod">
          <ac:chgData name="David Powers" userId="c838b7c213df2919" providerId="Windows Live" clId="Web-{17807EDF-27A4-4A77-0B33-E7E0E7C1DCD5}" dt="2020-09-14T02:42:46.280" v="2006"/>
          <ac:graphicFrameMkLst>
            <pc:docMk/>
            <pc:sldMk cId="77546442" sldId="299"/>
            <ac:graphicFrameMk id="3" creationId="{2453080C-BC81-418E-89D5-F68D921FB3D7}"/>
          </ac:graphicFrameMkLst>
        </pc:graphicFrameChg>
      </pc:sldChg>
      <pc:sldChg chg="new del">
        <pc:chgData name="David Powers" userId="c838b7c213df2919" providerId="Windows Live" clId="Web-{17807EDF-27A4-4A77-0B33-E7E0E7C1DCD5}" dt="2020-09-14T02:36:47.722" v="1852"/>
        <pc:sldMkLst>
          <pc:docMk/>
          <pc:sldMk cId="2130682891" sldId="299"/>
        </pc:sldMkLst>
      </pc:sldChg>
      <pc:sldChg chg="modSp add replId">
        <pc:chgData name="David Powers" userId="c838b7c213df2919" providerId="Windows Live" clId="Web-{17807EDF-27A4-4A77-0B33-E7E0E7C1DCD5}" dt="2020-09-14T03:11:30.555" v="3019" actId="20577"/>
        <pc:sldMkLst>
          <pc:docMk/>
          <pc:sldMk cId="3691661120" sldId="300"/>
        </pc:sldMkLst>
        <pc:spChg chg="mod">
          <ac:chgData name="David Powers" userId="c838b7c213df2919" providerId="Windows Live" clId="Web-{17807EDF-27A4-4A77-0B33-E7E0E7C1DCD5}" dt="2020-09-14T02:46:37.318" v="2030" actId="20577"/>
          <ac:spMkLst>
            <pc:docMk/>
            <pc:sldMk cId="3691661120" sldId="300"/>
            <ac:spMk id="2" creationId="{66774E77-FF18-43F3-AAF9-DECBBBE95D63}"/>
          </ac:spMkLst>
        </pc:spChg>
        <pc:spChg chg="mod">
          <ac:chgData name="David Powers" userId="c838b7c213df2919" providerId="Windows Live" clId="Web-{17807EDF-27A4-4A77-0B33-E7E0E7C1DCD5}" dt="2020-09-14T03:11:30.555" v="3019" actId="20577"/>
          <ac:spMkLst>
            <pc:docMk/>
            <pc:sldMk cId="3691661120" sldId="300"/>
            <ac:spMk id="10" creationId="{F566577D-10AF-44A1-9083-BF446F5BD3A6}"/>
          </ac:spMkLst>
        </pc:spChg>
      </pc:sldChg>
      <pc:sldChg chg="modSp add replId">
        <pc:chgData name="David Powers" userId="c838b7c213df2919" providerId="Windows Live" clId="Web-{17807EDF-27A4-4A77-0B33-E7E0E7C1DCD5}" dt="2020-09-14T03:04:00.135" v="2766" actId="20577"/>
        <pc:sldMkLst>
          <pc:docMk/>
          <pc:sldMk cId="1685517431" sldId="301"/>
        </pc:sldMkLst>
        <pc:spChg chg="mod">
          <ac:chgData name="David Powers" userId="c838b7c213df2919" providerId="Windows Live" clId="Web-{17807EDF-27A4-4A77-0B33-E7E0E7C1DCD5}" dt="2020-09-14T03:04:00.135" v="2766" actId="20577"/>
          <ac:spMkLst>
            <pc:docMk/>
            <pc:sldMk cId="1685517431" sldId="301"/>
            <ac:spMk id="10" creationId="{F566577D-10AF-44A1-9083-BF446F5BD3A6}"/>
          </ac:spMkLst>
        </pc:spChg>
      </pc:sldChg>
      <pc:sldChg chg="modSp add replId">
        <pc:chgData name="David Powers" userId="c838b7c213df2919" providerId="Windows Live" clId="Web-{17807EDF-27A4-4A77-0B33-E7E0E7C1DCD5}" dt="2020-09-14T03:13:57.330" v="3127" actId="20577"/>
        <pc:sldMkLst>
          <pc:docMk/>
          <pc:sldMk cId="3491751383" sldId="302"/>
        </pc:sldMkLst>
        <pc:spChg chg="mod">
          <ac:chgData name="David Powers" userId="c838b7c213df2919" providerId="Windows Live" clId="Web-{17807EDF-27A4-4A77-0B33-E7E0E7C1DCD5}" dt="2020-09-14T03:13:57.330" v="3127" actId="20577"/>
          <ac:spMkLst>
            <pc:docMk/>
            <pc:sldMk cId="3491751383" sldId="302"/>
            <ac:spMk id="10" creationId="{F566577D-10AF-44A1-9083-BF446F5BD3A6}"/>
          </ac:spMkLst>
        </pc:spChg>
      </pc:sldChg>
      <pc:sldChg chg="modSp add replId">
        <pc:chgData name="David Powers" userId="c838b7c213df2919" providerId="Windows Live" clId="Web-{17807EDF-27A4-4A77-0B33-E7E0E7C1DCD5}" dt="2020-09-14T03:47:55.266" v="3468" actId="20577"/>
        <pc:sldMkLst>
          <pc:docMk/>
          <pc:sldMk cId="972300894" sldId="303"/>
        </pc:sldMkLst>
        <pc:spChg chg="mod">
          <ac:chgData name="David Powers" userId="c838b7c213df2919" providerId="Windows Live" clId="Web-{17807EDF-27A4-4A77-0B33-E7E0E7C1DCD5}" dt="2020-09-14T03:47:55.266" v="3468" actId="20577"/>
          <ac:spMkLst>
            <pc:docMk/>
            <pc:sldMk cId="972300894" sldId="303"/>
            <ac:spMk id="10" creationId="{F566577D-10AF-44A1-9083-BF446F5BD3A6}"/>
          </ac:spMkLst>
        </pc:spChg>
      </pc:sldChg>
      <pc:sldChg chg="modSp add ord replId">
        <pc:chgData name="David Powers" userId="c838b7c213df2919" providerId="Windows Live" clId="Web-{17807EDF-27A4-4A77-0B33-E7E0E7C1DCD5}" dt="2020-09-14T03:58:22.447" v="3485" actId="20577"/>
        <pc:sldMkLst>
          <pc:docMk/>
          <pc:sldMk cId="2715384660" sldId="304"/>
        </pc:sldMkLst>
        <pc:spChg chg="mod">
          <ac:chgData name="David Powers" userId="c838b7c213df2919" providerId="Windows Live" clId="Web-{17807EDF-27A4-4A77-0B33-E7E0E7C1DCD5}" dt="2020-09-14T03:58:22.447" v="3485" actId="20577"/>
          <ac:spMkLst>
            <pc:docMk/>
            <pc:sldMk cId="2715384660" sldId="304"/>
            <ac:spMk id="2" creationId="{9AB3D099-274E-4692-85BC-CC22497993B1}"/>
          </ac:spMkLst>
        </pc:spChg>
      </pc:sldChg>
      <pc:sldChg chg="add del replId">
        <pc:chgData name="David Powers" userId="c838b7c213df2919" providerId="Windows Live" clId="Web-{17807EDF-27A4-4A77-0B33-E7E0E7C1DCD5}" dt="2020-09-14T03:57:44.054" v="3471"/>
        <pc:sldMkLst>
          <pc:docMk/>
          <pc:sldMk cId="3099360246" sldId="304"/>
        </pc:sldMkLst>
      </pc:sldChg>
    </pc:docChg>
  </pc:docChgLst>
  <pc:docChgLst>
    <pc:chgData name="David Powers" userId="c838b7c213df2919" providerId="Windows Live" clId="Web-{CDA180C8-5F08-4BF5-9C68-4EEB966BFCFE}"/>
    <pc:docChg chg="addSld modSld sldOrd">
      <pc:chgData name="David Powers" userId="c838b7c213df2919" providerId="Windows Live" clId="Web-{CDA180C8-5F08-4BF5-9C68-4EEB966BFCFE}" dt="2020-10-08T00:43:04.642" v="906"/>
      <pc:docMkLst>
        <pc:docMk/>
      </pc:docMkLst>
      <pc:sldChg chg="modSp">
        <pc:chgData name="David Powers" userId="c838b7c213df2919" providerId="Windows Live" clId="Web-{CDA180C8-5F08-4BF5-9C68-4EEB966BFCFE}" dt="2020-10-08T00:34:47.297" v="579" actId="20577"/>
        <pc:sldMkLst>
          <pc:docMk/>
          <pc:sldMk cId="1461983126" sldId="307"/>
        </pc:sldMkLst>
        <pc:spChg chg="mod">
          <ac:chgData name="David Powers" userId="c838b7c213df2919" providerId="Windows Live" clId="Web-{CDA180C8-5F08-4BF5-9C68-4EEB966BFCFE}" dt="2020-10-08T00:34:47.297" v="579" actId="20577"/>
          <ac:spMkLst>
            <pc:docMk/>
            <pc:sldMk cId="1461983126" sldId="307"/>
            <ac:spMk id="10" creationId="{F566577D-10AF-44A1-9083-BF446F5BD3A6}"/>
          </ac:spMkLst>
        </pc:spChg>
      </pc:sldChg>
      <pc:sldChg chg="modSp">
        <pc:chgData name="David Powers" userId="c838b7c213df2919" providerId="Windows Live" clId="Web-{CDA180C8-5F08-4BF5-9C68-4EEB966BFCFE}" dt="2020-10-08T00:35:16.064" v="601" actId="20577"/>
        <pc:sldMkLst>
          <pc:docMk/>
          <pc:sldMk cId="3224302637" sldId="308"/>
        </pc:sldMkLst>
        <pc:spChg chg="mod">
          <ac:chgData name="David Powers" userId="c838b7c213df2919" providerId="Windows Live" clId="Web-{CDA180C8-5F08-4BF5-9C68-4EEB966BFCFE}" dt="2020-10-08T00:35:16.064" v="601" actId="20577"/>
          <ac:spMkLst>
            <pc:docMk/>
            <pc:sldMk cId="3224302637" sldId="308"/>
            <ac:spMk id="10" creationId="{F566577D-10AF-44A1-9083-BF446F5BD3A6}"/>
          </ac:spMkLst>
        </pc:spChg>
      </pc:sldChg>
      <pc:sldChg chg="modSp">
        <pc:chgData name="David Powers" userId="c838b7c213df2919" providerId="Windows Live" clId="Web-{CDA180C8-5F08-4BF5-9C68-4EEB966BFCFE}" dt="2020-10-08T00:35:53.926" v="617" actId="20577"/>
        <pc:sldMkLst>
          <pc:docMk/>
          <pc:sldMk cId="2266115620" sldId="310"/>
        </pc:sldMkLst>
        <pc:spChg chg="mod">
          <ac:chgData name="David Powers" userId="c838b7c213df2919" providerId="Windows Live" clId="Web-{CDA180C8-5F08-4BF5-9C68-4EEB966BFCFE}" dt="2020-10-08T00:35:53.926" v="617" actId="20577"/>
          <ac:spMkLst>
            <pc:docMk/>
            <pc:sldMk cId="2266115620" sldId="310"/>
            <ac:spMk id="10" creationId="{F566577D-10AF-44A1-9083-BF446F5BD3A6}"/>
          </ac:spMkLst>
        </pc:spChg>
      </pc:sldChg>
      <pc:sldChg chg="delSp modSp add ord replId">
        <pc:chgData name="David Powers" userId="c838b7c213df2919" providerId="Windows Live" clId="Web-{CDA180C8-5F08-4BF5-9C68-4EEB966BFCFE}" dt="2020-10-08T00:43:04.642" v="906"/>
        <pc:sldMkLst>
          <pc:docMk/>
          <pc:sldMk cId="726503585" sldId="311"/>
        </pc:sldMkLst>
        <pc:spChg chg="mod">
          <ac:chgData name="David Powers" userId="c838b7c213df2919" providerId="Windows Live" clId="Web-{CDA180C8-5F08-4BF5-9C68-4EEB966BFCFE}" dt="2020-10-08T00:38:36.030" v="814" actId="1076"/>
          <ac:spMkLst>
            <pc:docMk/>
            <pc:sldMk cId="726503585" sldId="311"/>
            <ac:spMk id="2" creationId="{66774E77-FF18-43F3-AAF9-DECBBBE95D63}"/>
          </ac:spMkLst>
        </pc:spChg>
        <pc:spChg chg="del">
          <ac:chgData name="David Powers" userId="c838b7c213df2919" providerId="Windows Live" clId="Web-{CDA180C8-5F08-4BF5-9C68-4EEB966BFCFE}" dt="2020-10-08T00:23:58.724" v="50"/>
          <ac:spMkLst>
            <pc:docMk/>
            <pc:sldMk cId="726503585" sldId="311"/>
            <ac:spMk id="7" creationId="{EC352E4D-97DE-4986-86ED-3F15FD3321B1}"/>
          </ac:spMkLst>
        </pc:spChg>
        <pc:graphicFrameChg chg="mod modGraphic">
          <ac:chgData name="David Powers" userId="c838b7c213df2919" providerId="Windows Live" clId="Web-{CDA180C8-5F08-4BF5-9C68-4EEB966BFCFE}" dt="2020-10-08T00:43:04.642" v="906"/>
          <ac:graphicFrameMkLst>
            <pc:docMk/>
            <pc:sldMk cId="726503585" sldId="311"/>
            <ac:graphicFrameMk id="3" creationId="{D69C4932-E142-49D1-85F0-DA07C147E641}"/>
          </ac:graphicFrameMkLst>
        </pc:graphicFrame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dirty="0"/>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67738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3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7797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09534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5093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596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6224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dirty="0"/>
              <a:t>Click to edit Master title style</a:t>
            </a:r>
          </a:p>
        </p:txBody>
      </p:sp>
    </p:spTree>
    <p:extLst>
      <p:ext uri="{BB962C8B-B14F-4D97-AF65-F5344CB8AC3E}">
        <p14:creationId xmlns:p14="http://schemas.microsoft.com/office/powerpoint/2010/main" val="3854014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943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029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523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0769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0432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80178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135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315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4450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10/19/2020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12033689"/>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RADINGFOREQUITY.ORG&#8203;"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nbcsandiego.com/news/local/san-diego-unified-school-district-changes-grading-system-to-combat-racism/2425346/"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forms.gle/XBCD6uo3QEDu3GQ4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2013856"/>
            <a:ext cx="7197726" cy="3668487"/>
          </a:xfrm>
        </p:spPr>
        <p:txBody>
          <a:bodyPr>
            <a:normAutofit/>
          </a:bodyPr>
          <a:lstStyle/>
          <a:p>
            <a:r>
              <a:rPr lang="en-US" sz="8000" b="1" dirty="0">
                <a:latin typeface="Franklin Gothic Medium"/>
                <a:cs typeface="Calibri Light"/>
              </a:rPr>
              <a:t>Grading for Equity</a:t>
            </a:r>
            <a:endParaRPr lang="en-US" sz="8000" b="1" dirty="0">
              <a:latin typeface="Franklin Gothic Medium"/>
            </a:endParaRPr>
          </a:p>
        </p:txBody>
      </p:sp>
      <p:sp>
        <p:nvSpPr>
          <p:cNvPr id="3" name="Subtitle 2"/>
          <p:cNvSpPr>
            <a:spLocks noGrp="1"/>
          </p:cNvSpPr>
          <p:nvPr>
            <p:ph type="subTitle" idx="1"/>
          </p:nvPr>
        </p:nvSpPr>
        <p:spPr>
          <a:xfrm>
            <a:off x="10476569" y="404098"/>
            <a:ext cx="1380507" cy="894222"/>
          </a:xfrm>
        </p:spPr>
        <p:txBody>
          <a:bodyPr vert="horz" lIns="91440" tIns="45720" rIns="91440" bIns="45720" rtlCol="0" anchor="b">
            <a:normAutofit/>
          </a:bodyPr>
          <a:lstStyle/>
          <a:p>
            <a:pPr>
              <a:lnSpc>
                <a:spcPct val="90000"/>
              </a:lnSpc>
            </a:pPr>
            <a:r>
              <a:rPr lang="en-US" sz="1300">
                <a:solidFill>
                  <a:schemeClr val="tx2"/>
                </a:solidFill>
                <a:cs typeface="Calibri"/>
              </a:rPr>
              <a:t>David Powers</a:t>
            </a:r>
          </a:p>
          <a:p>
            <a:pPr>
              <a:lnSpc>
                <a:spcPct val="90000"/>
              </a:lnSpc>
            </a:pPr>
            <a:r>
              <a:rPr lang="en-US" sz="1300">
                <a:solidFill>
                  <a:schemeClr val="tx2"/>
                </a:solidFill>
                <a:cs typeface="Calibri"/>
              </a:rPr>
              <a:t>Fall Flex Day</a:t>
            </a:r>
          </a:p>
          <a:p>
            <a:pPr>
              <a:lnSpc>
                <a:spcPct val="90000"/>
              </a:lnSpc>
            </a:pPr>
            <a:r>
              <a:rPr lang="en-US" sz="1300">
                <a:solidFill>
                  <a:schemeClr val="tx2"/>
                </a:solidFill>
                <a:cs typeface="Calibri"/>
              </a:rPr>
              <a:t>Oct. 20, 2020</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0B5A-648D-43EC-9E5C-15E8947A71A2}"/>
              </a:ext>
            </a:extLst>
          </p:cNvPr>
          <p:cNvSpPr>
            <a:spLocks noGrp="1"/>
          </p:cNvSpPr>
          <p:nvPr>
            <p:ph type="title"/>
          </p:nvPr>
        </p:nvSpPr>
        <p:spPr/>
        <p:txBody>
          <a:bodyPr>
            <a:normAutofit/>
          </a:bodyPr>
          <a:lstStyle/>
          <a:p>
            <a:r>
              <a:rPr lang="en-US" sz="4400" b="1" u="sng" cap="none" dirty="0">
                <a:ea typeface="+mj-lt"/>
                <a:cs typeface="+mj-lt"/>
              </a:rPr>
              <a:t>0-4 Grading Scale</a:t>
            </a:r>
            <a:endParaRPr lang="en-US" sz="4400" dirty="0"/>
          </a:p>
        </p:txBody>
      </p:sp>
      <p:sp>
        <p:nvSpPr>
          <p:cNvPr id="13" name="TextBox 12">
            <a:extLst>
              <a:ext uri="{FF2B5EF4-FFF2-40B4-BE49-F238E27FC236}">
                <a16:creationId xmlns:a16="http://schemas.microsoft.com/office/drawing/2014/main" id="{DBD8E0C3-3964-490C-B805-EFA77F910C3C}"/>
              </a:ext>
            </a:extLst>
          </p:cNvPr>
          <p:cNvSpPr txBox="1"/>
          <p:nvPr/>
        </p:nvSpPr>
        <p:spPr>
          <a:xfrm>
            <a:off x="3526629" y="3510251"/>
            <a:ext cx="32867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000" b="1" dirty="0">
              <a:latin typeface="Calibri Light"/>
              <a:cs typeface="Calibri Light"/>
            </a:endParaRPr>
          </a:p>
        </p:txBody>
      </p:sp>
      <p:sp>
        <p:nvSpPr>
          <p:cNvPr id="19" name="TextBox 18">
            <a:extLst>
              <a:ext uri="{FF2B5EF4-FFF2-40B4-BE49-F238E27FC236}">
                <a16:creationId xmlns:a16="http://schemas.microsoft.com/office/drawing/2014/main" id="{55DF7274-662F-4579-8EB9-EECD9AC256E9}"/>
              </a:ext>
            </a:extLst>
          </p:cNvPr>
          <p:cNvSpPr txBox="1"/>
          <p:nvPr/>
        </p:nvSpPr>
        <p:spPr>
          <a:xfrm>
            <a:off x="684882" y="2136583"/>
            <a:ext cx="7473150"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dirty="0">
                <a:ea typeface="+mn-lt"/>
                <a:cs typeface="+mn-lt"/>
              </a:rPr>
              <a:t>What if we went to a 0-4 grading scale?</a:t>
            </a:r>
            <a:endParaRPr lang="en-US" sz="2600">
              <a:cs typeface="Calibri"/>
            </a:endParaRPr>
          </a:p>
          <a:p>
            <a:pPr marL="285750" indent="-285750">
              <a:buFont typeface="Arial"/>
              <a:buChar char="•"/>
            </a:pPr>
            <a:r>
              <a:rPr lang="en-US" sz="2600" b="1" dirty="0">
                <a:cs typeface="Calibri"/>
              </a:rPr>
              <a:t>Now only 1/5 of the scale represents failing.</a:t>
            </a:r>
            <a:endParaRPr lang="en-US" sz="2600">
              <a:cs typeface="Calibri"/>
            </a:endParaRPr>
          </a:p>
          <a:p>
            <a:pPr marL="285750" indent="-285750">
              <a:buFont typeface="Arial"/>
              <a:buChar char="•"/>
            </a:pPr>
            <a:r>
              <a:rPr lang="en-US" sz="2600" b="1" dirty="0">
                <a:cs typeface="Calibri"/>
              </a:rPr>
              <a:t>It is more oriented to student success.</a:t>
            </a:r>
          </a:p>
          <a:p>
            <a:pPr marL="285750" indent="-285750">
              <a:buFont typeface="Arial"/>
              <a:buChar char="•"/>
            </a:pPr>
            <a:r>
              <a:rPr lang="en-US" sz="2600" b="1" dirty="0">
                <a:cs typeface="Calibri"/>
              </a:rPr>
              <a:t>It is simpler to use and understand and less prone to error and variance. </a:t>
            </a:r>
          </a:p>
          <a:p>
            <a:pPr marL="285750" indent="-285750">
              <a:buFont typeface="Arial"/>
              <a:buChar char="•"/>
            </a:pPr>
            <a:r>
              <a:rPr lang="en-US" sz="2600" b="1" dirty="0">
                <a:cs typeface="Calibri"/>
              </a:rPr>
              <a:t>Teachers who prefer not to use zero, can modify and do a 1-5 grading scale. </a:t>
            </a:r>
          </a:p>
        </p:txBody>
      </p:sp>
      <p:graphicFrame>
        <p:nvGraphicFramePr>
          <p:cNvPr id="3" name="Table 3">
            <a:extLst>
              <a:ext uri="{FF2B5EF4-FFF2-40B4-BE49-F238E27FC236}">
                <a16:creationId xmlns:a16="http://schemas.microsoft.com/office/drawing/2014/main" id="{2453080C-BC81-418E-89D5-F68D921FB3D7}"/>
              </a:ext>
            </a:extLst>
          </p:cNvPr>
          <p:cNvGraphicFramePr>
            <a:graphicFrameLocks noGrp="1"/>
          </p:cNvGraphicFramePr>
          <p:nvPr>
            <p:extLst>
              <p:ext uri="{D42A27DB-BD31-4B8C-83A1-F6EECF244321}">
                <p14:modId xmlns:p14="http://schemas.microsoft.com/office/powerpoint/2010/main" val="1167767715"/>
              </p:ext>
            </p:extLst>
          </p:nvPr>
        </p:nvGraphicFramePr>
        <p:xfrm>
          <a:off x="8520545" y="2303318"/>
          <a:ext cx="1896878" cy="2226539"/>
        </p:xfrm>
        <a:graphic>
          <a:graphicData uri="http://schemas.openxmlformats.org/drawingml/2006/table">
            <a:tbl>
              <a:tblPr firstRow="1" bandRow="1">
                <a:tableStyleId>{5C22544A-7EE6-4342-B048-85BDC9FD1C3A}</a:tableStyleId>
              </a:tblPr>
              <a:tblGrid>
                <a:gridCol w="948439">
                  <a:extLst>
                    <a:ext uri="{9D8B030D-6E8A-4147-A177-3AD203B41FA5}">
                      <a16:colId xmlns:a16="http://schemas.microsoft.com/office/drawing/2014/main" val="308094995"/>
                    </a:ext>
                  </a:extLst>
                </a:gridCol>
                <a:gridCol w="948439">
                  <a:extLst>
                    <a:ext uri="{9D8B030D-6E8A-4147-A177-3AD203B41FA5}">
                      <a16:colId xmlns:a16="http://schemas.microsoft.com/office/drawing/2014/main" val="512316733"/>
                    </a:ext>
                  </a:extLst>
                </a:gridCol>
              </a:tblGrid>
              <a:tr h="372340">
                <a:tc>
                  <a:txBody>
                    <a:bodyPr/>
                    <a:lstStyle/>
                    <a:p>
                      <a:r>
                        <a:rPr lang="en-US" dirty="0"/>
                        <a:t>Score</a:t>
                      </a:r>
                    </a:p>
                  </a:txBody>
                  <a:tcPr/>
                </a:tc>
                <a:tc>
                  <a:txBody>
                    <a:bodyPr/>
                    <a:lstStyle/>
                    <a:p>
                      <a:r>
                        <a:rPr lang="en-US" dirty="0"/>
                        <a:t>Grade</a:t>
                      </a:r>
                    </a:p>
                  </a:txBody>
                  <a:tcPr/>
                </a:tc>
                <a:extLst>
                  <a:ext uri="{0D108BD9-81ED-4DB2-BD59-A6C34878D82A}">
                    <a16:rowId xmlns:a16="http://schemas.microsoft.com/office/drawing/2014/main" val="3979542041"/>
                  </a:ext>
                </a:extLst>
              </a:tr>
              <a:tr h="370840">
                <a:tc>
                  <a:txBody>
                    <a:bodyPr/>
                    <a:lstStyle/>
                    <a:p>
                      <a:r>
                        <a:rPr lang="en-US" dirty="0"/>
                        <a:t>4</a:t>
                      </a:r>
                    </a:p>
                  </a:txBody>
                  <a:tcPr/>
                </a:tc>
                <a:tc>
                  <a:txBody>
                    <a:bodyPr/>
                    <a:lstStyle/>
                    <a:p>
                      <a:pPr lvl="0">
                        <a:buNone/>
                      </a:pPr>
                      <a:r>
                        <a:rPr lang="en-US" dirty="0"/>
                        <a:t>A</a:t>
                      </a:r>
                    </a:p>
                  </a:txBody>
                  <a:tcPr/>
                </a:tc>
                <a:extLst>
                  <a:ext uri="{0D108BD9-81ED-4DB2-BD59-A6C34878D82A}">
                    <a16:rowId xmlns:a16="http://schemas.microsoft.com/office/drawing/2014/main" val="278831957"/>
                  </a:ext>
                </a:extLst>
              </a:tr>
              <a:tr h="370840">
                <a:tc>
                  <a:txBody>
                    <a:bodyPr/>
                    <a:lstStyle/>
                    <a:p>
                      <a:pPr lvl="0">
                        <a:buNone/>
                      </a:pPr>
                      <a:r>
                        <a:rPr lang="en-US" dirty="0"/>
                        <a:t>3</a:t>
                      </a:r>
                    </a:p>
                  </a:txBody>
                  <a:tcPr/>
                </a:tc>
                <a:tc>
                  <a:txBody>
                    <a:bodyPr/>
                    <a:lstStyle/>
                    <a:p>
                      <a:pPr lvl="0">
                        <a:buNone/>
                      </a:pPr>
                      <a:r>
                        <a:rPr lang="en-US" dirty="0"/>
                        <a:t>B</a:t>
                      </a:r>
                    </a:p>
                  </a:txBody>
                  <a:tcPr/>
                </a:tc>
                <a:extLst>
                  <a:ext uri="{0D108BD9-81ED-4DB2-BD59-A6C34878D82A}">
                    <a16:rowId xmlns:a16="http://schemas.microsoft.com/office/drawing/2014/main" val="2300299334"/>
                  </a:ext>
                </a:extLst>
              </a:tr>
              <a:tr h="370840">
                <a:tc>
                  <a:txBody>
                    <a:bodyPr/>
                    <a:lstStyle/>
                    <a:p>
                      <a:pPr lvl="0">
                        <a:buNone/>
                      </a:pPr>
                      <a:r>
                        <a:rPr lang="en-US" dirty="0"/>
                        <a:t>2</a:t>
                      </a:r>
                    </a:p>
                  </a:txBody>
                  <a:tcPr/>
                </a:tc>
                <a:tc>
                  <a:txBody>
                    <a:bodyPr/>
                    <a:lstStyle/>
                    <a:p>
                      <a:pPr lvl="0">
                        <a:buNone/>
                      </a:pPr>
                      <a:r>
                        <a:rPr lang="en-US" dirty="0"/>
                        <a:t>C</a:t>
                      </a:r>
                    </a:p>
                  </a:txBody>
                  <a:tcPr/>
                </a:tc>
                <a:extLst>
                  <a:ext uri="{0D108BD9-81ED-4DB2-BD59-A6C34878D82A}">
                    <a16:rowId xmlns:a16="http://schemas.microsoft.com/office/drawing/2014/main" val="4110187173"/>
                  </a:ext>
                </a:extLst>
              </a:tr>
              <a:tr h="370839">
                <a:tc>
                  <a:txBody>
                    <a:bodyPr/>
                    <a:lstStyle/>
                    <a:p>
                      <a:pPr lvl="0">
                        <a:buNone/>
                      </a:pPr>
                      <a:r>
                        <a:rPr lang="en-US" dirty="0"/>
                        <a:t>1</a:t>
                      </a:r>
                    </a:p>
                  </a:txBody>
                  <a:tcPr/>
                </a:tc>
                <a:tc>
                  <a:txBody>
                    <a:bodyPr/>
                    <a:lstStyle/>
                    <a:p>
                      <a:pPr lvl="0">
                        <a:buNone/>
                      </a:pPr>
                      <a:r>
                        <a:rPr lang="en-US" dirty="0"/>
                        <a:t>D</a:t>
                      </a:r>
                    </a:p>
                  </a:txBody>
                  <a:tcPr/>
                </a:tc>
                <a:extLst>
                  <a:ext uri="{0D108BD9-81ED-4DB2-BD59-A6C34878D82A}">
                    <a16:rowId xmlns:a16="http://schemas.microsoft.com/office/drawing/2014/main" val="1027376545"/>
                  </a:ext>
                </a:extLst>
              </a:tr>
              <a:tr h="370840">
                <a:tc>
                  <a:txBody>
                    <a:bodyPr/>
                    <a:lstStyle/>
                    <a:p>
                      <a:r>
                        <a:rPr lang="en-US" dirty="0"/>
                        <a:t>0</a:t>
                      </a:r>
                    </a:p>
                  </a:txBody>
                  <a:tcPr/>
                </a:tc>
                <a:tc>
                  <a:txBody>
                    <a:bodyPr/>
                    <a:lstStyle/>
                    <a:p>
                      <a:r>
                        <a:rPr lang="en-US" dirty="0"/>
                        <a:t>F</a:t>
                      </a:r>
                    </a:p>
                  </a:txBody>
                  <a:tcPr/>
                </a:tc>
                <a:extLst>
                  <a:ext uri="{0D108BD9-81ED-4DB2-BD59-A6C34878D82A}">
                    <a16:rowId xmlns:a16="http://schemas.microsoft.com/office/drawing/2014/main" val="3518614296"/>
                  </a:ext>
                </a:extLst>
              </a:tr>
            </a:tbl>
          </a:graphicData>
        </a:graphic>
      </p:graphicFrame>
    </p:spTree>
    <p:extLst>
      <p:ext uri="{BB962C8B-B14F-4D97-AF65-F5344CB8AC3E}">
        <p14:creationId xmlns:p14="http://schemas.microsoft.com/office/powerpoint/2010/main" val="4242731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0B5A-648D-43EC-9E5C-15E8947A71A2}"/>
              </a:ext>
            </a:extLst>
          </p:cNvPr>
          <p:cNvSpPr>
            <a:spLocks noGrp="1"/>
          </p:cNvSpPr>
          <p:nvPr>
            <p:ph type="title"/>
          </p:nvPr>
        </p:nvSpPr>
        <p:spPr/>
        <p:txBody>
          <a:bodyPr>
            <a:normAutofit/>
          </a:bodyPr>
          <a:lstStyle/>
          <a:p>
            <a:r>
              <a:rPr lang="en-US" sz="4400" b="1" u="sng" cap="none" dirty="0">
                <a:ea typeface="+mj-lt"/>
                <a:cs typeface="+mj-lt"/>
              </a:rPr>
              <a:t>Problems With Averaging</a:t>
            </a:r>
            <a:endParaRPr lang="en-US" sz="4400" dirty="0"/>
          </a:p>
        </p:txBody>
      </p:sp>
      <p:sp>
        <p:nvSpPr>
          <p:cNvPr id="13" name="TextBox 12">
            <a:extLst>
              <a:ext uri="{FF2B5EF4-FFF2-40B4-BE49-F238E27FC236}">
                <a16:creationId xmlns:a16="http://schemas.microsoft.com/office/drawing/2014/main" id="{DBD8E0C3-3964-490C-B805-EFA77F910C3C}"/>
              </a:ext>
            </a:extLst>
          </p:cNvPr>
          <p:cNvSpPr txBox="1"/>
          <p:nvPr/>
        </p:nvSpPr>
        <p:spPr>
          <a:xfrm>
            <a:off x="3526629" y="3510251"/>
            <a:ext cx="32867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000" b="1" dirty="0">
              <a:latin typeface="Calibri Light"/>
              <a:cs typeface="Calibri Light"/>
            </a:endParaRPr>
          </a:p>
        </p:txBody>
      </p:sp>
      <p:sp>
        <p:nvSpPr>
          <p:cNvPr id="19" name="TextBox 18">
            <a:extLst>
              <a:ext uri="{FF2B5EF4-FFF2-40B4-BE49-F238E27FC236}">
                <a16:creationId xmlns:a16="http://schemas.microsoft.com/office/drawing/2014/main" id="{55DF7274-662F-4579-8EB9-EECD9AC256E9}"/>
              </a:ext>
            </a:extLst>
          </p:cNvPr>
          <p:cNvSpPr txBox="1"/>
          <p:nvPr/>
        </p:nvSpPr>
        <p:spPr>
          <a:xfrm>
            <a:off x="658905" y="1842174"/>
            <a:ext cx="9447422"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dirty="0">
                <a:ea typeface="+mn-lt"/>
                <a:cs typeface="+mn-lt"/>
              </a:rPr>
              <a:t>Suppose a student got the following scores on exams:</a:t>
            </a:r>
            <a:endParaRPr lang="en-US" sz="2600" dirty="0">
              <a:ea typeface="+mn-lt"/>
              <a:cs typeface="+mn-lt"/>
            </a:endParaRPr>
          </a:p>
          <a:p>
            <a:r>
              <a:rPr lang="en-US" sz="2600" b="1" dirty="0">
                <a:cs typeface="Calibri"/>
              </a:rPr>
              <a:t>91%, 92%, 40%, 94%, 94%</a:t>
            </a:r>
          </a:p>
          <a:p>
            <a:endParaRPr lang="en-US" sz="2600" b="1" dirty="0">
              <a:cs typeface="Calibri"/>
            </a:endParaRPr>
          </a:p>
          <a:p>
            <a:r>
              <a:rPr lang="en-US" sz="2600" b="1" dirty="0">
                <a:cs typeface="Calibri"/>
              </a:rPr>
              <a:t>Taking the average (mean) of the scores we get </a:t>
            </a:r>
          </a:p>
          <a:p>
            <a:r>
              <a:rPr lang="en-US" sz="2600" b="1" dirty="0">
                <a:cs typeface="Calibri"/>
              </a:rPr>
              <a:t>(91 + 92 + 40 + 94 + 94)/5 = 82.2% </a:t>
            </a:r>
          </a:p>
          <a:p>
            <a:endParaRPr lang="en-US" sz="2600" b="1" dirty="0">
              <a:cs typeface="Calibri"/>
            </a:endParaRPr>
          </a:p>
          <a:p>
            <a:r>
              <a:rPr lang="en-US" sz="2600" b="1" dirty="0">
                <a:cs typeface="Calibri"/>
              </a:rPr>
              <a:t>So the student would get a B in the class even though the majority of the time that student did A level work.</a:t>
            </a:r>
          </a:p>
        </p:txBody>
      </p:sp>
    </p:spTree>
    <p:extLst>
      <p:ext uri="{BB962C8B-B14F-4D97-AF65-F5344CB8AC3E}">
        <p14:creationId xmlns:p14="http://schemas.microsoft.com/office/powerpoint/2010/main" val="2490887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0B5A-648D-43EC-9E5C-15E8947A71A2}"/>
              </a:ext>
            </a:extLst>
          </p:cNvPr>
          <p:cNvSpPr>
            <a:spLocks noGrp="1"/>
          </p:cNvSpPr>
          <p:nvPr>
            <p:ph type="title"/>
          </p:nvPr>
        </p:nvSpPr>
        <p:spPr/>
        <p:txBody>
          <a:bodyPr>
            <a:normAutofit/>
          </a:bodyPr>
          <a:lstStyle/>
          <a:p>
            <a:r>
              <a:rPr lang="en-US" sz="4400" b="1" u="sng" cap="none" dirty="0">
                <a:ea typeface="+mj-lt"/>
                <a:cs typeface="+mj-lt"/>
              </a:rPr>
              <a:t>Problems With Averaging</a:t>
            </a:r>
            <a:endParaRPr lang="en-US" sz="4400" dirty="0"/>
          </a:p>
        </p:txBody>
      </p:sp>
      <p:sp>
        <p:nvSpPr>
          <p:cNvPr id="13" name="TextBox 12">
            <a:extLst>
              <a:ext uri="{FF2B5EF4-FFF2-40B4-BE49-F238E27FC236}">
                <a16:creationId xmlns:a16="http://schemas.microsoft.com/office/drawing/2014/main" id="{DBD8E0C3-3964-490C-B805-EFA77F910C3C}"/>
              </a:ext>
            </a:extLst>
          </p:cNvPr>
          <p:cNvSpPr txBox="1"/>
          <p:nvPr/>
        </p:nvSpPr>
        <p:spPr>
          <a:xfrm>
            <a:off x="3526629" y="3510251"/>
            <a:ext cx="32867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000" b="1" dirty="0">
              <a:latin typeface="Calibri Light"/>
              <a:cs typeface="Calibri Light"/>
            </a:endParaRPr>
          </a:p>
        </p:txBody>
      </p:sp>
      <p:sp>
        <p:nvSpPr>
          <p:cNvPr id="19" name="TextBox 18">
            <a:extLst>
              <a:ext uri="{FF2B5EF4-FFF2-40B4-BE49-F238E27FC236}">
                <a16:creationId xmlns:a16="http://schemas.microsoft.com/office/drawing/2014/main" id="{55DF7274-662F-4579-8EB9-EECD9AC256E9}"/>
              </a:ext>
            </a:extLst>
          </p:cNvPr>
          <p:cNvSpPr txBox="1"/>
          <p:nvPr/>
        </p:nvSpPr>
        <p:spPr>
          <a:xfrm>
            <a:off x="658905" y="1842174"/>
            <a:ext cx="9447422"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ea typeface="+mn-lt"/>
                <a:cs typeface="+mn-lt"/>
              </a:rPr>
              <a:t>Averaging of any kind applies a mathematical calculation to a set of </a:t>
            </a:r>
            <a:r>
              <a:rPr lang="en-US" sz="2600" b="1" dirty="0">
                <a:ea typeface="+mn-lt"/>
                <a:cs typeface="+mn-lt"/>
              </a:rPr>
              <a:t>student scores without regard to when those scores happened.</a:t>
            </a:r>
            <a:endParaRPr lang="en-US" sz="2600" dirty="0">
              <a:ea typeface="+mn-lt"/>
              <a:cs typeface="+mn-lt"/>
            </a:endParaRPr>
          </a:p>
          <a:p>
            <a:endParaRPr lang="en-US" sz="2600" b="1" dirty="0">
              <a:ea typeface="+mn-lt"/>
              <a:cs typeface="+mn-lt"/>
            </a:endParaRPr>
          </a:p>
          <a:p>
            <a:r>
              <a:rPr lang="en-US" sz="2600" b="1" dirty="0">
                <a:ea typeface="+mn-lt"/>
                <a:cs typeface="+mn-lt"/>
              </a:rPr>
              <a:t>We want to describe a student's overall performance over time.  </a:t>
            </a:r>
            <a:endParaRPr lang="en-US" sz="2600" b="1" dirty="0">
              <a:cs typeface="Calibri"/>
            </a:endParaRPr>
          </a:p>
        </p:txBody>
      </p:sp>
    </p:spTree>
    <p:extLst>
      <p:ext uri="{BB962C8B-B14F-4D97-AF65-F5344CB8AC3E}">
        <p14:creationId xmlns:p14="http://schemas.microsoft.com/office/powerpoint/2010/main" val="3091980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map&#10;&#10;Description automatically generated">
            <a:extLst>
              <a:ext uri="{FF2B5EF4-FFF2-40B4-BE49-F238E27FC236}">
                <a16:creationId xmlns:a16="http://schemas.microsoft.com/office/drawing/2014/main" id="{D31A54CF-2C38-4359-994E-9D416938E95A}"/>
              </a:ext>
            </a:extLst>
          </p:cNvPr>
          <p:cNvPicPr>
            <a:picLocks noGrp="1" noChangeAspect="1"/>
          </p:cNvPicPr>
          <p:nvPr>
            <p:ph idx="1"/>
          </p:nvPr>
        </p:nvPicPr>
        <p:blipFill>
          <a:blip r:embed="rId2"/>
          <a:stretch>
            <a:fillRect/>
          </a:stretch>
        </p:blipFill>
        <p:spPr>
          <a:xfrm>
            <a:off x="6774004" y="302116"/>
            <a:ext cx="4859480" cy="3872158"/>
          </a:xfrm>
        </p:spPr>
      </p:pic>
      <p:sp>
        <p:nvSpPr>
          <p:cNvPr id="5" name="TextBox 4">
            <a:extLst>
              <a:ext uri="{FF2B5EF4-FFF2-40B4-BE49-F238E27FC236}">
                <a16:creationId xmlns:a16="http://schemas.microsoft.com/office/drawing/2014/main" id="{BFD857FD-255F-401A-AD62-9A24C343A90C}"/>
              </a:ext>
            </a:extLst>
          </p:cNvPr>
          <p:cNvSpPr txBox="1"/>
          <p:nvPr/>
        </p:nvSpPr>
        <p:spPr>
          <a:xfrm>
            <a:off x="161692" y="87351"/>
            <a:ext cx="6395223"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t>Consider the following four students:</a:t>
            </a:r>
            <a:endParaRPr lang="en-US" sz="2600" dirty="0">
              <a:cs typeface="Calibri"/>
            </a:endParaRPr>
          </a:p>
          <a:p>
            <a:endParaRPr lang="en-US" sz="2600" dirty="0">
              <a:cs typeface="Calibri"/>
            </a:endParaRPr>
          </a:p>
          <a:p>
            <a:r>
              <a:rPr lang="en-US" sz="2600" b="1" dirty="0">
                <a:cs typeface="Calibri"/>
              </a:rPr>
              <a:t>Tanya:</a:t>
            </a:r>
            <a:r>
              <a:rPr lang="en-US" sz="2600" dirty="0">
                <a:cs typeface="Calibri"/>
              </a:rPr>
              <a:t> She did not really learn how to write a persuassive essay well in high school. She also had challenges at home the first half of the semester. However, now that things have stabilized, she is doing well and earned an A on the final essay.</a:t>
            </a:r>
          </a:p>
          <a:p>
            <a:endParaRPr lang="en-US" sz="2600" b="1" dirty="0">
              <a:cs typeface="Calibri"/>
            </a:endParaRPr>
          </a:p>
          <a:p>
            <a:r>
              <a:rPr lang="en-US" sz="2600" b="1" dirty="0">
                <a:cs typeface="Calibri"/>
              </a:rPr>
              <a:t>Jason: </a:t>
            </a:r>
            <a:r>
              <a:rPr lang="en-US" sz="2600" dirty="0">
                <a:cs typeface="Calibri"/>
              </a:rPr>
              <a:t>He attended a different high school and was taught how to write a persuassive essay. He got a B on his first essay and has been honing his skills. He earned an A on the final essay.</a:t>
            </a:r>
            <a:endParaRPr lang="en-US" sz="2600" dirty="0"/>
          </a:p>
        </p:txBody>
      </p:sp>
    </p:spTree>
    <p:extLst>
      <p:ext uri="{BB962C8B-B14F-4D97-AF65-F5344CB8AC3E}">
        <p14:creationId xmlns:p14="http://schemas.microsoft.com/office/powerpoint/2010/main" val="11669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map&#10;&#10;Description automatically generated">
            <a:extLst>
              <a:ext uri="{FF2B5EF4-FFF2-40B4-BE49-F238E27FC236}">
                <a16:creationId xmlns:a16="http://schemas.microsoft.com/office/drawing/2014/main" id="{D31A54CF-2C38-4359-994E-9D416938E95A}"/>
              </a:ext>
            </a:extLst>
          </p:cNvPr>
          <p:cNvPicPr>
            <a:picLocks noGrp="1" noChangeAspect="1"/>
          </p:cNvPicPr>
          <p:nvPr>
            <p:ph idx="1"/>
          </p:nvPr>
        </p:nvPicPr>
        <p:blipFill>
          <a:blip r:embed="rId2"/>
          <a:stretch>
            <a:fillRect/>
          </a:stretch>
        </p:blipFill>
        <p:spPr>
          <a:xfrm>
            <a:off x="6774004" y="302116"/>
            <a:ext cx="4859480" cy="3872158"/>
          </a:xfrm>
        </p:spPr>
      </p:pic>
      <p:sp>
        <p:nvSpPr>
          <p:cNvPr id="5" name="TextBox 4">
            <a:extLst>
              <a:ext uri="{FF2B5EF4-FFF2-40B4-BE49-F238E27FC236}">
                <a16:creationId xmlns:a16="http://schemas.microsoft.com/office/drawing/2014/main" id="{BFD857FD-255F-401A-AD62-9A24C343A90C}"/>
              </a:ext>
            </a:extLst>
          </p:cNvPr>
          <p:cNvSpPr txBox="1"/>
          <p:nvPr/>
        </p:nvSpPr>
        <p:spPr>
          <a:xfrm>
            <a:off x="198863" y="236034"/>
            <a:ext cx="6395223"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dirty="0">
                <a:cs typeface="Calibri"/>
              </a:rPr>
              <a:t>Maria:</a:t>
            </a:r>
            <a:r>
              <a:rPr lang="en-US" sz="2600" dirty="0">
                <a:cs typeface="Calibri"/>
              </a:rPr>
              <a:t> She attended the same high school as Jason and really loves to write. She earned an A on her first essay and has been a strong writer all semester. She earned an A on the final essay.</a:t>
            </a:r>
          </a:p>
          <a:p>
            <a:endParaRPr lang="en-US" sz="2600" b="1" dirty="0">
              <a:cs typeface="Calibri"/>
            </a:endParaRPr>
          </a:p>
          <a:p>
            <a:r>
              <a:rPr lang="en-US" sz="2600" b="1" dirty="0">
                <a:cs typeface="Calibri"/>
              </a:rPr>
              <a:t>Ellis: </a:t>
            </a:r>
            <a:r>
              <a:rPr lang="en-US" sz="2600" dirty="0">
                <a:cs typeface="Calibri"/>
              </a:rPr>
              <a:t>He attended the same high school as Tanya. He also never learned how to write a persuassive essay very well. He earned a D on his first essay but with continued practice and feedback, he kept improving. He earned an A on his final essay.</a:t>
            </a:r>
          </a:p>
          <a:p>
            <a:endParaRPr lang="en-US" sz="2600" dirty="0">
              <a:cs typeface="Calibri"/>
            </a:endParaRPr>
          </a:p>
          <a:p>
            <a:r>
              <a:rPr lang="en-US" sz="2600" dirty="0">
                <a:cs typeface="Calibri"/>
              </a:rPr>
              <a:t>What grade should each student earn?</a:t>
            </a:r>
            <a:endParaRPr lang="en-US" sz="2600" dirty="0"/>
          </a:p>
        </p:txBody>
      </p:sp>
    </p:spTree>
    <p:extLst>
      <p:ext uri="{BB962C8B-B14F-4D97-AF65-F5344CB8AC3E}">
        <p14:creationId xmlns:p14="http://schemas.microsoft.com/office/powerpoint/2010/main" val="2353605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609600"/>
            <a:ext cx="11534619" cy="1456267"/>
          </a:xfrm>
        </p:spPr>
        <p:txBody>
          <a:bodyPr>
            <a:noAutofit/>
          </a:bodyPr>
          <a:lstStyle/>
          <a:p>
            <a:r>
              <a:rPr lang="en-US" sz="4400" b="1" u="sng" cap="none" dirty="0">
                <a:cs typeface="Calibri Light"/>
              </a:rPr>
              <a:t>Weighting More Recent Performance</a:t>
            </a:r>
            <a:endParaRPr lang="en-US" sz="4400" dirty="0">
              <a:cs typeface="Calibri Light"/>
            </a:endParaRPr>
          </a:p>
        </p:txBody>
      </p:sp>
      <p:sp>
        <p:nvSpPr>
          <p:cNvPr id="10" name="TextBox 9">
            <a:extLst>
              <a:ext uri="{FF2B5EF4-FFF2-40B4-BE49-F238E27FC236}">
                <a16:creationId xmlns:a16="http://schemas.microsoft.com/office/drawing/2014/main" id="{F566577D-10AF-44A1-9083-BF446F5BD3A6}"/>
              </a:ext>
            </a:extLst>
          </p:cNvPr>
          <p:cNvSpPr txBox="1"/>
          <p:nvPr/>
        </p:nvSpPr>
        <p:spPr>
          <a:xfrm>
            <a:off x="308264" y="1797627"/>
            <a:ext cx="11177153" cy="35496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US" sz="2600" dirty="0">
                <a:ea typeface="+mn-lt"/>
                <a:cs typeface="+mn-lt"/>
              </a:rPr>
              <a:t>Instead of averaging performance over time, what if we simply assigned a grade that is the most accurate description of a students' skill level. In this case, at the end of their learning.</a:t>
            </a:r>
          </a:p>
          <a:p>
            <a:pPr>
              <a:spcAft>
                <a:spcPts val="1000"/>
              </a:spcAft>
            </a:pPr>
            <a:endParaRPr lang="en-US" sz="2600" dirty="0">
              <a:ea typeface="+mn-lt"/>
              <a:cs typeface="+mn-lt"/>
            </a:endParaRPr>
          </a:p>
          <a:p>
            <a:pPr>
              <a:spcAft>
                <a:spcPts val="1000"/>
              </a:spcAft>
            </a:pPr>
            <a:r>
              <a:rPr lang="en-US" sz="2600" dirty="0">
                <a:ea typeface="+mn-lt"/>
                <a:cs typeface="+mn-lt"/>
              </a:rPr>
              <a:t>In most cases, when we measure and describe someone's skill, we use their most recent performance. If a person passes their driving test, we don't average their previous scores. If we need a plumber, we don't ask to see how they performed as an apprentice.</a:t>
            </a:r>
            <a:endParaRPr lang="en-US" sz="2600" dirty="0"/>
          </a:p>
        </p:txBody>
      </p:sp>
    </p:spTree>
    <p:extLst>
      <p:ext uri="{BB962C8B-B14F-4D97-AF65-F5344CB8AC3E}">
        <p14:creationId xmlns:p14="http://schemas.microsoft.com/office/powerpoint/2010/main" val="424499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609600"/>
            <a:ext cx="11534619" cy="1456267"/>
          </a:xfrm>
        </p:spPr>
        <p:txBody>
          <a:bodyPr>
            <a:noAutofit/>
          </a:bodyPr>
          <a:lstStyle/>
          <a:p>
            <a:r>
              <a:rPr lang="en-US" sz="4400" b="1" u="sng" cap="none" dirty="0">
                <a:cs typeface="Calibri Light"/>
              </a:rPr>
              <a:t>Weighting More Recent Performance</a:t>
            </a:r>
            <a:endParaRPr lang="en-US" sz="4400" dirty="0"/>
          </a:p>
        </p:txBody>
      </p:sp>
      <p:sp>
        <p:nvSpPr>
          <p:cNvPr id="10" name="TextBox 9">
            <a:extLst>
              <a:ext uri="{FF2B5EF4-FFF2-40B4-BE49-F238E27FC236}">
                <a16:creationId xmlns:a16="http://schemas.microsoft.com/office/drawing/2014/main" id="{F566577D-10AF-44A1-9083-BF446F5BD3A6}"/>
              </a:ext>
            </a:extLst>
          </p:cNvPr>
          <p:cNvSpPr txBox="1"/>
          <p:nvPr/>
        </p:nvSpPr>
        <p:spPr>
          <a:xfrm>
            <a:off x="308264" y="1797627"/>
            <a:ext cx="11722675" cy="35496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Font typeface="Arial"/>
              <a:buChar char="•"/>
            </a:pPr>
            <a:r>
              <a:rPr lang="en-US" sz="2600" dirty="0">
                <a:ea typeface="+mn-lt"/>
                <a:cs typeface="+mn-lt"/>
              </a:rPr>
              <a:t>When we consider scores from earlier in a students' learning process, our grade reflects their learning trajectory and not their achievement. What skills did the student start with? Did they learn quickly or slowly?</a:t>
            </a:r>
            <a:endParaRPr lang="en-US" sz="2600">
              <a:cs typeface="Calibri" panose="020F0502020204030204"/>
            </a:endParaRPr>
          </a:p>
          <a:p>
            <a:pPr marL="457200" indent="-457200">
              <a:spcAft>
                <a:spcPts val="1000"/>
              </a:spcAft>
              <a:buFont typeface="Arial"/>
              <a:buChar char="•"/>
            </a:pPr>
            <a:r>
              <a:rPr lang="en-US" sz="2600" dirty="0">
                <a:cs typeface="Calibri"/>
              </a:rPr>
              <a:t>It should not matter in our grading what pathway a student took to learning. A grade is accurate when it reflects the current level of performance not the history of the performance.</a:t>
            </a:r>
          </a:p>
          <a:p>
            <a:pPr marL="457200" indent="-457200">
              <a:spcAft>
                <a:spcPts val="1000"/>
              </a:spcAft>
              <a:buFont typeface="Arial"/>
              <a:buChar char="•"/>
            </a:pPr>
            <a:r>
              <a:rPr lang="en-US" sz="2600" dirty="0">
                <a:cs typeface="Calibri"/>
              </a:rPr>
              <a:t>It's also equitable. Advantages and disadvantages for a student should not be considered.</a:t>
            </a:r>
          </a:p>
        </p:txBody>
      </p:sp>
    </p:spTree>
    <p:extLst>
      <p:ext uri="{BB962C8B-B14F-4D97-AF65-F5344CB8AC3E}">
        <p14:creationId xmlns:p14="http://schemas.microsoft.com/office/powerpoint/2010/main" val="190545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609600"/>
            <a:ext cx="11534619" cy="1456267"/>
          </a:xfrm>
        </p:spPr>
        <p:txBody>
          <a:bodyPr>
            <a:noAutofit/>
          </a:bodyPr>
          <a:lstStyle/>
          <a:p>
            <a:r>
              <a:rPr lang="en-US" sz="4400" b="1" u="sng" cap="none" dirty="0">
                <a:cs typeface="Calibri Light"/>
              </a:rPr>
              <a:t>Group Grading</a:t>
            </a:r>
          </a:p>
        </p:txBody>
      </p:sp>
      <p:sp>
        <p:nvSpPr>
          <p:cNvPr id="10" name="TextBox 9">
            <a:extLst>
              <a:ext uri="{FF2B5EF4-FFF2-40B4-BE49-F238E27FC236}">
                <a16:creationId xmlns:a16="http://schemas.microsoft.com/office/drawing/2014/main" id="{F566577D-10AF-44A1-9083-BF446F5BD3A6}"/>
              </a:ext>
            </a:extLst>
          </p:cNvPr>
          <p:cNvSpPr txBox="1"/>
          <p:nvPr/>
        </p:nvSpPr>
        <p:spPr>
          <a:xfrm>
            <a:off x="308264" y="1797627"/>
            <a:ext cx="11722675" cy="41088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Font typeface="Arial"/>
              <a:buChar char="•"/>
            </a:pPr>
            <a:r>
              <a:rPr lang="en-US" sz="2600" dirty="0">
                <a:cs typeface="Calibri"/>
              </a:rPr>
              <a:t>Often we assign group projects. We want students to collaborate. Often a grade is given to the group so everyone is held accountable for doing their part. But that grade does not necessarily reflect each student's contribution, or more importantly, each student's content knowledge. </a:t>
            </a:r>
            <a:endParaRPr lang="en-US"/>
          </a:p>
          <a:p>
            <a:pPr marL="457200" indent="-457200">
              <a:spcAft>
                <a:spcPts val="1000"/>
              </a:spcAft>
              <a:buFont typeface="Arial"/>
              <a:buChar char="•"/>
            </a:pPr>
            <a:r>
              <a:rPr lang="en-US" sz="2600" dirty="0">
                <a:cs typeface="Calibri"/>
              </a:rPr>
              <a:t>Assigning a single grade to all students in a group actually compromises each student's individual accountability to understand the project's content and yields grades that are invalid and inaccurate.</a:t>
            </a:r>
          </a:p>
          <a:p>
            <a:pPr marL="457200" indent="-457200">
              <a:spcAft>
                <a:spcPts val="1000"/>
              </a:spcAft>
              <a:buFont typeface="Arial"/>
              <a:buChar char="•"/>
            </a:pPr>
            <a:r>
              <a:rPr lang="en-US" sz="2600" dirty="0">
                <a:cs typeface="Calibri"/>
              </a:rPr>
              <a:t>But group work is important, so how can we fix this?</a:t>
            </a:r>
          </a:p>
          <a:p>
            <a:pPr>
              <a:spcAft>
                <a:spcPts val="1000"/>
              </a:spcAft>
            </a:pPr>
            <a:endParaRPr lang="en-US" sz="2800" dirty="0">
              <a:cs typeface="Calibri"/>
            </a:endParaRPr>
          </a:p>
        </p:txBody>
      </p:sp>
    </p:spTree>
    <p:extLst>
      <p:ext uri="{BB962C8B-B14F-4D97-AF65-F5344CB8AC3E}">
        <p14:creationId xmlns:p14="http://schemas.microsoft.com/office/powerpoint/2010/main" val="2937353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609600"/>
            <a:ext cx="11534619" cy="1456267"/>
          </a:xfrm>
        </p:spPr>
        <p:txBody>
          <a:bodyPr>
            <a:noAutofit/>
          </a:bodyPr>
          <a:lstStyle/>
          <a:p>
            <a:r>
              <a:rPr lang="en-US" sz="4400" b="1" u="sng" cap="none" dirty="0">
                <a:cs typeface="Calibri Light"/>
              </a:rPr>
              <a:t>Group Grading</a:t>
            </a:r>
          </a:p>
        </p:txBody>
      </p:sp>
      <p:sp>
        <p:nvSpPr>
          <p:cNvPr id="10" name="TextBox 9">
            <a:extLst>
              <a:ext uri="{FF2B5EF4-FFF2-40B4-BE49-F238E27FC236}">
                <a16:creationId xmlns:a16="http://schemas.microsoft.com/office/drawing/2014/main" id="{F566577D-10AF-44A1-9083-BF446F5BD3A6}"/>
              </a:ext>
            </a:extLst>
          </p:cNvPr>
          <p:cNvSpPr txBox="1"/>
          <p:nvPr/>
        </p:nvSpPr>
        <p:spPr>
          <a:xfrm>
            <a:off x="308264" y="1797627"/>
            <a:ext cx="11722675" cy="5037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spcAft>
                <a:spcPts val="1000"/>
              </a:spcAft>
              <a:buAutoNum type="arabicPeriod"/>
            </a:pPr>
            <a:r>
              <a:rPr lang="en-US" sz="2600" dirty="0">
                <a:cs typeface="Calibri"/>
              </a:rPr>
              <a:t>Clearly explain the purpose of the group project and what student's will be expected to learn. Also that students will have to individually demonstrate that learning on an assessment.</a:t>
            </a:r>
            <a:endParaRPr lang="en-US"/>
          </a:p>
          <a:p>
            <a:pPr marL="514350" indent="-514350">
              <a:spcAft>
                <a:spcPts val="1000"/>
              </a:spcAft>
              <a:buAutoNum type="arabicPeriod"/>
            </a:pPr>
            <a:r>
              <a:rPr lang="en-US" sz="2600" dirty="0">
                <a:cs typeface="Calibri"/>
              </a:rPr>
              <a:t>Brainstorm with students about best practices for being productive and avoid practices that are unproductive. Maybe help students establish group norms and provide a rubric that reflects expectations.</a:t>
            </a:r>
          </a:p>
          <a:p>
            <a:pPr marL="514350" indent="-514350">
              <a:spcAft>
                <a:spcPts val="1000"/>
              </a:spcAft>
              <a:buAutoNum type="arabicPeriod"/>
            </a:pPr>
            <a:r>
              <a:rPr lang="en-US" sz="2600" dirty="0">
                <a:cs typeface="Calibri"/>
              </a:rPr>
              <a:t>Be patient with students. Many will have little to no experience with group work. Give clear and frequent feedback to the groups.</a:t>
            </a:r>
          </a:p>
          <a:p>
            <a:pPr marL="514350" indent="-514350">
              <a:spcAft>
                <a:spcPts val="1000"/>
              </a:spcAft>
              <a:buAutoNum type="arabicPeriod"/>
            </a:pPr>
            <a:r>
              <a:rPr lang="en-US" sz="2600" dirty="0">
                <a:cs typeface="Calibri"/>
              </a:rPr>
              <a:t>After the group work, assess each student individually to determine whether each learned the content or skills the group work was designed to teach.</a:t>
            </a:r>
          </a:p>
          <a:p>
            <a:pPr>
              <a:spcAft>
                <a:spcPts val="1000"/>
              </a:spcAft>
            </a:pPr>
            <a:endParaRPr lang="en-US" sz="2800" dirty="0">
              <a:cs typeface="Calibri"/>
            </a:endParaRPr>
          </a:p>
        </p:txBody>
      </p:sp>
    </p:spTree>
    <p:extLst>
      <p:ext uri="{BB962C8B-B14F-4D97-AF65-F5344CB8AC3E}">
        <p14:creationId xmlns:p14="http://schemas.microsoft.com/office/powerpoint/2010/main" val="3669700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D099-274E-4692-85BC-CC22497993B1}"/>
              </a:ext>
            </a:extLst>
          </p:cNvPr>
          <p:cNvSpPr>
            <a:spLocks noGrp="1"/>
          </p:cNvSpPr>
          <p:nvPr>
            <p:ph type="title"/>
          </p:nvPr>
        </p:nvSpPr>
        <p:spPr>
          <a:xfrm>
            <a:off x="685801" y="609600"/>
            <a:ext cx="8780607" cy="4660129"/>
          </a:xfrm>
        </p:spPr>
        <p:txBody>
          <a:bodyPr>
            <a:noAutofit/>
          </a:bodyPr>
          <a:lstStyle/>
          <a:p>
            <a:pPr algn="ctr"/>
            <a:r>
              <a:rPr lang="en-US" sz="4400" b="1" u="sng" cap="none" dirty="0">
                <a:cs typeface="Calibri Light"/>
              </a:rPr>
              <a:t>Pillar 2: Bias-Resistant</a:t>
            </a:r>
            <a:br>
              <a:rPr lang="en-US" sz="6000" b="1" u="sng" cap="none" dirty="0">
                <a:cs typeface="Calibri Light"/>
              </a:rPr>
            </a:br>
            <a:r>
              <a:rPr lang="en-US" sz="2600" b="1" cap="none" dirty="0">
                <a:cs typeface="Calibri Light"/>
              </a:rPr>
              <a:t>Grades should be based on valid evidence of a student's content knowledge, and not based on evidence that is likely to be corrupted by a teacher's implicit bias or that reflects a student's environment.</a:t>
            </a:r>
            <a:endParaRPr lang="en-US" sz="2600">
              <a:cs typeface="Calibri Light"/>
            </a:endParaRPr>
          </a:p>
        </p:txBody>
      </p:sp>
    </p:spTree>
    <p:extLst>
      <p:ext uri="{BB962C8B-B14F-4D97-AF65-F5344CB8AC3E}">
        <p14:creationId xmlns:p14="http://schemas.microsoft.com/office/powerpoint/2010/main" val="200721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C912-01DA-4B77-95F8-7FCDFF34A86B}"/>
              </a:ext>
            </a:extLst>
          </p:cNvPr>
          <p:cNvSpPr>
            <a:spLocks noGrp="1"/>
          </p:cNvSpPr>
          <p:nvPr>
            <p:ph type="title"/>
          </p:nvPr>
        </p:nvSpPr>
        <p:spPr>
          <a:xfrm>
            <a:off x="857239" y="2547118"/>
            <a:ext cx="5490636" cy="704851"/>
          </a:xfrm>
        </p:spPr>
        <p:txBody>
          <a:bodyPr>
            <a:noAutofit/>
          </a:bodyPr>
          <a:lstStyle/>
          <a:p>
            <a:r>
              <a:rPr lang="en-US" sz="4000" b="1" dirty="0">
                <a:ea typeface="+mj-lt"/>
                <a:cs typeface="+mj-lt"/>
                <a:hlinkClick r:id="rId2"/>
              </a:rPr>
              <a:t>gradingforequity.org</a:t>
            </a:r>
            <a:endParaRPr lang="en-US" sz="4000" b="1" dirty="0"/>
          </a:p>
        </p:txBody>
      </p:sp>
      <p:pic>
        <p:nvPicPr>
          <p:cNvPr id="6" name="Content Placeholder 5" descr="A picture containing text, book&#10;&#10;Description automatically generated">
            <a:extLst>
              <a:ext uri="{FF2B5EF4-FFF2-40B4-BE49-F238E27FC236}">
                <a16:creationId xmlns:a16="http://schemas.microsoft.com/office/drawing/2014/main" id="{0F82A2EF-B039-4250-8462-D7340D9DBF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70811" y="921328"/>
            <a:ext cx="3627120" cy="5181600"/>
          </a:xfrm>
        </p:spPr>
      </p:pic>
      <p:sp>
        <p:nvSpPr>
          <p:cNvPr id="3" name="TextBox 2">
            <a:extLst>
              <a:ext uri="{FF2B5EF4-FFF2-40B4-BE49-F238E27FC236}">
                <a16:creationId xmlns:a16="http://schemas.microsoft.com/office/drawing/2014/main" id="{B3A0E691-F34B-42FE-BDB6-92A52EBDC11E}"/>
              </a:ext>
            </a:extLst>
          </p:cNvPr>
          <p:cNvSpPr txBox="1"/>
          <p:nvPr/>
        </p:nvSpPr>
        <p:spPr>
          <a:xfrm>
            <a:off x="1122219" y="4074969"/>
            <a:ext cx="4769428"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dirty="0">
                <a:cs typeface="Calibri"/>
              </a:rPr>
              <a:t>Free equitable grading resources</a:t>
            </a:r>
          </a:p>
        </p:txBody>
      </p:sp>
    </p:spTree>
    <p:extLst>
      <p:ext uri="{BB962C8B-B14F-4D97-AF65-F5344CB8AC3E}">
        <p14:creationId xmlns:p14="http://schemas.microsoft.com/office/powerpoint/2010/main" val="1890218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609600"/>
            <a:ext cx="11534619" cy="1456267"/>
          </a:xfrm>
        </p:spPr>
        <p:txBody>
          <a:bodyPr>
            <a:noAutofit/>
          </a:bodyPr>
          <a:lstStyle/>
          <a:p>
            <a:r>
              <a:rPr lang="en-US" sz="4400" b="1" u="sng" cap="none" dirty="0">
                <a:cs typeface="Calibri Light"/>
              </a:rPr>
              <a:t>Common Teacher Biases</a:t>
            </a:r>
          </a:p>
        </p:txBody>
      </p:sp>
      <p:sp>
        <p:nvSpPr>
          <p:cNvPr id="10" name="TextBox 9">
            <a:extLst>
              <a:ext uri="{FF2B5EF4-FFF2-40B4-BE49-F238E27FC236}">
                <a16:creationId xmlns:a16="http://schemas.microsoft.com/office/drawing/2014/main" id="{F566577D-10AF-44A1-9083-BF446F5BD3A6}"/>
              </a:ext>
            </a:extLst>
          </p:cNvPr>
          <p:cNvSpPr txBox="1"/>
          <p:nvPr/>
        </p:nvSpPr>
        <p:spPr>
          <a:xfrm>
            <a:off x="308264" y="1797627"/>
            <a:ext cx="11722675" cy="26058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Font typeface="Arial"/>
              <a:buChar char="•"/>
            </a:pPr>
            <a:r>
              <a:rPr lang="en-US" sz="2600" dirty="0">
                <a:cs typeface="Calibri"/>
              </a:rPr>
              <a:t>Providing extra credit</a:t>
            </a:r>
          </a:p>
          <a:p>
            <a:pPr marL="457200" indent="-457200">
              <a:spcAft>
                <a:spcPts val="1000"/>
              </a:spcAft>
              <a:buFont typeface="Arial"/>
              <a:buChar char="•"/>
            </a:pPr>
            <a:r>
              <a:rPr lang="en-US" sz="2600" dirty="0">
                <a:cs typeface="Calibri"/>
              </a:rPr>
              <a:t>Penalizing for late work</a:t>
            </a:r>
          </a:p>
          <a:p>
            <a:pPr marL="457200" indent="-457200">
              <a:spcAft>
                <a:spcPts val="1000"/>
              </a:spcAft>
              <a:buFont typeface="Arial"/>
              <a:buChar char="•"/>
            </a:pPr>
            <a:r>
              <a:rPr lang="en-US" sz="2600" dirty="0">
                <a:cs typeface="Calibri"/>
              </a:rPr>
              <a:t>Punishing for cheating</a:t>
            </a:r>
          </a:p>
          <a:p>
            <a:pPr marL="457200" indent="-457200">
              <a:spcAft>
                <a:spcPts val="1000"/>
              </a:spcAft>
              <a:buFont typeface="Arial"/>
              <a:buChar char="•"/>
            </a:pPr>
            <a:r>
              <a:rPr lang="en-US" sz="2600" dirty="0">
                <a:cs typeface="Calibri"/>
              </a:rPr>
              <a:t>Evaluating student behaviors</a:t>
            </a:r>
          </a:p>
          <a:p>
            <a:pPr marL="457200" indent="-457200">
              <a:spcAft>
                <a:spcPts val="1000"/>
              </a:spcAft>
              <a:buFont typeface="Arial"/>
              <a:buChar char="•"/>
            </a:pPr>
            <a:r>
              <a:rPr lang="en-US" sz="2600" dirty="0">
                <a:cs typeface="Calibri"/>
              </a:rPr>
              <a:t>Including homework in the grade</a:t>
            </a:r>
          </a:p>
        </p:txBody>
      </p:sp>
    </p:spTree>
    <p:extLst>
      <p:ext uri="{BB962C8B-B14F-4D97-AF65-F5344CB8AC3E}">
        <p14:creationId xmlns:p14="http://schemas.microsoft.com/office/powerpoint/2010/main" val="66325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888" y="29441"/>
            <a:ext cx="11534619" cy="1092586"/>
          </a:xfrm>
        </p:spPr>
        <p:txBody>
          <a:bodyPr>
            <a:noAutofit/>
          </a:bodyPr>
          <a:lstStyle/>
          <a:p>
            <a:r>
              <a:rPr lang="en-US" sz="4400" b="1" u="sng" cap="none" dirty="0">
                <a:cs typeface="Calibri Light"/>
              </a:rPr>
              <a:t>Providing Extra Credit</a:t>
            </a:r>
          </a:p>
        </p:txBody>
      </p:sp>
      <p:sp>
        <p:nvSpPr>
          <p:cNvPr id="10" name="TextBox 9">
            <a:extLst>
              <a:ext uri="{FF2B5EF4-FFF2-40B4-BE49-F238E27FC236}">
                <a16:creationId xmlns:a16="http://schemas.microsoft.com/office/drawing/2014/main" id="{F566577D-10AF-44A1-9083-BF446F5BD3A6}"/>
              </a:ext>
            </a:extLst>
          </p:cNvPr>
          <p:cNvSpPr txBox="1"/>
          <p:nvPr/>
        </p:nvSpPr>
        <p:spPr>
          <a:xfrm>
            <a:off x="273628" y="1087582"/>
            <a:ext cx="11722675" cy="50064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spcAft>
                <a:spcPts val="1000"/>
              </a:spcAft>
              <a:buAutoNum type="arabicPeriod"/>
            </a:pPr>
            <a:r>
              <a:rPr lang="en-US" sz="2600" dirty="0">
                <a:cs typeface="Calibri"/>
              </a:rPr>
              <a:t>Offering extra credit reinforces that class isn't really about learning or mastery of learning outcomes, it's about accumulating points.</a:t>
            </a:r>
          </a:p>
          <a:p>
            <a:pPr marL="514350" indent="-514350">
              <a:spcAft>
                <a:spcPts val="1000"/>
              </a:spcAft>
              <a:buAutoNum type="arabicPeriod"/>
            </a:pPr>
            <a:r>
              <a:rPr lang="en-US" sz="2600" dirty="0">
                <a:cs typeface="Calibri"/>
              </a:rPr>
              <a:t>Even if extra credit points are offered for something related to course content, students learn that weak learning in one content area can be compensated for by more work in another.</a:t>
            </a:r>
          </a:p>
          <a:p>
            <a:pPr marL="514350" indent="-514350">
              <a:spcAft>
                <a:spcPts val="1000"/>
              </a:spcAft>
              <a:buAutoNum type="arabicPeriod"/>
            </a:pPr>
            <a:r>
              <a:rPr lang="en-US" sz="2600" dirty="0">
                <a:cs typeface="Calibri"/>
              </a:rPr>
              <a:t>Extra credit undermines curriculum and instruction. Points can be used to backfill or compensate for material not learned earlier.</a:t>
            </a:r>
          </a:p>
          <a:p>
            <a:pPr marL="514350" indent="-514350">
              <a:spcAft>
                <a:spcPts val="1000"/>
              </a:spcAft>
              <a:buAutoNum type="arabicPeriod"/>
            </a:pPr>
            <a:r>
              <a:rPr lang="en-US" sz="2600" dirty="0">
                <a:cs typeface="Calibri"/>
              </a:rPr>
              <a:t>Extra credit is inequitable because is reflects a student's environment. Does the student have extra time to do the work? Extra money to go a movie/exhibit? Extra support to complete the work?</a:t>
            </a:r>
          </a:p>
          <a:p>
            <a:pPr marL="514350" indent="-514350">
              <a:spcAft>
                <a:spcPts val="1000"/>
              </a:spcAft>
              <a:buAutoNum type="arabicPeriod"/>
            </a:pPr>
            <a:r>
              <a:rPr lang="en-US" sz="2600" dirty="0">
                <a:cs typeface="Calibri"/>
              </a:rPr>
              <a:t>If work is important, require it. If it is not, don't include it in the grade.</a:t>
            </a:r>
          </a:p>
        </p:txBody>
      </p:sp>
    </p:spTree>
    <p:extLst>
      <p:ext uri="{BB962C8B-B14F-4D97-AF65-F5344CB8AC3E}">
        <p14:creationId xmlns:p14="http://schemas.microsoft.com/office/powerpoint/2010/main" val="3420153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609600"/>
            <a:ext cx="11534619" cy="1456267"/>
          </a:xfrm>
        </p:spPr>
        <p:txBody>
          <a:bodyPr>
            <a:noAutofit/>
          </a:bodyPr>
          <a:lstStyle/>
          <a:p>
            <a:r>
              <a:rPr lang="en-US" sz="4400" b="1" u="sng" cap="none" dirty="0">
                <a:cs typeface="Calibri Light"/>
              </a:rPr>
              <a:t>Penalizing for Late Work</a:t>
            </a:r>
          </a:p>
        </p:txBody>
      </p:sp>
      <p:sp>
        <p:nvSpPr>
          <p:cNvPr id="10" name="TextBox 9">
            <a:extLst>
              <a:ext uri="{FF2B5EF4-FFF2-40B4-BE49-F238E27FC236}">
                <a16:creationId xmlns:a16="http://schemas.microsoft.com/office/drawing/2014/main" id="{F566577D-10AF-44A1-9083-BF446F5BD3A6}"/>
              </a:ext>
            </a:extLst>
          </p:cNvPr>
          <p:cNvSpPr txBox="1"/>
          <p:nvPr/>
        </p:nvSpPr>
        <p:spPr>
          <a:xfrm>
            <a:off x="308264" y="1797627"/>
            <a:ext cx="11722675" cy="32778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spcAft>
                <a:spcPts val="1000"/>
              </a:spcAft>
              <a:buAutoNum type="arabicPeriod"/>
            </a:pPr>
            <a:r>
              <a:rPr lang="en-US" sz="2600" dirty="0">
                <a:cs typeface="Calibri"/>
              </a:rPr>
              <a:t>The Practice is inaccurate. A student who has demonstrated A level work now has their grade lowered. </a:t>
            </a:r>
          </a:p>
          <a:p>
            <a:pPr marL="514350" indent="-514350">
              <a:spcAft>
                <a:spcPts val="1000"/>
              </a:spcAft>
              <a:buAutoNum type="arabicPeriod"/>
            </a:pPr>
            <a:r>
              <a:rPr lang="en-US" sz="2600" dirty="0">
                <a:cs typeface="Calibri"/>
              </a:rPr>
              <a:t>Penalizing disproportionately hurts the most vulnerable students. Students with few resources, weak prior knowledge, overwhelming schedules, a lack of engagement, stress, and simple forgetfulness.</a:t>
            </a:r>
          </a:p>
          <a:p>
            <a:pPr marL="514350" indent="-514350">
              <a:spcAft>
                <a:spcPts val="1000"/>
              </a:spcAft>
              <a:buAutoNum type="arabicPeriod"/>
            </a:pPr>
            <a:r>
              <a:rPr lang="en-US" sz="2600" dirty="0">
                <a:cs typeface="Calibri"/>
              </a:rPr>
              <a:t>Students may learn at a slower rate and simply need more time. </a:t>
            </a:r>
          </a:p>
          <a:p>
            <a:pPr marL="514350" indent="-514350">
              <a:spcAft>
                <a:spcPts val="1000"/>
              </a:spcAft>
              <a:buAutoNum type="arabicPeriod"/>
            </a:pPr>
            <a:r>
              <a:rPr lang="en-US" sz="2600" dirty="0">
                <a:cs typeface="Calibri"/>
              </a:rPr>
              <a:t>Many students may resort to copying to not lose points.</a:t>
            </a:r>
          </a:p>
        </p:txBody>
      </p:sp>
    </p:spTree>
    <p:extLst>
      <p:ext uri="{BB962C8B-B14F-4D97-AF65-F5344CB8AC3E}">
        <p14:creationId xmlns:p14="http://schemas.microsoft.com/office/powerpoint/2010/main" val="1568927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609600"/>
            <a:ext cx="11716459" cy="1456267"/>
          </a:xfrm>
        </p:spPr>
        <p:txBody>
          <a:bodyPr>
            <a:noAutofit/>
          </a:bodyPr>
          <a:lstStyle/>
          <a:p>
            <a:r>
              <a:rPr lang="en-US" sz="4400" b="1" u="sng" cap="none" dirty="0">
                <a:cs typeface="Calibri Light"/>
              </a:rPr>
              <a:t>Accepting Late Work Without Penalty</a:t>
            </a:r>
          </a:p>
        </p:txBody>
      </p:sp>
      <p:sp>
        <p:nvSpPr>
          <p:cNvPr id="10" name="TextBox 9">
            <a:extLst>
              <a:ext uri="{FF2B5EF4-FFF2-40B4-BE49-F238E27FC236}">
                <a16:creationId xmlns:a16="http://schemas.microsoft.com/office/drawing/2014/main" id="{F566577D-10AF-44A1-9083-BF446F5BD3A6}"/>
              </a:ext>
            </a:extLst>
          </p:cNvPr>
          <p:cNvSpPr txBox="1"/>
          <p:nvPr/>
        </p:nvSpPr>
        <p:spPr>
          <a:xfrm>
            <a:off x="308264" y="1797627"/>
            <a:ext cx="11722675" cy="24776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spcAft>
                <a:spcPts val="1000"/>
              </a:spcAft>
              <a:buAutoNum type="arabicPeriod"/>
            </a:pPr>
            <a:r>
              <a:rPr lang="en-US" sz="2600" dirty="0">
                <a:cs typeface="Calibri"/>
              </a:rPr>
              <a:t>Grades are a more accurate reflection of student academic performance.</a:t>
            </a:r>
          </a:p>
          <a:p>
            <a:pPr marL="514350" indent="-514350">
              <a:spcAft>
                <a:spcPts val="1000"/>
              </a:spcAft>
              <a:buAutoNum type="arabicPeriod"/>
            </a:pPr>
            <a:r>
              <a:rPr lang="en-US" sz="2600" dirty="0">
                <a:cs typeface="Calibri"/>
              </a:rPr>
              <a:t>Learning becomes more important than deadlines.</a:t>
            </a:r>
          </a:p>
          <a:p>
            <a:pPr marL="514350" indent="-514350">
              <a:spcAft>
                <a:spcPts val="1000"/>
              </a:spcAft>
              <a:buAutoNum type="arabicPeriod"/>
            </a:pPr>
            <a:r>
              <a:rPr lang="en-US" sz="2600" dirty="0">
                <a:cs typeface="Calibri"/>
              </a:rPr>
              <a:t>We send the message that it's better to produce high quality work after the deadline than cut learning short.</a:t>
            </a:r>
          </a:p>
          <a:p>
            <a:pPr marL="514350" indent="-514350">
              <a:spcAft>
                <a:spcPts val="1000"/>
              </a:spcAft>
              <a:buAutoNum type="arabicPeriod"/>
            </a:pPr>
            <a:r>
              <a:rPr lang="en-US" sz="2600" dirty="0">
                <a:cs typeface="Calibri"/>
              </a:rPr>
              <a:t>Students are less likely to copy.</a:t>
            </a:r>
          </a:p>
        </p:txBody>
      </p:sp>
    </p:spTree>
    <p:extLst>
      <p:ext uri="{BB962C8B-B14F-4D97-AF65-F5344CB8AC3E}">
        <p14:creationId xmlns:p14="http://schemas.microsoft.com/office/powerpoint/2010/main" val="270142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609600"/>
            <a:ext cx="11716459" cy="1456267"/>
          </a:xfrm>
        </p:spPr>
        <p:txBody>
          <a:bodyPr>
            <a:noAutofit/>
          </a:bodyPr>
          <a:lstStyle/>
          <a:p>
            <a:r>
              <a:rPr lang="en-US" sz="4400" b="1" u="sng" cap="none" dirty="0">
                <a:cs typeface="Calibri Light"/>
              </a:rPr>
              <a:t>Alternative Consequences for Cheating</a:t>
            </a:r>
          </a:p>
        </p:txBody>
      </p:sp>
      <p:sp>
        <p:nvSpPr>
          <p:cNvPr id="10" name="TextBox 9">
            <a:extLst>
              <a:ext uri="{FF2B5EF4-FFF2-40B4-BE49-F238E27FC236}">
                <a16:creationId xmlns:a16="http://schemas.microsoft.com/office/drawing/2014/main" id="{F566577D-10AF-44A1-9083-BF446F5BD3A6}"/>
              </a:ext>
            </a:extLst>
          </p:cNvPr>
          <p:cNvSpPr txBox="1"/>
          <p:nvPr/>
        </p:nvSpPr>
        <p:spPr>
          <a:xfrm>
            <a:off x="308264" y="1797627"/>
            <a:ext cx="11722675" cy="31495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Font typeface="Arial"/>
              <a:buChar char="•"/>
            </a:pPr>
            <a:r>
              <a:rPr lang="en-US" sz="2600" dirty="0">
                <a:cs typeface="Calibri"/>
              </a:rPr>
              <a:t>Often students caught cheating receive a zero or severe reduction on the test or assignment. We want students to understand this behavior is not tolerated. The problem is we're including student behavior into a grade that is supposed to only represent a student's academic performance.</a:t>
            </a:r>
            <a:endParaRPr lang="en-US"/>
          </a:p>
          <a:p>
            <a:pPr marL="457200" indent="-457200">
              <a:spcAft>
                <a:spcPts val="1000"/>
              </a:spcAft>
              <a:buFont typeface="Arial"/>
              <a:buChar char="•"/>
            </a:pPr>
            <a:r>
              <a:rPr lang="en-US" sz="2600" dirty="0">
                <a:cs typeface="Calibri"/>
              </a:rPr>
              <a:t>Also giving a zero or other reduced score makes the students grade inaccurate. The score they get is not a true reflection of the students' knowledge.</a:t>
            </a:r>
          </a:p>
          <a:p>
            <a:pPr marL="457200" indent="-457200">
              <a:spcAft>
                <a:spcPts val="1000"/>
              </a:spcAft>
              <a:buFont typeface="Arial"/>
              <a:buChar char="•"/>
            </a:pPr>
            <a:r>
              <a:rPr lang="en-US" sz="2600" dirty="0">
                <a:cs typeface="Calibri"/>
              </a:rPr>
              <a:t>So how do we deal with cheating?</a:t>
            </a:r>
          </a:p>
        </p:txBody>
      </p:sp>
    </p:spTree>
    <p:extLst>
      <p:ext uri="{BB962C8B-B14F-4D97-AF65-F5344CB8AC3E}">
        <p14:creationId xmlns:p14="http://schemas.microsoft.com/office/powerpoint/2010/main" val="792015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609600"/>
            <a:ext cx="11716459" cy="1456267"/>
          </a:xfrm>
        </p:spPr>
        <p:txBody>
          <a:bodyPr>
            <a:noAutofit/>
          </a:bodyPr>
          <a:lstStyle/>
          <a:p>
            <a:r>
              <a:rPr lang="en-US" sz="4400" b="1" u="sng" cap="none" dirty="0">
                <a:cs typeface="Calibri Light"/>
              </a:rPr>
              <a:t>Alternative Consequences for Cheating</a:t>
            </a:r>
          </a:p>
        </p:txBody>
      </p:sp>
      <p:sp>
        <p:nvSpPr>
          <p:cNvPr id="10" name="TextBox 9">
            <a:extLst>
              <a:ext uri="{FF2B5EF4-FFF2-40B4-BE49-F238E27FC236}">
                <a16:creationId xmlns:a16="http://schemas.microsoft.com/office/drawing/2014/main" id="{F566577D-10AF-44A1-9083-BF446F5BD3A6}"/>
              </a:ext>
            </a:extLst>
          </p:cNvPr>
          <p:cNvSpPr txBox="1"/>
          <p:nvPr/>
        </p:nvSpPr>
        <p:spPr>
          <a:xfrm>
            <a:off x="308264" y="1797627"/>
            <a:ext cx="11722675" cy="5037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US" sz="2600" dirty="0">
                <a:cs typeface="Calibri"/>
              </a:rPr>
              <a:t>We want our punishment to be rehabilitative rather than retributive. Students cheat for a variety of reasons but at its core, they know they will not be successful and don't want to demonstrate their level of knowledge.</a:t>
            </a:r>
          </a:p>
          <a:p>
            <a:pPr marL="514350" indent="-514350">
              <a:spcAft>
                <a:spcPts val="1000"/>
              </a:spcAft>
              <a:buAutoNum type="arabicPeriod"/>
            </a:pPr>
            <a:r>
              <a:rPr lang="en-US" sz="2600" dirty="0">
                <a:cs typeface="Calibri"/>
              </a:rPr>
              <a:t>Rather than evade an assignment or assessment, the student should be required to do the work without cheating so their true level of knowledge can be accurately determined.</a:t>
            </a:r>
          </a:p>
          <a:p>
            <a:pPr marL="514350" indent="-514350">
              <a:spcAft>
                <a:spcPts val="1000"/>
              </a:spcAft>
              <a:buAutoNum type="arabicPeriod"/>
            </a:pPr>
            <a:r>
              <a:rPr lang="en-US" sz="2600" dirty="0">
                <a:cs typeface="Calibri"/>
              </a:rPr>
              <a:t>The student can be required to reflect on their mistake and how their behavior affected others. They might also learn productive behaviors to prevent the same thing happening.</a:t>
            </a:r>
          </a:p>
          <a:p>
            <a:pPr marL="514350" indent="-514350">
              <a:spcAft>
                <a:spcPts val="1000"/>
              </a:spcAft>
              <a:buAutoNum type="arabicPeriod"/>
            </a:pPr>
            <a:r>
              <a:rPr lang="en-US" sz="2600" dirty="0">
                <a:cs typeface="Calibri"/>
              </a:rPr>
              <a:t>The students can be required to apologize as a form of restitution.</a:t>
            </a:r>
          </a:p>
          <a:p>
            <a:pPr marL="514350" indent="-514350">
              <a:spcAft>
                <a:spcPts val="1000"/>
              </a:spcAft>
              <a:buAutoNum type="arabicPeriod"/>
            </a:pPr>
            <a:endParaRPr lang="en-US" sz="2800" dirty="0">
              <a:cs typeface="Calibri"/>
            </a:endParaRPr>
          </a:p>
        </p:txBody>
      </p:sp>
    </p:spTree>
    <p:extLst>
      <p:ext uri="{BB962C8B-B14F-4D97-AF65-F5344CB8AC3E}">
        <p14:creationId xmlns:p14="http://schemas.microsoft.com/office/powerpoint/2010/main" val="634535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185305"/>
            <a:ext cx="11716459" cy="980017"/>
          </a:xfrm>
        </p:spPr>
        <p:txBody>
          <a:bodyPr>
            <a:noAutofit/>
          </a:bodyPr>
          <a:lstStyle/>
          <a:p>
            <a:r>
              <a:rPr lang="en-US" sz="4400" b="1" u="sng" cap="none" dirty="0">
                <a:cs typeface="Calibri Light"/>
              </a:rPr>
              <a:t>Excluding Participation and Effort From the Grade</a:t>
            </a:r>
          </a:p>
        </p:txBody>
      </p:sp>
      <p:sp>
        <p:nvSpPr>
          <p:cNvPr id="10" name="TextBox 9">
            <a:extLst>
              <a:ext uri="{FF2B5EF4-FFF2-40B4-BE49-F238E27FC236}">
                <a16:creationId xmlns:a16="http://schemas.microsoft.com/office/drawing/2014/main" id="{F566577D-10AF-44A1-9083-BF446F5BD3A6}"/>
              </a:ext>
            </a:extLst>
          </p:cNvPr>
          <p:cNvSpPr txBox="1"/>
          <p:nvPr/>
        </p:nvSpPr>
        <p:spPr>
          <a:xfrm>
            <a:off x="273628" y="1096241"/>
            <a:ext cx="11722675" cy="5534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Font typeface="Arial"/>
              <a:buChar char="•"/>
            </a:pPr>
            <a:r>
              <a:rPr lang="en-US" sz="2600" dirty="0">
                <a:cs typeface="Calibri"/>
              </a:rPr>
              <a:t>Often teachers will use effort as a "grade hack". If a student put in a lot of effort but came up a little short of an A, teachers will justify manually adjusting grading software so the student ends up with an A. </a:t>
            </a:r>
            <a:endParaRPr lang="en-US" sz="2600">
              <a:cs typeface="Calibri"/>
            </a:endParaRPr>
          </a:p>
          <a:p>
            <a:pPr marL="457200" indent="-457200">
              <a:spcAft>
                <a:spcPts val="1000"/>
              </a:spcAft>
              <a:buFont typeface="Arial"/>
              <a:buChar char="•"/>
            </a:pPr>
            <a:r>
              <a:rPr lang="en-US" sz="2600">
                <a:ea typeface="+mn-lt"/>
                <a:cs typeface="+mn-lt"/>
              </a:rPr>
              <a:t>Participation points do not include valid evidence of a student's content knowledge and therefore have no place in a student's grade.</a:t>
            </a:r>
            <a:r>
              <a:rPr lang="en-US" sz="2600" dirty="0">
                <a:ea typeface="+mn-lt"/>
                <a:cs typeface="+mn-lt"/>
              </a:rPr>
              <a:t> </a:t>
            </a:r>
          </a:p>
          <a:p>
            <a:pPr marL="457200" indent="-457200">
              <a:spcAft>
                <a:spcPts val="1000"/>
              </a:spcAft>
              <a:buFont typeface="Arial"/>
              <a:buChar char="•"/>
            </a:pPr>
            <a:r>
              <a:rPr lang="en-US" sz="2600" dirty="0">
                <a:cs typeface="Calibri"/>
              </a:rPr>
              <a:t>Grading student effort opens the door to bias and subjectivity. </a:t>
            </a:r>
          </a:p>
          <a:p>
            <a:pPr marL="457200" indent="-457200">
              <a:spcAft>
                <a:spcPts val="1000"/>
              </a:spcAft>
              <a:buFont typeface="Arial"/>
              <a:buChar char="•"/>
            </a:pPr>
            <a:r>
              <a:rPr lang="en-US" sz="2600" dirty="0">
                <a:cs typeface="Calibri"/>
              </a:rPr>
              <a:t>There is also no way to grade effort completely since we cannot see student effort outside of our classes.</a:t>
            </a:r>
            <a:endParaRPr lang="en-US" sz="2600">
              <a:cs typeface="Calibri"/>
            </a:endParaRPr>
          </a:p>
          <a:p>
            <a:pPr marL="457200" indent="-457200">
              <a:spcAft>
                <a:spcPts val="1000"/>
              </a:spcAft>
              <a:buFont typeface="Arial"/>
              <a:buChar char="•"/>
            </a:pPr>
            <a:r>
              <a:rPr lang="en-US" sz="2600" dirty="0">
                <a:cs typeface="Calibri"/>
              </a:rPr>
              <a:t>Hard work, perseverance, resilience, grit, etc. are all important for success in school and life but should not be included in a student's grade.</a:t>
            </a:r>
          </a:p>
          <a:p>
            <a:pPr marL="457200" indent="-457200">
              <a:spcAft>
                <a:spcPts val="1000"/>
              </a:spcAft>
              <a:buFont typeface="Arial"/>
              <a:buChar char="•"/>
            </a:pPr>
            <a:r>
              <a:rPr lang="en-US" sz="2600" dirty="0">
                <a:cs typeface="Calibri"/>
              </a:rPr>
              <a:t>The most accurate and non-biased reflection of effort is increased </a:t>
            </a:r>
            <a:r>
              <a:rPr lang="en-US" sz="2600">
                <a:cs typeface="Calibri"/>
              </a:rPr>
              <a:t>academic performance.</a:t>
            </a:r>
          </a:p>
        </p:txBody>
      </p:sp>
    </p:spTree>
    <p:extLst>
      <p:ext uri="{BB962C8B-B14F-4D97-AF65-F5344CB8AC3E}">
        <p14:creationId xmlns:p14="http://schemas.microsoft.com/office/powerpoint/2010/main" val="3176448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609600"/>
            <a:ext cx="11716459" cy="1456267"/>
          </a:xfrm>
        </p:spPr>
        <p:txBody>
          <a:bodyPr>
            <a:noAutofit/>
          </a:bodyPr>
          <a:lstStyle/>
          <a:p>
            <a:r>
              <a:rPr lang="en-US" sz="4400" b="1" u="sng" cap="none" dirty="0">
                <a:cs typeface="Calibri Light"/>
              </a:rPr>
              <a:t>Homework</a:t>
            </a:r>
          </a:p>
        </p:txBody>
      </p:sp>
      <p:sp>
        <p:nvSpPr>
          <p:cNvPr id="10" name="TextBox 9">
            <a:extLst>
              <a:ext uri="{FF2B5EF4-FFF2-40B4-BE49-F238E27FC236}">
                <a16:creationId xmlns:a16="http://schemas.microsoft.com/office/drawing/2014/main" id="{F566577D-10AF-44A1-9083-BF446F5BD3A6}"/>
              </a:ext>
            </a:extLst>
          </p:cNvPr>
          <p:cNvSpPr txBox="1"/>
          <p:nvPr/>
        </p:nvSpPr>
        <p:spPr>
          <a:xfrm>
            <a:off x="308264" y="1797627"/>
            <a:ext cx="11722675" cy="40780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Font typeface="Arial"/>
              <a:buChar char="•"/>
            </a:pPr>
            <a:r>
              <a:rPr lang="en-US" sz="2600">
                <a:cs typeface="Calibri"/>
              </a:rPr>
              <a:t>At its core, homework is meant to help students practice what they learned in </a:t>
            </a:r>
            <a:r>
              <a:rPr lang="en-US" sz="2600" dirty="0">
                <a:cs typeface="Calibri"/>
              </a:rPr>
              <a:t>class and to give the teacher insight into a students' understanding. </a:t>
            </a:r>
          </a:p>
          <a:p>
            <a:pPr marL="457200" indent="-457200">
              <a:spcAft>
                <a:spcPts val="1000"/>
              </a:spcAft>
              <a:buFont typeface="Arial"/>
              <a:buChar char="•"/>
            </a:pPr>
            <a:r>
              <a:rPr lang="en-US" sz="2600" dirty="0">
                <a:cs typeface="Calibri"/>
              </a:rPr>
              <a:t>Grading homework gives an inaccurate representation of student knowledge because students have not yet mastered the content. We enter less-than-</a:t>
            </a:r>
            <a:r>
              <a:rPr lang="en-US" sz="2600">
                <a:cs typeface="Calibri"/>
              </a:rPr>
              <a:t>perfect scores into the grade book.</a:t>
            </a:r>
            <a:endParaRPr lang="en-US" sz="2600" dirty="0">
              <a:cs typeface="Calibri"/>
            </a:endParaRPr>
          </a:p>
          <a:p>
            <a:pPr marL="457200" indent="-457200">
              <a:spcAft>
                <a:spcPts val="1000"/>
              </a:spcAft>
              <a:buFont typeface="Arial"/>
              <a:buChar char="•"/>
            </a:pPr>
            <a:r>
              <a:rPr lang="en-US" sz="2600" dirty="0">
                <a:cs typeface="Calibri"/>
              </a:rPr>
              <a:t>Other environmental factors may have an effect on a students' ability to complete homework correctly.</a:t>
            </a:r>
          </a:p>
          <a:p>
            <a:pPr marL="457200" indent="-457200">
              <a:spcAft>
                <a:spcPts val="1000"/>
              </a:spcAft>
              <a:buFont typeface="Arial"/>
              <a:buChar char="•"/>
            </a:pPr>
            <a:r>
              <a:rPr lang="en-US" sz="2600" dirty="0">
                <a:cs typeface="Calibri"/>
              </a:rPr>
              <a:t>Grading homework for completion provides a grade "cushion" to many students, adding points that </a:t>
            </a:r>
            <a:r>
              <a:rPr lang="en-US" sz="2600">
                <a:cs typeface="Calibri"/>
              </a:rPr>
              <a:t>compensate for low summative scores.</a:t>
            </a:r>
            <a:endParaRPr lang="en-US" sz="2600" dirty="0">
              <a:cs typeface="Calibri"/>
            </a:endParaRPr>
          </a:p>
        </p:txBody>
      </p:sp>
    </p:spTree>
    <p:extLst>
      <p:ext uri="{BB962C8B-B14F-4D97-AF65-F5344CB8AC3E}">
        <p14:creationId xmlns:p14="http://schemas.microsoft.com/office/powerpoint/2010/main" val="977555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56752" y="211281"/>
            <a:ext cx="11716459" cy="1031972"/>
          </a:xfrm>
        </p:spPr>
        <p:txBody>
          <a:bodyPr>
            <a:noAutofit/>
          </a:bodyPr>
          <a:lstStyle/>
          <a:p>
            <a:r>
              <a:rPr lang="en-US" sz="4400" b="1" u="sng" cap="none">
                <a:cs typeface="Calibri Light"/>
              </a:rPr>
              <a:t>Reframing Homework</a:t>
            </a:r>
            <a:endParaRPr lang="en-US" sz="4400" b="1" u="sng" cap="none" dirty="0">
              <a:cs typeface="Calibri Light"/>
            </a:endParaRPr>
          </a:p>
        </p:txBody>
      </p:sp>
      <p:sp>
        <p:nvSpPr>
          <p:cNvPr id="10" name="TextBox 9">
            <a:extLst>
              <a:ext uri="{FF2B5EF4-FFF2-40B4-BE49-F238E27FC236}">
                <a16:creationId xmlns:a16="http://schemas.microsoft.com/office/drawing/2014/main" id="{F566577D-10AF-44A1-9083-BF446F5BD3A6}"/>
              </a:ext>
            </a:extLst>
          </p:cNvPr>
          <p:cNvSpPr txBox="1"/>
          <p:nvPr/>
        </p:nvSpPr>
        <p:spPr>
          <a:xfrm>
            <a:off x="161059" y="1018309"/>
            <a:ext cx="11722675" cy="5791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US" sz="2600" dirty="0">
                <a:cs typeface="Calibri"/>
              </a:rPr>
              <a:t>We want a students' grade to vividly represent what they know. We must not provide or subtract points for homework. For this reason, homework should not be included in the grade. Benefits of omitting homework include:</a:t>
            </a:r>
          </a:p>
          <a:p>
            <a:pPr marL="457200" indent="-457200">
              <a:spcAft>
                <a:spcPts val="1000"/>
              </a:spcAft>
              <a:buFont typeface="Arial"/>
              <a:buChar char="•"/>
            </a:pPr>
            <a:r>
              <a:rPr lang="en-US" sz="2600" dirty="0">
                <a:cs typeface="Calibri"/>
              </a:rPr>
              <a:t>Students have no incentive to copy.</a:t>
            </a:r>
          </a:p>
          <a:p>
            <a:pPr marL="457200" indent="-457200">
              <a:spcAft>
                <a:spcPts val="1000"/>
              </a:spcAft>
              <a:buFont typeface="Arial"/>
              <a:buChar char="•"/>
            </a:pPr>
            <a:r>
              <a:rPr lang="en-US" sz="2600" dirty="0">
                <a:cs typeface="Calibri"/>
              </a:rPr>
              <a:t>Teachers can reallocate their time.</a:t>
            </a:r>
          </a:p>
          <a:p>
            <a:pPr marL="457200" indent="-457200">
              <a:spcAft>
                <a:spcPts val="1000"/>
              </a:spcAft>
              <a:buFont typeface="Arial"/>
              <a:buChar char="•"/>
            </a:pPr>
            <a:r>
              <a:rPr lang="en-US" sz="2600" dirty="0">
                <a:cs typeface="Calibri"/>
              </a:rPr>
              <a:t>Students learn to take responsibility for their own learning.</a:t>
            </a:r>
          </a:p>
          <a:p>
            <a:pPr marL="457200" indent="-457200">
              <a:spcAft>
                <a:spcPts val="1000"/>
              </a:spcAft>
              <a:buFont typeface="Arial"/>
              <a:buChar char="•"/>
            </a:pPr>
            <a:r>
              <a:rPr lang="en-US" sz="2600" dirty="0">
                <a:cs typeface="Calibri"/>
              </a:rPr>
              <a:t>We no longer "double-punish" students for missing problems on homework and tests.</a:t>
            </a:r>
          </a:p>
          <a:p>
            <a:pPr marL="457200" indent="-457200">
              <a:spcAft>
                <a:spcPts val="1000"/>
              </a:spcAft>
              <a:buFont typeface="Arial"/>
              <a:buChar char="•"/>
            </a:pPr>
            <a:r>
              <a:rPr lang="en-US" sz="2600" dirty="0">
                <a:cs typeface="Calibri"/>
              </a:rPr>
              <a:t>We allow for different learning styles.</a:t>
            </a:r>
          </a:p>
          <a:p>
            <a:pPr marL="457200" indent="-457200">
              <a:spcAft>
                <a:spcPts val="1000"/>
              </a:spcAft>
              <a:buFont typeface="Arial"/>
              <a:buChar char="•"/>
            </a:pPr>
            <a:r>
              <a:rPr lang="en-US" sz="2600" dirty="0">
                <a:cs typeface="Calibri"/>
              </a:rPr>
              <a:t>We don't penalize students for environmental factors.</a:t>
            </a:r>
          </a:p>
          <a:p>
            <a:pPr marL="457200" indent="-457200">
              <a:spcAft>
                <a:spcPts val="1000"/>
              </a:spcAft>
              <a:buFont typeface="Arial"/>
              <a:buChar char="•"/>
            </a:pPr>
            <a:r>
              <a:rPr lang="en-US" sz="2600" dirty="0">
                <a:cs typeface="Calibri"/>
              </a:rPr>
              <a:t>Our feedback is heard and valued. Students tend to tune out once a grade is assigned.</a:t>
            </a:r>
          </a:p>
        </p:txBody>
      </p:sp>
    </p:spTree>
    <p:extLst>
      <p:ext uri="{BB962C8B-B14F-4D97-AF65-F5344CB8AC3E}">
        <p14:creationId xmlns:p14="http://schemas.microsoft.com/office/powerpoint/2010/main" val="1789375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609600"/>
            <a:ext cx="11716459" cy="1456267"/>
          </a:xfrm>
        </p:spPr>
        <p:txBody>
          <a:bodyPr>
            <a:noAutofit/>
          </a:bodyPr>
          <a:lstStyle/>
          <a:p>
            <a:r>
              <a:rPr lang="en-US" sz="4400" b="1" u="sng" cap="none">
                <a:cs typeface="Calibri Light"/>
              </a:rPr>
              <a:t>Basing Grades Entirely on Summative Assessments</a:t>
            </a:r>
            <a:endParaRPr lang="en-US" sz="4400" b="1" u="sng" cap="none" dirty="0">
              <a:cs typeface="Calibri Light"/>
            </a:endParaRPr>
          </a:p>
        </p:txBody>
      </p:sp>
      <p:sp>
        <p:nvSpPr>
          <p:cNvPr id="10" name="TextBox 9">
            <a:extLst>
              <a:ext uri="{FF2B5EF4-FFF2-40B4-BE49-F238E27FC236}">
                <a16:creationId xmlns:a16="http://schemas.microsoft.com/office/drawing/2014/main" id="{F566577D-10AF-44A1-9083-BF446F5BD3A6}"/>
              </a:ext>
            </a:extLst>
          </p:cNvPr>
          <p:cNvSpPr txBox="1"/>
          <p:nvPr/>
        </p:nvSpPr>
        <p:spPr>
          <a:xfrm>
            <a:off x="308264" y="1797627"/>
            <a:ext cx="11722675" cy="44781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Font typeface="Arial"/>
              <a:buChar char="•"/>
            </a:pPr>
            <a:r>
              <a:rPr lang="en-US" sz="2600" dirty="0">
                <a:cs typeface="Calibri"/>
              </a:rPr>
              <a:t>Eliminating any grading related to student behavior – lateness, participation, or effort- also eliminates bias and subjectivity. </a:t>
            </a:r>
          </a:p>
          <a:p>
            <a:pPr marL="457200" indent="-457200">
              <a:spcAft>
                <a:spcPts val="1000"/>
              </a:spcAft>
              <a:buFont typeface="Arial"/>
              <a:buChar char="•"/>
            </a:pPr>
            <a:r>
              <a:rPr lang="en-US" sz="2600" dirty="0">
                <a:cs typeface="Calibri"/>
              </a:rPr>
              <a:t>Eliminating formative assessments such as homework and in-class assignments means we are not including mistakes students make while learning.</a:t>
            </a:r>
          </a:p>
          <a:p>
            <a:pPr marL="457200" indent="-457200">
              <a:spcAft>
                <a:spcPts val="1000"/>
              </a:spcAft>
              <a:buFont typeface="Arial"/>
              <a:buChar char="•"/>
            </a:pPr>
            <a:r>
              <a:rPr lang="en-US" sz="2600" dirty="0">
                <a:cs typeface="Calibri"/>
              </a:rPr>
              <a:t>Summative assessments are designed to accurately measure what students know at the end of the learning process.</a:t>
            </a:r>
          </a:p>
          <a:p>
            <a:pPr marL="457200" indent="-457200">
              <a:spcAft>
                <a:spcPts val="1000"/>
              </a:spcAft>
              <a:buFont typeface="Arial"/>
              <a:buChar char="•"/>
            </a:pPr>
            <a:r>
              <a:rPr lang="en-US" sz="2600" dirty="0">
                <a:cs typeface="Calibri"/>
              </a:rPr>
              <a:t>So if we only include summative assessments (1) How would this affect how teachers approach assessments? (2) How do we prevent this emphasis on summative assessments from creating more stress for students and punishing students who don't test well?</a:t>
            </a:r>
          </a:p>
        </p:txBody>
      </p:sp>
    </p:spTree>
    <p:extLst>
      <p:ext uri="{BB962C8B-B14F-4D97-AF65-F5344CB8AC3E}">
        <p14:creationId xmlns:p14="http://schemas.microsoft.com/office/powerpoint/2010/main" val="280812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5E6C-B746-4C41-894A-36961E20A1C6}"/>
              </a:ext>
            </a:extLst>
          </p:cNvPr>
          <p:cNvSpPr>
            <a:spLocks noGrp="1"/>
          </p:cNvSpPr>
          <p:nvPr>
            <p:ph type="title"/>
          </p:nvPr>
        </p:nvSpPr>
        <p:spPr>
          <a:xfrm>
            <a:off x="-162790" y="678873"/>
            <a:ext cx="10131425" cy="1456267"/>
          </a:xfrm>
        </p:spPr>
        <p:txBody>
          <a:bodyPr>
            <a:noAutofit/>
          </a:bodyPr>
          <a:lstStyle/>
          <a:p>
            <a:pPr algn="ctr"/>
            <a:r>
              <a:rPr lang="en-US" sz="4400" b="1" u="sng" cap="none" dirty="0">
                <a:cs typeface="Calibri Light" panose="020F0302020204030204"/>
              </a:rPr>
              <a:t>The Three Pillars of Equitable Grading</a:t>
            </a:r>
          </a:p>
        </p:txBody>
      </p:sp>
      <p:sp>
        <p:nvSpPr>
          <p:cNvPr id="3" name="Content Placeholder 2">
            <a:extLst>
              <a:ext uri="{FF2B5EF4-FFF2-40B4-BE49-F238E27FC236}">
                <a16:creationId xmlns:a16="http://schemas.microsoft.com/office/drawing/2014/main" id="{3F97A789-0F0A-427C-A9D3-1FC76B6CB9A9}"/>
              </a:ext>
            </a:extLst>
          </p:cNvPr>
          <p:cNvSpPr>
            <a:spLocks noGrp="1"/>
          </p:cNvSpPr>
          <p:nvPr>
            <p:ph idx="1"/>
          </p:nvPr>
        </p:nvSpPr>
        <p:spPr>
          <a:xfrm>
            <a:off x="685801" y="2142067"/>
            <a:ext cx="10131425" cy="1510339"/>
          </a:xfrm>
        </p:spPr>
        <p:txBody>
          <a:bodyPr>
            <a:normAutofit lnSpcReduction="10000"/>
          </a:bodyPr>
          <a:lstStyle/>
          <a:p>
            <a:r>
              <a:rPr lang="en-US" sz="2600" b="1" dirty="0">
                <a:cs typeface="Calibri"/>
              </a:rPr>
              <a:t>Grading must be Accurate</a:t>
            </a:r>
          </a:p>
          <a:p>
            <a:r>
              <a:rPr lang="en-US" sz="2600" b="1" dirty="0">
                <a:cs typeface="Calibri"/>
              </a:rPr>
              <a:t>Grading must be Bias-Resistant</a:t>
            </a:r>
          </a:p>
          <a:p>
            <a:r>
              <a:rPr lang="en-US" sz="2600" b="1" dirty="0">
                <a:cs typeface="Calibri"/>
              </a:rPr>
              <a:t>Grading must be Motivational</a:t>
            </a:r>
          </a:p>
        </p:txBody>
      </p:sp>
    </p:spTree>
    <p:extLst>
      <p:ext uri="{BB962C8B-B14F-4D97-AF65-F5344CB8AC3E}">
        <p14:creationId xmlns:p14="http://schemas.microsoft.com/office/powerpoint/2010/main" val="1190941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609600"/>
            <a:ext cx="11716459" cy="1456267"/>
          </a:xfrm>
        </p:spPr>
        <p:txBody>
          <a:bodyPr>
            <a:noAutofit/>
          </a:bodyPr>
          <a:lstStyle/>
          <a:p>
            <a:r>
              <a:rPr lang="en-US" sz="4400" b="1" u="sng" cap="none">
                <a:cs typeface="Calibri Light"/>
              </a:rPr>
              <a:t>(1) How does this affect how teachers approach assessments?</a:t>
            </a:r>
            <a:endParaRPr lang="en-US"/>
          </a:p>
        </p:txBody>
      </p:sp>
      <p:sp>
        <p:nvSpPr>
          <p:cNvPr id="10" name="TextBox 9">
            <a:extLst>
              <a:ext uri="{FF2B5EF4-FFF2-40B4-BE49-F238E27FC236}">
                <a16:creationId xmlns:a16="http://schemas.microsoft.com/office/drawing/2014/main" id="{F566577D-10AF-44A1-9083-BF446F5BD3A6}"/>
              </a:ext>
            </a:extLst>
          </p:cNvPr>
          <p:cNvSpPr txBox="1"/>
          <p:nvPr/>
        </p:nvSpPr>
        <p:spPr>
          <a:xfrm>
            <a:off x="204355" y="2048741"/>
            <a:ext cx="11722675" cy="39497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Font typeface="Arial"/>
              <a:buChar char="•"/>
            </a:pPr>
            <a:r>
              <a:rPr lang="en-US" sz="2600">
                <a:cs typeface="Calibri"/>
              </a:rPr>
              <a:t>We need to become open and obligated to consider how we can expand assessment strategies so that students have a full opportunity to demonstrate what they know. </a:t>
            </a:r>
          </a:p>
          <a:p>
            <a:pPr marL="457200" indent="-457200">
              <a:spcAft>
                <a:spcPts val="1000"/>
              </a:spcAft>
              <a:buFont typeface="Arial"/>
              <a:buChar char="•"/>
            </a:pPr>
            <a:r>
              <a:rPr lang="en-US" sz="2600">
                <a:cs typeface="Calibri"/>
              </a:rPr>
              <a:t>We need to allow and invite students to portray their knowledge visually,</a:t>
            </a:r>
            <a:r>
              <a:rPr lang="en-US" sz="2600" dirty="0">
                <a:cs typeface="Calibri"/>
              </a:rPr>
              <a:t> </a:t>
            </a:r>
            <a:r>
              <a:rPr lang="en-US" sz="2600">
                <a:cs typeface="Calibri"/>
              </a:rPr>
              <a:t>linguistically, and even verbally to ensure that we accurately</a:t>
            </a:r>
            <a:r>
              <a:rPr lang="en-US" sz="2600" dirty="0">
                <a:cs typeface="Calibri"/>
              </a:rPr>
              <a:t> </a:t>
            </a:r>
            <a:r>
              <a:rPr lang="en-US" sz="2600">
                <a:cs typeface="Calibri"/>
              </a:rPr>
              <a:t>access a student's</a:t>
            </a:r>
            <a:r>
              <a:rPr lang="en-US" sz="2600" dirty="0">
                <a:cs typeface="Calibri"/>
              </a:rPr>
              <a:t> </a:t>
            </a:r>
            <a:r>
              <a:rPr lang="en-US" sz="2600">
                <a:cs typeface="Calibri"/>
              </a:rPr>
              <a:t>content understanding.</a:t>
            </a:r>
            <a:endParaRPr lang="en-US" sz="2600" dirty="0">
              <a:cs typeface="Calibri"/>
            </a:endParaRPr>
          </a:p>
          <a:p>
            <a:pPr marL="457200" indent="-457200">
              <a:spcAft>
                <a:spcPts val="1000"/>
              </a:spcAft>
              <a:buFont typeface="Arial"/>
              <a:buChar char="•"/>
            </a:pPr>
            <a:r>
              <a:rPr lang="en-US" sz="2600">
                <a:cs typeface="Calibri"/>
              </a:rPr>
              <a:t>This will allow us to apply our professional judgement to every assessment result, ensuring that every score we incorporate is an accurate reflection of what the student is learning.</a:t>
            </a:r>
          </a:p>
        </p:txBody>
      </p:sp>
    </p:spTree>
    <p:extLst>
      <p:ext uri="{BB962C8B-B14F-4D97-AF65-F5344CB8AC3E}">
        <p14:creationId xmlns:p14="http://schemas.microsoft.com/office/powerpoint/2010/main" val="651903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30775" y="185305"/>
            <a:ext cx="11716459" cy="2642562"/>
          </a:xfrm>
        </p:spPr>
        <p:txBody>
          <a:bodyPr>
            <a:noAutofit/>
          </a:bodyPr>
          <a:lstStyle/>
          <a:p>
            <a:r>
              <a:rPr lang="en-US" sz="4400" b="1" u="sng" cap="none">
                <a:cs typeface="Calibri Light"/>
              </a:rPr>
              <a:t>(2) </a:t>
            </a:r>
            <a:r>
              <a:rPr lang="en-US" sz="4400" b="1" u="sng" cap="none">
                <a:ea typeface="+mj-lt"/>
                <a:cs typeface="+mj-lt"/>
              </a:rPr>
              <a:t>How do we prevent this emphasis on summative assessments from creating more stress for students and punishing students who don't test well?</a:t>
            </a:r>
            <a:endParaRPr lang="en-US" b="1" u="sng">
              <a:ea typeface="+mj-lt"/>
              <a:cs typeface="+mj-lt"/>
            </a:endParaRPr>
          </a:p>
        </p:txBody>
      </p:sp>
      <p:sp>
        <p:nvSpPr>
          <p:cNvPr id="10" name="TextBox 9">
            <a:extLst>
              <a:ext uri="{FF2B5EF4-FFF2-40B4-BE49-F238E27FC236}">
                <a16:creationId xmlns:a16="http://schemas.microsoft.com/office/drawing/2014/main" id="{F566577D-10AF-44A1-9083-BF446F5BD3A6}"/>
              </a:ext>
            </a:extLst>
          </p:cNvPr>
          <p:cNvSpPr txBox="1"/>
          <p:nvPr/>
        </p:nvSpPr>
        <p:spPr>
          <a:xfrm>
            <a:off x="74468" y="2940627"/>
            <a:ext cx="11722675" cy="22211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Font typeface="Arial"/>
              <a:buChar char="•"/>
            </a:pPr>
            <a:r>
              <a:rPr lang="en-US" sz="2600">
                <a:cs typeface="Calibri"/>
              </a:rPr>
              <a:t>Equitable grading marries the emphasis of summative assessments with offering retake opportunities.</a:t>
            </a:r>
            <a:endParaRPr lang="en-US" sz="2600" dirty="0">
              <a:cs typeface="Calibri"/>
            </a:endParaRPr>
          </a:p>
          <a:p>
            <a:pPr marL="457200" indent="-457200">
              <a:spcAft>
                <a:spcPts val="1000"/>
              </a:spcAft>
              <a:buFont typeface="Arial"/>
              <a:buChar char="•"/>
            </a:pPr>
            <a:r>
              <a:rPr lang="en-US" sz="2600">
                <a:cs typeface="Calibri"/>
              </a:rPr>
              <a:t>Offering retakes on summative assessments make a student less anxious if they know they can make a mistake on a summative assessment and still have another chance to demonstrate their understanding.</a:t>
            </a:r>
            <a:endParaRPr lang="en-US" sz="2600" dirty="0">
              <a:cs typeface="Calibri"/>
            </a:endParaRPr>
          </a:p>
        </p:txBody>
      </p:sp>
    </p:spTree>
    <p:extLst>
      <p:ext uri="{BB962C8B-B14F-4D97-AF65-F5344CB8AC3E}">
        <p14:creationId xmlns:p14="http://schemas.microsoft.com/office/powerpoint/2010/main" val="1062884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D099-274E-4692-85BC-CC22497993B1}"/>
              </a:ext>
            </a:extLst>
          </p:cNvPr>
          <p:cNvSpPr>
            <a:spLocks noGrp="1"/>
          </p:cNvSpPr>
          <p:nvPr>
            <p:ph type="title"/>
          </p:nvPr>
        </p:nvSpPr>
        <p:spPr>
          <a:xfrm>
            <a:off x="685801" y="609600"/>
            <a:ext cx="8780607" cy="4660129"/>
          </a:xfrm>
        </p:spPr>
        <p:txBody>
          <a:bodyPr>
            <a:noAutofit/>
          </a:bodyPr>
          <a:lstStyle/>
          <a:p>
            <a:pPr algn="ctr"/>
            <a:r>
              <a:rPr lang="en-US" sz="4400" b="1" u="sng" cap="none" dirty="0">
                <a:cs typeface="Calibri Light"/>
              </a:rPr>
              <a:t>Pillar 3: Motivation</a:t>
            </a:r>
            <a:br>
              <a:rPr lang="en-US" sz="6000" b="1" u="sng" cap="none" dirty="0">
                <a:cs typeface="Calibri Light"/>
              </a:rPr>
            </a:br>
            <a:r>
              <a:rPr lang="en-US" sz="2600" b="1" cap="none" dirty="0">
                <a:cs typeface="Calibri Light"/>
              </a:rPr>
              <a:t>The way we grade should motivate students to achieve academic </a:t>
            </a:r>
            <a:r>
              <a:rPr lang="en-US" sz="2600" b="1" cap="none">
                <a:cs typeface="Calibri Light"/>
              </a:rPr>
              <a:t>success, support a growth mindset, and give students opportunities for redemption.</a:t>
            </a:r>
          </a:p>
        </p:txBody>
      </p:sp>
    </p:spTree>
    <p:extLst>
      <p:ext uri="{BB962C8B-B14F-4D97-AF65-F5344CB8AC3E}">
        <p14:creationId xmlns:p14="http://schemas.microsoft.com/office/powerpoint/2010/main" val="3061111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609600"/>
            <a:ext cx="11534619" cy="1456267"/>
          </a:xfrm>
        </p:spPr>
        <p:txBody>
          <a:bodyPr>
            <a:noAutofit/>
          </a:bodyPr>
          <a:lstStyle/>
          <a:p>
            <a:r>
              <a:rPr lang="en-US" sz="4400" b="1" u="sng" cap="none">
                <a:cs typeface="Calibri Light"/>
              </a:rPr>
              <a:t>Motivation</a:t>
            </a:r>
            <a:endParaRPr lang="en-US" sz="4400" b="1" u="sng" cap="none" dirty="0">
              <a:cs typeface="Calibri Light"/>
            </a:endParaRPr>
          </a:p>
        </p:txBody>
      </p:sp>
      <p:sp>
        <p:nvSpPr>
          <p:cNvPr id="10" name="TextBox 9">
            <a:extLst>
              <a:ext uri="{FF2B5EF4-FFF2-40B4-BE49-F238E27FC236}">
                <a16:creationId xmlns:a16="http://schemas.microsoft.com/office/drawing/2014/main" id="{F566577D-10AF-44A1-9083-BF446F5BD3A6}"/>
              </a:ext>
            </a:extLst>
          </p:cNvPr>
          <p:cNvSpPr txBox="1"/>
          <p:nvPr/>
        </p:nvSpPr>
        <p:spPr>
          <a:xfrm>
            <a:off x="308264" y="1797627"/>
            <a:ext cx="11722675" cy="31495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spcAft>
                <a:spcPts val="1000"/>
              </a:spcAft>
              <a:buFont typeface="Arial"/>
              <a:buChar char="•"/>
            </a:pPr>
            <a:r>
              <a:rPr lang="en-US" sz="2600" dirty="0">
                <a:cs typeface="Calibri"/>
              </a:rPr>
              <a:t>We do not want students to be extrinsically motivated. Do this assignment and you'll get that grade. Aiming for high grades is not a bad thing but F's often do not motivate students to work harder. They often cause our most underserved </a:t>
            </a:r>
            <a:r>
              <a:rPr lang="en-US" sz="2600">
                <a:cs typeface="Calibri"/>
              </a:rPr>
              <a:t>populations to </a:t>
            </a:r>
            <a:r>
              <a:rPr lang="en-US" sz="2600" dirty="0">
                <a:cs typeface="Calibri"/>
              </a:rPr>
              <a:t>give up.</a:t>
            </a:r>
          </a:p>
          <a:p>
            <a:pPr marL="514350" indent="-514350">
              <a:spcAft>
                <a:spcPts val="1000"/>
              </a:spcAft>
              <a:buFont typeface="Arial"/>
              <a:buChar char="•"/>
            </a:pPr>
            <a:r>
              <a:rPr lang="en-US" sz="2600" dirty="0">
                <a:cs typeface="Calibri"/>
              </a:rPr>
              <a:t>We want our students to be intrinsically motivated. Do this because you want to learn. We want students to have a growth mindset.</a:t>
            </a:r>
          </a:p>
          <a:p>
            <a:pPr marL="514350" indent="-514350">
              <a:spcAft>
                <a:spcPts val="1000"/>
              </a:spcAft>
              <a:buFont typeface="Arial"/>
              <a:buChar char="•"/>
            </a:pPr>
            <a:r>
              <a:rPr lang="en-US" sz="2600" dirty="0">
                <a:cs typeface="Calibri"/>
              </a:rPr>
              <a:t>Extrinsic rewards undermine intrinsic motivation. </a:t>
            </a:r>
          </a:p>
        </p:txBody>
      </p:sp>
    </p:spTree>
    <p:extLst>
      <p:ext uri="{BB962C8B-B14F-4D97-AF65-F5344CB8AC3E}">
        <p14:creationId xmlns:p14="http://schemas.microsoft.com/office/powerpoint/2010/main" val="1338310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609600"/>
            <a:ext cx="11534619" cy="1456267"/>
          </a:xfrm>
        </p:spPr>
        <p:txBody>
          <a:bodyPr>
            <a:noAutofit/>
          </a:bodyPr>
          <a:lstStyle/>
          <a:p>
            <a:r>
              <a:rPr lang="en-US" sz="4400" b="1" u="sng" cap="none">
                <a:cs typeface="Calibri Light"/>
              </a:rPr>
              <a:t>Retakes</a:t>
            </a:r>
            <a:endParaRPr lang="en-US" sz="4400" b="1" u="sng" cap="none" dirty="0">
              <a:cs typeface="Calibri Light"/>
            </a:endParaRPr>
          </a:p>
        </p:txBody>
      </p:sp>
      <p:sp>
        <p:nvSpPr>
          <p:cNvPr id="10" name="TextBox 9">
            <a:extLst>
              <a:ext uri="{FF2B5EF4-FFF2-40B4-BE49-F238E27FC236}">
                <a16:creationId xmlns:a16="http://schemas.microsoft.com/office/drawing/2014/main" id="{F566577D-10AF-44A1-9083-BF446F5BD3A6}"/>
              </a:ext>
            </a:extLst>
          </p:cNvPr>
          <p:cNvSpPr txBox="1"/>
          <p:nvPr/>
        </p:nvSpPr>
        <p:spPr>
          <a:xfrm>
            <a:off x="308264" y="1797627"/>
            <a:ext cx="11722675" cy="35343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US" sz="2600" dirty="0">
                <a:cs typeface="Calibri"/>
              </a:rPr>
              <a:t>When a student performs poorly on an assessment, there are likely three causes:</a:t>
            </a:r>
          </a:p>
          <a:p>
            <a:pPr marL="514350" indent="-514350">
              <a:spcAft>
                <a:spcPts val="1000"/>
              </a:spcAft>
              <a:buFont typeface="Arial"/>
              <a:buChar char="•"/>
            </a:pPr>
            <a:r>
              <a:rPr lang="en-US" sz="2600" dirty="0">
                <a:cs typeface="Calibri"/>
              </a:rPr>
              <a:t>An event or condition impeded a student from performing their best.</a:t>
            </a:r>
          </a:p>
          <a:p>
            <a:pPr marL="514350" indent="-514350">
              <a:spcAft>
                <a:spcPts val="1000"/>
              </a:spcAft>
              <a:buFont typeface="Arial"/>
              <a:buChar char="•"/>
            </a:pPr>
            <a:r>
              <a:rPr lang="en-US" sz="2600" dirty="0">
                <a:cs typeface="Calibri"/>
              </a:rPr>
              <a:t>The format or design of the assessment impeded the student from communicating their knowledge.</a:t>
            </a:r>
          </a:p>
          <a:p>
            <a:pPr marL="514350" indent="-514350">
              <a:spcAft>
                <a:spcPts val="1000"/>
              </a:spcAft>
              <a:buFont typeface="Arial"/>
              <a:buChar char="•"/>
            </a:pPr>
            <a:r>
              <a:rPr lang="en-US" sz="2600" dirty="0">
                <a:cs typeface="Calibri"/>
              </a:rPr>
              <a:t>The student inadequately prepared or had weak understanding.</a:t>
            </a:r>
          </a:p>
          <a:p>
            <a:pPr>
              <a:spcAft>
                <a:spcPts val="1000"/>
              </a:spcAft>
            </a:pPr>
            <a:endParaRPr lang="en-US" sz="2600" dirty="0">
              <a:ea typeface="+mn-lt"/>
              <a:cs typeface="+mn-lt"/>
            </a:endParaRPr>
          </a:p>
          <a:p>
            <a:pPr>
              <a:spcAft>
                <a:spcPts val="1000"/>
              </a:spcAft>
            </a:pPr>
            <a:r>
              <a:rPr lang="en-US" sz="2600" dirty="0">
                <a:ea typeface="+mn-lt"/>
                <a:cs typeface="+mn-lt"/>
              </a:rPr>
              <a:t>What score would qualify a student for a retake?</a:t>
            </a:r>
            <a:endParaRPr lang="en-US" sz="2600" dirty="0">
              <a:cs typeface="Calibri"/>
            </a:endParaRPr>
          </a:p>
        </p:txBody>
      </p:sp>
    </p:spTree>
    <p:extLst>
      <p:ext uri="{BB962C8B-B14F-4D97-AF65-F5344CB8AC3E}">
        <p14:creationId xmlns:p14="http://schemas.microsoft.com/office/powerpoint/2010/main" val="3691661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200047" y="834736"/>
            <a:ext cx="11534619" cy="798177"/>
          </a:xfrm>
        </p:spPr>
        <p:txBody>
          <a:bodyPr>
            <a:noAutofit/>
          </a:bodyPr>
          <a:lstStyle/>
          <a:p>
            <a:r>
              <a:rPr lang="en-US" sz="4400" b="1" u="sng" cap="none">
                <a:cs typeface="Calibri Light"/>
              </a:rPr>
              <a:t>Retakes</a:t>
            </a:r>
            <a:endParaRPr lang="en-US" sz="4400" b="1" u="sng" cap="none" dirty="0">
              <a:cs typeface="Calibri Light"/>
            </a:endParaRPr>
          </a:p>
        </p:txBody>
      </p:sp>
      <p:sp>
        <p:nvSpPr>
          <p:cNvPr id="10" name="TextBox 9">
            <a:extLst>
              <a:ext uri="{FF2B5EF4-FFF2-40B4-BE49-F238E27FC236}">
                <a16:creationId xmlns:a16="http://schemas.microsoft.com/office/drawing/2014/main" id="{F566577D-10AF-44A1-9083-BF446F5BD3A6}"/>
              </a:ext>
            </a:extLst>
          </p:cNvPr>
          <p:cNvSpPr txBox="1"/>
          <p:nvPr/>
        </p:nvSpPr>
        <p:spPr>
          <a:xfrm>
            <a:off x="264969" y="1711036"/>
            <a:ext cx="11722675" cy="46063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Font typeface="Arial"/>
              <a:buChar char="•"/>
            </a:pPr>
            <a:r>
              <a:rPr lang="en-US" sz="2600">
                <a:cs typeface="Calibri"/>
              </a:rPr>
              <a:t>Every student should have the chance to continue learning from their mistakes and to </a:t>
            </a:r>
            <a:r>
              <a:rPr lang="en-US" sz="2600" dirty="0">
                <a:cs typeface="Calibri"/>
              </a:rPr>
              <a:t>show improved understanding. </a:t>
            </a:r>
            <a:endParaRPr lang="en-US"/>
          </a:p>
          <a:p>
            <a:pPr marL="457200" indent="-457200">
              <a:spcAft>
                <a:spcPts val="1000"/>
              </a:spcAft>
              <a:buFont typeface="Arial"/>
              <a:buChar char="•"/>
            </a:pPr>
            <a:r>
              <a:rPr lang="en-US" sz="2600">
                <a:ea typeface="+mn-lt"/>
                <a:cs typeface="+mn-lt"/>
              </a:rPr>
              <a:t>Retakes should be open to all but should be mandatory for students who earn a D or F. Often higher performing students will voluntarily do retakes but lower performing students will avoid retakes to avoid a possible second failure.</a:t>
            </a:r>
            <a:endParaRPr lang="en-US" sz="2600" dirty="0">
              <a:cs typeface="Calibri"/>
            </a:endParaRPr>
          </a:p>
          <a:p>
            <a:pPr marL="457200" indent="-457200">
              <a:spcAft>
                <a:spcPts val="1000"/>
              </a:spcAft>
              <a:buFont typeface="Arial"/>
              <a:buChar char="•"/>
            </a:pPr>
            <a:r>
              <a:rPr lang="en-US" sz="2600" dirty="0">
                <a:cs typeface="Calibri"/>
              </a:rPr>
              <a:t>Retakes should be confined to summative assessments. Retaking formative assessments could be done but would likely be very tedious.</a:t>
            </a:r>
          </a:p>
          <a:p>
            <a:pPr marL="457200" indent="-457200">
              <a:spcAft>
                <a:spcPts val="1000"/>
              </a:spcAft>
              <a:buFont typeface="Arial"/>
              <a:buChar char="•"/>
            </a:pPr>
            <a:r>
              <a:rPr lang="en-US" sz="2600" dirty="0">
                <a:cs typeface="Calibri"/>
              </a:rPr>
              <a:t>If a student does a retake, they should be limited to only the material they have not yet demonstrated mastery on.</a:t>
            </a:r>
          </a:p>
          <a:p>
            <a:pPr marL="457200" indent="-457200">
              <a:spcAft>
                <a:spcPts val="1000"/>
              </a:spcAft>
              <a:buFont typeface="Arial"/>
              <a:buChar char="•"/>
            </a:pPr>
            <a:r>
              <a:rPr lang="en-US" sz="2600">
                <a:ea typeface="+mn-lt"/>
                <a:cs typeface="+mn-lt"/>
              </a:rPr>
              <a:t>A second or more retakes are allowed if necessary.</a:t>
            </a:r>
            <a:endParaRPr lang="en-US" sz="2600" dirty="0">
              <a:cs typeface="Calibri"/>
            </a:endParaRPr>
          </a:p>
        </p:txBody>
      </p:sp>
    </p:spTree>
    <p:extLst>
      <p:ext uri="{BB962C8B-B14F-4D97-AF65-F5344CB8AC3E}">
        <p14:creationId xmlns:p14="http://schemas.microsoft.com/office/powerpoint/2010/main" val="1685517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609600"/>
            <a:ext cx="11534619" cy="1456267"/>
          </a:xfrm>
        </p:spPr>
        <p:txBody>
          <a:bodyPr>
            <a:noAutofit/>
          </a:bodyPr>
          <a:lstStyle/>
          <a:p>
            <a:r>
              <a:rPr lang="en-US" sz="4400" b="1" u="sng" cap="none">
                <a:cs typeface="Calibri Light"/>
              </a:rPr>
              <a:t>Retakes</a:t>
            </a:r>
            <a:endParaRPr lang="en-US" sz="4400" b="1" u="sng" cap="none" dirty="0">
              <a:cs typeface="Calibri Light"/>
            </a:endParaRPr>
          </a:p>
        </p:txBody>
      </p:sp>
      <p:sp>
        <p:nvSpPr>
          <p:cNvPr id="10" name="TextBox 9">
            <a:extLst>
              <a:ext uri="{FF2B5EF4-FFF2-40B4-BE49-F238E27FC236}">
                <a16:creationId xmlns:a16="http://schemas.microsoft.com/office/drawing/2014/main" id="{F566577D-10AF-44A1-9083-BF446F5BD3A6}"/>
              </a:ext>
            </a:extLst>
          </p:cNvPr>
          <p:cNvSpPr txBox="1"/>
          <p:nvPr/>
        </p:nvSpPr>
        <p:spPr>
          <a:xfrm>
            <a:off x="308264" y="1797627"/>
            <a:ext cx="11722675" cy="38061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US" sz="2600">
                <a:cs typeface="Calibri"/>
              </a:rPr>
              <a:t>Between the original assessment and retake, the student needs to demonstrate growth of learning. This can take many forms:</a:t>
            </a:r>
          </a:p>
          <a:p>
            <a:pPr marL="514350" indent="-514350">
              <a:spcAft>
                <a:spcPts val="1000"/>
              </a:spcAft>
              <a:buAutoNum type="arabicPeriod"/>
            </a:pPr>
            <a:r>
              <a:rPr lang="en-US" sz="2600">
                <a:cs typeface="Calibri"/>
              </a:rPr>
              <a:t>Attend tutoring sessions or office hours.</a:t>
            </a:r>
          </a:p>
          <a:p>
            <a:pPr marL="514350" indent="-514350">
              <a:spcAft>
                <a:spcPts val="1000"/>
              </a:spcAft>
              <a:buAutoNum type="arabicPeriod"/>
            </a:pPr>
            <a:r>
              <a:rPr lang="en-US" sz="2600">
                <a:cs typeface="Calibri"/>
              </a:rPr>
              <a:t>Assigning extra work targeting the particular gaps.</a:t>
            </a:r>
          </a:p>
          <a:p>
            <a:pPr marL="514350" indent="-514350">
              <a:spcAft>
                <a:spcPts val="1000"/>
              </a:spcAft>
              <a:buAutoNum type="arabicPeriod"/>
            </a:pPr>
            <a:r>
              <a:rPr lang="en-US" sz="2600">
                <a:cs typeface="Calibri"/>
              </a:rPr>
              <a:t>Redoing any classwork or homework assignment about topics or skills the student has not mastered.</a:t>
            </a:r>
          </a:p>
          <a:p>
            <a:pPr marL="514350" indent="-514350">
              <a:spcAft>
                <a:spcPts val="1000"/>
              </a:spcAft>
              <a:buAutoNum type="arabicPeriod"/>
            </a:pPr>
            <a:r>
              <a:rPr lang="en-US" sz="2600">
                <a:cs typeface="Calibri"/>
              </a:rPr>
              <a:t>Any other way the student can demonstrate they have made sufficient improvement and will perform better on the retake.</a:t>
            </a:r>
            <a:endParaRPr lang="en-US" sz="2600" dirty="0">
              <a:cs typeface="Calibri"/>
            </a:endParaRPr>
          </a:p>
        </p:txBody>
      </p:sp>
    </p:spTree>
    <p:extLst>
      <p:ext uri="{BB962C8B-B14F-4D97-AF65-F5344CB8AC3E}">
        <p14:creationId xmlns:p14="http://schemas.microsoft.com/office/powerpoint/2010/main" val="3491751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D099-274E-4692-85BC-CC22497993B1}"/>
              </a:ext>
            </a:extLst>
          </p:cNvPr>
          <p:cNvSpPr>
            <a:spLocks noGrp="1"/>
          </p:cNvSpPr>
          <p:nvPr>
            <p:ph type="title"/>
          </p:nvPr>
        </p:nvSpPr>
        <p:spPr>
          <a:xfrm>
            <a:off x="685801" y="609600"/>
            <a:ext cx="8780607" cy="4660129"/>
          </a:xfrm>
        </p:spPr>
        <p:txBody>
          <a:bodyPr>
            <a:noAutofit/>
          </a:bodyPr>
          <a:lstStyle/>
          <a:p>
            <a:pPr algn="ctr"/>
            <a:r>
              <a:rPr lang="en-US" sz="4400" b="1" u="sng" cap="none">
                <a:cs typeface="Calibri Light"/>
              </a:rPr>
              <a:t>Practices That "Lift the Veil"</a:t>
            </a:r>
            <a:br>
              <a:rPr lang="en-US" sz="6000" b="1" u="sng" cap="none" dirty="0">
                <a:cs typeface="Calibri Light"/>
              </a:rPr>
            </a:br>
            <a:endParaRPr lang="en-US" sz="2600" b="1" cap="none">
              <a:cs typeface="Calibri Light"/>
            </a:endParaRPr>
          </a:p>
        </p:txBody>
      </p:sp>
    </p:spTree>
    <p:extLst>
      <p:ext uri="{BB962C8B-B14F-4D97-AF65-F5344CB8AC3E}">
        <p14:creationId xmlns:p14="http://schemas.microsoft.com/office/powerpoint/2010/main" val="2715384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65411" y="609600"/>
            <a:ext cx="11534619" cy="1456267"/>
          </a:xfrm>
        </p:spPr>
        <p:txBody>
          <a:bodyPr>
            <a:noAutofit/>
          </a:bodyPr>
          <a:lstStyle/>
          <a:p>
            <a:r>
              <a:rPr lang="en-US" sz="4400" b="1" u="sng" cap="none" dirty="0">
                <a:cs typeface="Calibri Light"/>
              </a:rPr>
              <a:t>Rubrics</a:t>
            </a:r>
          </a:p>
        </p:txBody>
      </p:sp>
      <p:sp>
        <p:nvSpPr>
          <p:cNvPr id="10" name="TextBox 9">
            <a:extLst>
              <a:ext uri="{FF2B5EF4-FFF2-40B4-BE49-F238E27FC236}">
                <a16:creationId xmlns:a16="http://schemas.microsoft.com/office/drawing/2014/main" id="{F566577D-10AF-44A1-9083-BF446F5BD3A6}"/>
              </a:ext>
            </a:extLst>
          </p:cNvPr>
          <p:cNvSpPr txBox="1"/>
          <p:nvPr/>
        </p:nvSpPr>
        <p:spPr>
          <a:xfrm>
            <a:off x="308264" y="1797627"/>
            <a:ext cx="11722675" cy="50064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Font typeface="Arial"/>
              <a:buChar char="•"/>
            </a:pPr>
            <a:r>
              <a:rPr lang="en-US" sz="2600" dirty="0">
                <a:cs typeface="Calibri"/>
              </a:rPr>
              <a:t>Rubrics equip students to self-assess and even peer-assess work, empowering them not only to know exactly what grade they will get, but exactly what to improve in order to earn a higher grade.</a:t>
            </a:r>
          </a:p>
          <a:p>
            <a:pPr marL="457200" indent="-457200">
              <a:spcAft>
                <a:spcPts val="1000"/>
              </a:spcAft>
              <a:buFont typeface="Arial"/>
              <a:buChar char="•"/>
            </a:pPr>
            <a:r>
              <a:rPr lang="en-US" sz="2600" dirty="0">
                <a:cs typeface="Calibri"/>
              </a:rPr>
              <a:t>Rubrics make grading more straightforward and bias-resistant, relieving the teacher of the worry that student evaluation of work won't be objective.</a:t>
            </a:r>
          </a:p>
          <a:p>
            <a:pPr marL="457200" indent="-457200">
              <a:spcAft>
                <a:spcPts val="1000"/>
              </a:spcAft>
              <a:buFont typeface="Arial"/>
              <a:buChar char="•"/>
            </a:pPr>
            <a:r>
              <a:rPr lang="en-US" sz="2600" dirty="0">
                <a:cs typeface="Calibri"/>
              </a:rPr>
              <a:t>Rubrics also help teachers make sure that our evaluations are consistent.</a:t>
            </a:r>
          </a:p>
          <a:p>
            <a:pPr marL="457200" indent="-457200">
              <a:spcAft>
                <a:spcPts val="1000"/>
              </a:spcAft>
              <a:buFont typeface="Arial"/>
              <a:buChar char="•"/>
            </a:pPr>
            <a:r>
              <a:rPr lang="en-US" sz="2600" dirty="0">
                <a:cs typeface="Calibri"/>
              </a:rPr>
              <a:t>Rubrics require us to identify and articulate how student work will be graded, as well as the different gradations of quality that will earn each grade , with the goal that anyone who uses the rubric will make a similar judgement about the work.</a:t>
            </a:r>
          </a:p>
          <a:p>
            <a:pPr marL="457200" indent="-457200">
              <a:spcAft>
                <a:spcPts val="1000"/>
              </a:spcAft>
              <a:buFont typeface="Arial"/>
              <a:buChar char="•"/>
            </a:pPr>
            <a:endParaRPr lang="en-US" sz="2600" dirty="0">
              <a:cs typeface="Calibri"/>
            </a:endParaRPr>
          </a:p>
        </p:txBody>
      </p:sp>
    </p:spTree>
    <p:extLst>
      <p:ext uri="{BB962C8B-B14F-4D97-AF65-F5344CB8AC3E}">
        <p14:creationId xmlns:p14="http://schemas.microsoft.com/office/powerpoint/2010/main" val="544193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26866" y="142009"/>
            <a:ext cx="11534619" cy="858790"/>
          </a:xfrm>
        </p:spPr>
        <p:txBody>
          <a:bodyPr>
            <a:noAutofit/>
          </a:bodyPr>
          <a:lstStyle/>
          <a:p>
            <a:r>
              <a:rPr lang="en-US" sz="4400" b="1" u="sng" cap="none" dirty="0">
                <a:cs typeface="Calibri Light"/>
              </a:rPr>
              <a:t>Example</a:t>
            </a:r>
          </a:p>
        </p:txBody>
      </p:sp>
      <p:sp>
        <p:nvSpPr>
          <p:cNvPr id="10" name="TextBox 9">
            <a:extLst>
              <a:ext uri="{FF2B5EF4-FFF2-40B4-BE49-F238E27FC236}">
                <a16:creationId xmlns:a16="http://schemas.microsoft.com/office/drawing/2014/main" id="{F566577D-10AF-44A1-9083-BF446F5BD3A6}"/>
              </a:ext>
            </a:extLst>
          </p:cNvPr>
          <p:cNvSpPr txBox="1"/>
          <p:nvPr/>
        </p:nvSpPr>
        <p:spPr>
          <a:xfrm>
            <a:off x="273628" y="1347354"/>
            <a:ext cx="11722675" cy="10207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endParaRPr lang="en-US" sz="2600" dirty="0">
              <a:cs typeface="Calibri"/>
            </a:endParaRPr>
          </a:p>
          <a:p>
            <a:pPr marL="457200" indent="-457200">
              <a:spcAft>
                <a:spcPts val="1000"/>
              </a:spcAft>
              <a:buFont typeface="Arial"/>
              <a:buChar char="•"/>
            </a:pPr>
            <a:endParaRPr lang="en-US" sz="2600" dirty="0">
              <a:cs typeface="Calibri"/>
            </a:endParaRPr>
          </a:p>
        </p:txBody>
      </p:sp>
      <p:graphicFrame>
        <p:nvGraphicFramePr>
          <p:cNvPr id="3" name="Table 3">
            <a:extLst>
              <a:ext uri="{FF2B5EF4-FFF2-40B4-BE49-F238E27FC236}">
                <a16:creationId xmlns:a16="http://schemas.microsoft.com/office/drawing/2014/main" id="{D69C4932-E142-49D1-85F0-DA07C147E641}"/>
              </a:ext>
            </a:extLst>
          </p:cNvPr>
          <p:cNvGraphicFramePr>
            <a:graphicFrameLocks noGrp="1"/>
          </p:cNvGraphicFramePr>
          <p:nvPr>
            <p:extLst>
              <p:ext uri="{D42A27DB-BD31-4B8C-83A1-F6EECF244321}">
                <p14:modId xmlns:p14="http://schemas.microsoft.com/office/powerpoint/2010/main" val="2292112566"/>
              </p:ext>
            </p:extLst>
          </p:nvPr>
        </p:nvGraphicFramePr>
        <p:xfrm>
          <a:off x="340476" y="1016785"/>
          <a:ext cx="11479533" cy="4634345"/>
        </p:xfrm>
        <a:graphic>
          <a:graphicData uri="http://schemas.openxmlformats.org/drawingml/2006/table">
            <a:tbl>
              <a:tblPr firstRow="1" bandRow="1">
                <a:tableStyleId>{5C22544A-7EE6-4342-B048-85BDC9FD1C3A}</a:tableStyleId>
              </a:tblPr>
              <a:tblGrid>
                <a:gridCol w="1264227">
                  <a:extLst>
                    <a:ext uri="{9D8B030D-6E8A-4147-A177-3AD203B41FA5}">
                      <a16:colId xmlns:a16="http://schemas.microsoft.com/office/drawing/2014/main" val="2125788774"/>
                    </a:ext>
                  </a:extLst>
                </a:gridCol>
                <a:gridCol w="2615045">
                  <a:extLst>
                    <a:ext uri="{9D8B030D-6E8A-4147-A177-3AD203B41FA5}">
                      <a16:colId xmlns:a16="http://schemas.microsoft.com/office/drawing/2014/main" val="9727946"/>
                    </a:ext>
                  </a:extLst>
                </a:gridCol>
                <a:gridCol w="2736271">
                  <a:extLst>
                    <a:ext uri="{9D8B030D-6E8A-4147-A177-3AD203B41FA5}">
                      <a16:colId xmlns:a16="http://schemas.microsoft.com/office/drawing/2014/main" val="3479029208"/>
                    </a:ext>
                  </a:extLst>
                </a:gridCol>
                <a:gridCol w="2286000">
                  <a:extLst>
                    <a:ext uri="{9D8B030D-6E8A-4147-A177-3AD203B41FA5}">
                      <a16:colId xmlns:a16="http://schemas.microsoft.com/office/drawing/2014/main" val="2402257607"/>
                    </a:ext>
                  </a:extLst>
                </a:gridCol>
                <a:gridCol w="2577990">
                  <a:extLst>
                    <a:ext uri="{9D8B030D-6E8A-4147-A177-3AD203B41FA5}">
                      <a16:colId xmlns:a16="http://schemas.microsoft.com/office/drawing/2014/main" val="271157371"/>
                    </a:ext>
                  </a:extLst>
                </a:gridCol>
              </a:tblGrid>
              <a:tr h="519545">
                <a:tc>
                  <a:txBody>
                    <a:bodyPr/>
                    <a:lstStyle/>
                    <a:p>
                      <a:endParaRPr lang="en-US"/>
                    </a:p>
                  </a:txBody>
                  <a:tcPr/>
                </a:tc>
                <a:tc>
                  <a:txBody>
                    <a:bodyPr/>
                    <a:lstStyle/>
                    <a:p>
                      <a:pPr algn="ctr"/>
                      <a:r>
                        <a:rPr lang="en-US" sz="2800" dirty="0">
                          <a:solidFill>
                            <a:schemeClr val="bg1"/>
                          </a:solidFill>
                        </a:rPr>
                        <a:t>1</a:t>
                      </a:r>
                    </a:p>
                  </a:txBody>
                  <a:tcPr/>
                </a:tc>
                <a:tc>
                  <a:txBody>
                    <a:bodyPr/>
                    <a:lstStyle/>
                    <a:p>
                      <a:pPr algn="ctr"/>
                      <a:r>
                        <a:rPr lang="en-US" sz="2800" dirty="0">
                          <a:solidFill>
                            <a:schemeClr val="bg1"/>
                          </a:solidFill>
                        </a:rPr>
                        <a:t>2</a:t>
                      </a:r>
                    </a:p>
                  </a:txBody>
                  <a:tcPr/>
                </a:tc>
                <a:tc>
                  <a:txBody>
                    <a:bodyPr/>
                    <a:lstStyle/>
                    <a:p>
                      <a:pPr algn="ctr"/>
                      <a:r>
                        <a:rPr lang="en-US" sz="2800" dirty="0">
                          <a:solidFill>
                            <a:schemeClr val="bg1"/>
                          </a:solidFill>
                        </a:rPr>
                        <a:t>3</a:t>
                      </a:r>
                    </a:p>
                  </a:txBody>
                  <a:tcPr/>
                </a:tc>
                <a:tc>
                  <a:txBody>
                    <a:bodyPr/>
                    <a:lstStyle/>
                    <a:p>
                      <a:pPr algn="ctr"/>
                      <a:r>
                        <a:rPr lang="en-US" sz="2800" dirty="0">
                          <a:solidFill>
                            <a:schemeClr val="bg1"/>
                          </a:solidFill>
                        </a:rPr>
                        <a:t>4</a:t>
                      </a:r>
                    </a:p>
                  </a:txBody>
                  <a:tcPr/>
                </a:tc>
                <a:extLst>
                  <a:ext uri="{0D108BD9-81ED-4DB2-BD59-A6C34878D82A}">
                    <a16:rowId xmlns:a16="http://schemas.microsoft.com/office/drawing/2014/main" val="2761551747"/>
                  </a:ext>
                </a:extLst>
              </a:tr>
              <a:tr h="1168977">
                <a:tc>
                  <a:txBody>
                    <a:bodyPr/>
                    <a:lstStyle/>
                    <a:p>
                      <a:r>
                        <a:rPr lang="en-US" dirty="0"/>
                        <a:t>Passing</a:t>
                      </a:r>
                    </a:p>
                  </a:txBody>
                  <a:tcPr/>
                </a:tc>
                <a:tc>
                  <a:txBody>
                    <a:bodyPr/>
                    <a:lstStyle/>
                    <a:p>
                      <a:r>
                        <a:rPr lang="en-US" dirty="0"/>
                        <a:t>Student does not attempt to pass the ball to a teammate during a game of basketball.</a:t>
                      </a:r>
                    </a:p>
                  </a:txBody>
                  <a:tcPr/>
                </a:tc>
                <a:tc>
                  <a:txBody>
                    <a:bodyPr/>
                    <a:lstStyle/>
                    <a:p>
                      <a:r>
                        <a:rPr lang="en-US" dirty="0"/>
                        <a:t>Student is able to pass the ball but not yet with accuracy. The teammate has to move more than 5 feet to receive the pass.</a:t>
                      </a:r>
                    </a:p>
                  </a:txBody>
                  <a:tcPr/>
                </a:tc>
                <a:tc>
                  <a:txBody>
                    <a:bodyPr/>
                    <a:lstStyle/>
                    <a:p>
                      <a:r>
                        <a:rPr lang="en-US" dirty="0"/>
                        <a:t>Student is able to pass the basketball accurately to a teammate in a game of basketball.</a:t>
                      </a:r>
                    </a:p>
                  </a:txBody>
                  <a:tcPr/>
                </a:tc>
                <a:tc>
                  <a:txBody>
                    <a:bodyPr/>
                    <a:lstStyle/>
                    <a:p>
                      <a:r>
                        <a:rPr lang="en-US" dirty="0"/>
                        <a:t>Student is able to pass the ball accurately between two defenders.</a:t>
                      </a:r>
                    </a:p>
                  </a:txBody>
                  <a:tcPr/>
                </a:tc>
                <a:extLst>
                  <a:ext uri="{0D108BD9-81ED-4DB2-BD59-A6C34878D82A}">
                    <a16:rowId xmlns:a16="http://schemas.microsoft.com/office/drawing/2014/main" val="1803904918"/>
                  </a:ext>
                </a:extLst>
              </a:tr>
              <a:tr h="1168977">
                <a:tc>
                  <a:txBody>
                    <a:bodyPr/>
                    <a:lstStyle/>
                    <a:p>
                      <a:r>
                        <a:rPr lang="en-US" dirty="0"/>
                        <a:t>Dribbling</a:t>
                      </a:r>
                    </a:p>
                  </a:txBody>
                  <a:tcPr/>
                </a:tc>
                <a:tc>
                  <a:txBody>
                    <a:bodyPr/>
                    <a:lstStyle/>
                    <a:p>
                      <a:r>
                        <a:rPr lang="en-US" dirty="0"/>
                        <a:t>Student does not dribble the ball and constantly walks or runs with the ball in hand. </a:t>
                      </a:r>
                    </a:p>
                  </a:txBody>
                  <a:tcPr/>
                </a:tc>
                <a:tc>
                  <a:txBody>
                    <a:bodyPr/>
                    <a:lstStyle/>
                    <a:p>
                      <a:r>
                        <a:rPr lang="en-US" dirty="0"/>
                        <a:t>Student dribbles the ball at times with two hands.</a:t>
                      </a:r>
                    </a:p>
                  </a:txBody>
                  <a:tcPr/>
                </a:tc>
                <a:tc>
                  <a:txBody>
                    <a:bodyPr/>
                    <a:lstStyle/>
                    <a:p>
                      <a:r>
                        <a:rPr lang="en-US" dirty="0"/>
                        <a:t>Student is able to dribble the ball with one hand at a time.</a:t>
                      </a:r>
                    </a:p>
                  </a:txBody>
                  <a:tcPr/>
                </a:tc>
                <a:tc>
                  <a:txBody>
                    <a:bodyPr/>
                    <a:lstStyle/>
                    <a:p>
                      <a:r>
                        <a:rPr lang="en-US" dirty="0"/>
                        <a:t>Student is able to cross over a defender and break ankles.</a:t>
                      </a:r>
                    </a:p>
                  </a:txBody>
                  <a:tcPr/>
                </a:tc>
                <a:extLst>
                  <a:ext uri="{0D108BD9-81ED-4DB2-BD59-A6C34878D82A}">
                    <a16:rowId xmlns:a16="http://schemas.microsoft.com/office/drawing/2014/main" val="4067275723"/>
                  </a:ext>
                </a:extLst>
              </a:tr>
              <a:tr h="1168977">
                <a:tc>
                  <a:txBody>
                    <a:bodyPr/>
                    <a:lstStyle/>
                    <a:p>
                      <a:r>
                        <a:rPr lang="en-US" dirty="0"/>
                        <a:t>Shooting</a:t>
                      </a:r>
                    </a:p>
                  </a:txBody>
                  <a:tcPr/>
                </a:tc>
                <a:tc>
                  <a:txBody>
                    <a:bodyPr/>
                    <a:lstStyle/>
                    <a:p>
                      <a:r>
                        <a:rPr lang="en-US" dirty="0"/>
                        <a:t>Student does not attempt to shoot the ball at all during a basketball game.</a:t>
                      </a:r>
                    </a:p>
                  </a:txBody>
                  <a:tcPr/>
                </a:tc>
                <a:tc>
                  <a:txBody>
                    <a:bodyPr/>
                    <a:lstStyle/>
                    <a:p>
                      <a:r>
                        <a:rPr lang="en-US" dirty="0"/>
                        <a:t>Student executes some of the letters of BEEF on shots taken during a basketball game.</a:t>
                      </a:r>
                    </a:p>
                  </a:txBody>
                  <a:tcPr/>
                </a:tc>
                <a:tc>
                  <a:txBody>
                    <a:bodyPr/>
                    <a:lstStyle/>
                    <a:p>
                      <a:r>
                        <a:rPr lang="en-US" dirty="0"/>
                        <a:t>Student is able to execute all of the letters of BEEF consistently during shots.</a:t>
                      </a:r>
                    </a:p>
                  </a:txBody>
                  <a:tcPr/>
                </a:tc>
                <a:tc>
                  <a:txBody>
                    <a:bodyPr/>
                    <a:lstStyle/>
                    <a:p>
                      <a:r>
                        <a:rPr lang="en-US" dirty="0"/>
                        <a:t>Student is able to execute all of the letters of BEEF consistently during shots and is able to make all or most shots.</a:t>
                      </a:r>
                    </a:p>
                  </a:txBody>
                  <a:tcPr/>
                </a:tc>
                <a:extLst>
                  <a:ext uri="{0D108BD9-81ED-4DB2-BD59-A6C34878D82A}">
                    <a16:rowId xmlns:a16="http://schemas.microsoft.com/office/drawing/2014/main" val="248842250"/>
                  </a:ext>
                </a:extLst>
              </a:tr>
            </a:tbl>
          </a:graphicData>
        </a:graphic>
      </p:graphicFrame>
      <p:sp>
        <p:nvSpPr>
          <p:cNvPr id="7" name="TextBox 6">
            <a:extLst>
              <a:ext uri="{FF2B5EF4-FFF2-40B4-BE49-F238E27FC236}">
                <a16:creationId xmlns:a16="http://schemas.microsoft.com/office/drawing/2014/main" id="{EC352E4D-97DE-4986-86ED-3F15FD3321B1}"/>
              </a:ext>
            </a:extLst>
          </p:cNvPr>
          <p:cNvSpPr txBox="1"/>
          <p:nvPr/>
        </p:nvSpPr>
        <p:spPr>
          <a:xfrm>
            <a:off x="234662" y="5750502"/>
            <a:ext cx="114975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BEEF: </a:t>
            </a:r>
            <a:r>
              <a:rPr lang="en-US" b="1" dirty="0">
                <a:cs typeface="Calibri"/>
              </a:rPr>
              <a:t>B</a:t>
            </a:r>
            <a:r>
              <a:rPr lang="en-US" dirty="0">
                <a:cs typeface="Calibri"/>
              </a:rPr>
              <a:t>alance, </a:t>
            </a:r>
            <a:r>
              <a:rPr lang="en-US" b="1" dirty="0">
                <a:cs typeface="Calibri"/>
              </a:rPr>
              <a:t>E</a:t>
            </a:r>
            <a:r>
              <a:rPr lang="en-US" dirty="0">
                <a:cs typeface="Calibri"/>
              </a:rPr>
              <a:t>yes (on target), </a:t>
            </a:r>
            <a:r>
              <a:rPr lang="en-US" b="1" dirty="0">
                <a:cs typeface="Calibri"/>
              </a:rPr>
              <a:t>E</a:t>
            </a:r>
            <a:r>
              <a:rPr lang="en-US" dirty="0">
                <a:cs typeface="Calibri"/>
              </a:rPr>
              <a:t>lbow in correct position, and </a:t>
            </a:r>
            <a:r>
              <a:rPr lang="en-US" b="1" dirty="0">
                <a:cs typeface="Calibri"/>
              </a:rPr>
              <a:t>F</a:t>
            </a:r>
            <a:r>
              <a:rPr lang="en-US" dirty="0">
                <a:cs typeface="Calibri"/>
              </a:rPr>
              <a:t>ollow-Through</a:t>
            </a:r>
          </a:p>
        </p:txBody>
      </p:sp>
    </p:spTree>
    <p:extLst>
      <p:ext uri="{BB962C8B-B14F-4D97-AF65-F5344CB8AC3E}">
        <p14:creationId xmlns:p14="http://schemas.microsoft.com/office/powerpoint/2010/main" val="1987787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D099-274E-4692-85BC-CC22497993B1}"/>
              </a:ext>
            </a:extLst>
          </p:cNvPr>
          <p:cNvSpPr>
            <a:spLocks noGrp="1"/>
          </p:cNvSpPr>
          <p:nvPr>
            <p:ph type="title"/>
          </p:nvPr>
        </p:nvSpPr>
        <p:spPr>
          <a:xfrm>
            <a:off x="685801" y="609600"/>
            <a:ext cx="8780607" cy="4660129"/>
          </a:xfrm>
        </p:spPr>
        <p:txBody>
          <a:bodyPr>
            <a:noAutofit/>
          </a:bodyPr>
          <a:lstStyle/>
          <a:p>
            <a:pPr algn="ctr"/>
            <a:r>
              <a:rPr lang="en-US" sz="4400" b="1" u="sng" cap="none" dirty="0">
                <a:cs typeface="Calibri Light"/>
              </a:rPr>
              <a:t>Pillar 1: Accuracy</a:t>
            </a:r>
            <a:br>
              <a:rPr lang="en-US" sz="6000" b="1" u="sng" cap="none" dirty="0">
                <a:cs typeface="Calibri Light"/>
              </a:rPr>
            </a:br>
            <a:r>
              <a:rPr lang="en-US" sz="2600" b="1" cap="none" dirty="0">
                <a:cs typeface="Calibri Light"/>
              </a:rPr>
              <a:t>Our grading must use calculations that are mathematically sound, easy to understand, and correctly describes a student's level of academic performance.</a:t>
            </a:r>
            <a:endParaRPr lang="en-US" sz="2600" dirty="0">
              <a:cs typeface="Calibri Light"/>
            </a:endParaRPr>
          </a:p>
        </p:txBody>
      </p:sp>
    </p:spTree>
    <p:extLst>
      <p:ext uri="{BB962C8B-B14F-4D97-AF65-F5344CB8AC3E}">
        <p14:creationId xmlns:p14="http://schemas.microsoft.com/office/powerpoint/2010/main" val="2787222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56752" y="808758"/>
            <a:ext cx="11534619" cy="902086"/>
          </a:xfrm>
        </p:spPr>
        <p:txBody>
          <a:bodyPr>
            <a:noAutofit/>
          </a:bodyPr>
          <a:lstStyle/>
          <a:p>
            <a:r>
              <a:rPr lang="en-US" sz="4400" b="1" u="sng" cap="none" dirty="0">
                <a:cs typeface="Calibri Light"/>
              </a:rPr>
              <a:t>Rubrics</a:t>
            </a:r>
          </a:p>
        </p:txBody>
      </p:sp>
      <p:sp>
        <p:nvSpPr>
          <p:cNvPr id="10" name="TextBox 9">
            <a:extLst>
              <a:ext uri="{FF2B5EF4-FFF2-40B4-BE49-F238E27FC236}">
                <a16:creationId xmlns:a16="http://schemas.microsoft.com/office/drawing/2014/main" id="{F566577D-10AF-44A1-9083-BF446F5BD3A6}"/>
              </a:ext>
            </a:extLst>
          </p:cNvPr>
          <p:cNvSpPr txBox="1"/>
          <p:nvPr/>
        </p:nvSpPr>
        <p:spPr>
          <a:xfrm>
            <a:off x="238991" y="1788968"/>
            <a:ext cx="11722675" cy="35496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US" sz="2600" dirty="0">
                <a:cs typeface="Calibri"/>
              </a:rPr>
              <a:t>A common mistake teachers make is to introduce the 0-100 percent scale. </a:t>
            </a:r>
            <a:endParaRPr lang="en-US" dirty="0">
              <a:cs typeface="Calibri" panose="020F0502020204030204"/>
            </a:endParaRPr>
          </a:p>
          <a:p>
            <a:pPr>
              <a:spcAft>
                <a:spcPts val="1000"/>
              </a:spcAft>
            </a:pPr>
            <a:r>
              <a:rPr lang="en-US" sz="2600" dirty="0">
                <a:cs typeface="Calibri"/>
              </a:rPr>
              <a:t>For example, suppose meeting the measurable objective in the basketball rubric is a score of 3. Now suppose a student scored a 2 in each of the three categories meaning they earned 6 points total. Since the maximum score in each category is 4 (12 total), a student would receive 6/12 = 50% = F, even though the student almost met every measurable objective.  </a:t>
            </a:r>
          </a:p>
          <a:p>
            <a:pPr>
              <a:spcAft>
                <a:spcPts val="1000"/>
              </a:spcAft>
            </a:pPr>
            <a:r>
              <a:rPr lang="en-US" sz="2600" dirty="0">
                <a:cs typeface="Calibri"/>
              </a:rPr>
              <a:t>Even if the student did meet the measurable objective in one category, they would still earn 3 + 2 + 2 = 7/12 = 58% which is still an F.</a:t>
            </a:r>
            <a:endParaRPr lang="en-US" dirty="0"/>
          </a:p>
        </p:txBody>
      </p:sp>
    </p:spTree>
    <p:extLst>
      <p:ext uri="{BB962C8B-B14F-4D97-AF65-F5344CB8AC3E}">
        <p14:creationId xmlns:p14="http://schemas.microsoft.com/office/powerpoint/2010/main" val="1461983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56752" y="808758"/>
            <a:ext cx="11534619" cy="902086"/>
          </a:xfrm>
        </p:spPr>
        <p:txBody>
          <a:bodyPr>
            <a:noAutofit/>
          </a:bodyPr>
          <a:lstStyle/>
          <a:p>
            <a:r>
              <a:rPr lang="en-US" sz="4400" b="1" u="sng" cap="none" dirty="0">
                <a:cs typeface="Calibri Light"/>
              </a:rPr>
              <a:t>Alternatives</a:t>
            </a:r>
          </a:p>
        </p:txBody>
      </p:sp>
      <p:sp>
        <p:nvSpPr>
          <p:cNvPr id="10" name="TextBox 9">
            <a:extLst>
              <a:ext uri="{FF2B5EF4-FFF2-40B4-BE49-F238E27FC236}">
                <a16:creationId xmlns:a16="http://schemas.microsoft.com/office/drawing/2014/main" id="{F566577D-10AF-44A1-9083-BF446F5BD3A6}"/>
              </a:ext>
            </a:extLst>
          </p:cNvPr>
          <p:cNvSpPr txBox="1"/>
          <p:nvPr/>
        </p:nvSpPr>
        <p:spPr>
          <a:xfrm>
            <a:off x="238991" y="1788968"/>
            <a:ext cx="11722675" cy="4349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spcAft>
                <a:spcPts val="1000"/>
              </a:spcAft>
              <a:buAutoNum type="arabicPeriod"/>
            </a:pPr>
            <a:r>
              <a:rPr lang="en-US" sz="2600" dirty="0">
                <a:cs typeface="Calibri" panose="020F0502020204030204"/>
              </a:rPr>
              <a:t>Use the mean (average), mode (most frequent), or median (middle number) of the scores to define the student's performance on the rubric. Then convert that number to a letter grade.</a:t>
            </a:r>
          </a:p>
          <a:p>
            <a:pPr marL="514350" indent="-514350">
              <a:spcAft>
                <a:spcPts val="1000"/>
              </a:spcAft>
              <a:buAutoNum type="arabicPeriod"/>
            </a:pPr>
            <a:r>
              <a:rPr lang="en-US" sz="2600" dirty="0">
                <a:cs typeface="Calibri" panose="020F0502020204030204"/>
              </a:rPr>
              <a:t>Record the score from each category in the grade book to be used later if multiple measurable objectives are assessed by the rubric.</a:t>
            </a:r>
          </a:p>
          <a:p>
            <a:pPr marL="514350" indent="-514350">
              <a:spcAft>
                <a:spcPts val="1000"/>
              </a:spcAft>
              <a:buAutoNum type="arabicPeriod"/>
            </a:pPr>
            <a:r>
              <a:rPr lang="en-US" sz="2600" dirty="0">
                <a:cs typeface="Calibri" panose="020F0502020204030204"/>
              </a:rPr>
              <a:t>Decide the value of each criterion and weight each appropriately. Is each relatively equal or are some more important than others? For example, the basketball teacher may decide dribbling is the most important skill and no matter how well a student shoots or passes, their dribbling must be high quality to earn a high grade. </a:t>
            </a:r>
          </a:p>
        </p:txBody>
      </p:sp>
    </p:spTree>
    <p:extLst>
      <p:ext uri="{BB962C8B-B14F-4D97-AF65-F5344CB8AC3E}">
        <p14:creationId xmlns:p14="http://schemas.microsoft.com/office/powerpoint/2010/main" val="3224302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56752" y="808758"/>
            <a:ext cx="11534619" cy="902086"/>
          </a:xfrm>
        </p:spPr>
        <p:txBody>
          <a:bodyPr>
            <a:noAutofit/>
          </a:bodyPr>
          <a:lstStyle/>
          <a:p>
            <a:r>
              <a:rPr lang="en-US" sz="4400" b="1" u="sng" cap="none">
                <a:cs typeface="Calibri Light"/>
              </a:rPr>
              <a:t>Empowering Students</a:t>
            </a:r>
            <a:endParaRPr lang="en-US" sz="4400" b="1" u="sng" cap="none" dirty="0">
              <a:cs typeface="Calibri Light"/>
            </a:endParaRPr>
          </a:p>
        </p:txBody>
      </p:sp>
      <p:sp>
        <p:nvSpPr>
          <p:cNvPr id="10" name="TextBox 9">
            <a:extLst>
              <a:ext uri="{FF2B5EF4-FFF2-40B4-BE49-F238E27FC236}">
                <a16:creationId xmlns:a16="http://schemas.microsoft.com/office/drawing/2014/main" id="{F566577D-10AF-44A1-9083-BF446F5BD3A6}"/>
              </a:ext>
            </a:extLst>
          </p:cNvPr>
          <p:cNvSpPr txBox="1"/>
          <p:nvPr/>
        </p:nvSpPr>
        <p:spPr>
          <a:xfrm>
            <a:off x="238991" y="1788968"/>
            <a:ext cx="11722675" cy="32778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US" sz="2600">
                <a:cs typeface="Calibri" panose="020F0502020204030204"/>
              </a:rPr>
              <a:t>Rubrics can be tough for students to understand. Some tips for helping them.</a:t>
            </a:r>
          </a:p>
          <a:p>
            <a:pPr marL="514350" indent="-514350">
              <a:spcAft>
                <a:spcPts val="1000"/>
              </a:spcAft>
              <a:buAutoNum type="arabicPeriod"/>
            </a:pPr>
            <a:r>
              <a:rPr lang="en-US" sz="2600">
                <a:cs typeface="Calibri" panose="020F0502020204030204"/>
              </a:rPr>
              <a:t>Focus students on a single criterion rather than all of them at once, then add criteria as students become familiar with the task and how to apply the rubric.</a:t>
            </a:r>
            <a:endParaRPr lang="en-US" sz="2600" dirty="0">
              <a:cs typeface="Calibri" panose="020F0502020204030204"/>
            </a:endParaRPr>
          </a:p>
          <a:p>
            <a:pPr marL="514350" indent="-514350">
              <a:spcAft>
                <a:spcPts val="1000"/>
              </a:spcAft>
              <a:buAutoNum type="arabicPeriod"/>
            </a:pPr>
            <a:r>
              <a:rPr lang="en-US" sz="2600">
                <a:cs typeface="Calibri" panose="020F0502020204030204"/>
              </a:rPr>
              <a:t>Ask students to translate the rubric into student-friendly language to identify what distinguishes each level of performance within a criterion.</a:t>
            </a:r>
          </a:p>
          <a:p>
            <a:pPr marL="514350" indent="-514350">
              <a:spcAft>
                <a:spcPts val="1000"/>
              </a:spcAft>
              <a:buAutoNum type="arabicPeriod"/>
            </a:pPr>
            <a:r>
              <a:rPr lang="en-US" sz="2600">
                <a:cs typeface="Calibri" panose="020F0502020204030204"/>
              </a:rPr>
              <a:t>Have students find specific connections between the instructions for a project and its rubric to help students recognize the relationship between both.</a:t>
            </a:r>
            <a:endParaRPr lang="en-US" sz="2600" dirty="0">
              <a:cs typeface="Calibri" panose="020F0502020204030204"/>
            </a:endParaRPr>
          </a:p>
        </p:txBody>
      </p:sp>
    </p:spTree>
    <p:extLst>
      <p:ext uri="{BB962C8B-B14F-4D97-AF65-F5344CB8AC3E}">
        <p14:creationId xmlns:p14="http://schemas.microsoft.com/office/powerpoint/2010/main" val="3793211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56752" y="808758"/>
            <a:ext cx="11534619" cy="902086"/>
          </a:xfrm>
        </p:spPr>
        <p:txBody>
          <a:bodyPr>
            <a:noAutofit/>
          </a:bodyPr>
          <a:lstStyle/>
          <a:p>
            <a:r>
              <a:rPr lang="en-US" sz="4400" b="1" u="sng" cap="none">
                <a:cs typeface="Calibri Light"/>
              </a:rPr>
              <a:t>Standards-Based Grade Books</a:t>
            </a:r>
            <a:endParaRPr lang="en-US" sz="4400" b="1" u="sng" cap="none" dirty="0">
              <a:cs typeface="Calibri Light"/>
            </a:endParaRPr>
          </a:p>
        </p:txBody>
      </p:sp>
      <p:sp>
        <p:nvSpPr>
          <p:cNvPr id="10" name="TextBox 9">
            <a:extLst>
              <a:ext uri="{FF2B5EF4-FFF2-40B4-BE49-F238E27FC236}">
                <a16:creationId xmlns:a16="http://schemas.microsoft.com/office/drawing/2014/main" id="{F566577D-10AF-44A1-9083-BF446F5BD3A6}"/>
              </a:ext>
            </a:extLst>
          </p:cNvPr>
          <p:cNvSpPr txBox="1"/>
          <p:nvPr/>
        </p:nvSpPr>
        <p:spPr>
          <a:xfrm>
            <a:off x="238991" y="1788968"/>
            <a:ext cx="11722675" cy="22211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Font typeface="Arial"/>
              <a:buChar char="•"/>
            </a:pPr>
            <a:r>
              <a:rPr lang="en-US" sz="2600" dirty="0">
                <a:cs typeface="Calibri" panose="020F0502020204030204"/>
              </a:rPr>
              <a:t>Typical gradebooks list every assignment and assessment chronologically, each with points earned out of total points, tied to a </a:t>
            </a:r>
            <a:r>
              <a:rPr lang="en-US" sz="2600" dirty="0">
                <a:ea typeface="+mn-lt"/>
                <a:cs typeface="+mn-lt"/>
              </a:rPr>
              <a:t>weighted </a:t>
            </a:r>
            <a:r>
              <a:rPr lang="en-US" sz="2600" dirty="0">
                <a:cs typeface="Calibri" panose="020F0502020204030204"/>
              </a:rPr>
              <a:t>category.</a:t>
            </a:r>
          </a:p>
          <a:p>
            <a:pPr marL="457200" indent="-457200">
              <a:spcAft>
                <a:spcPts val="1000"/>
              </a:spcAft>
              <a:buFont typeface="Arial"/>
              <a:buChar char="•"/>
            </a:pPr>
            <a:r>
              <a:rPr lang="en-US" sz="2600" dirty="0">
                <a:cs typeface="Calibri" panose="020F0502020204030204"/>
              </a:rPr>
              <a:t>Gradebooks designed to reflect student performance on specific measurable objectives (standards) are much simpler, and therefore more organized, transparent, and comprehensible</a:t>
            </a:r>
          </a:p>
        </p:txBody>
      </p:sp>
    </p:spTree>
    <p:extLst>
      <p:ext uri="{BB962C8B-B14F-4D97-AF65-F5344CB8AC3E}">
        <p14:creationId xmlns:p14="http://schemas.microsoft.com/office/powerpoint/2010/main" val="2266115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82730" y="427759"/>
            <a:ext cx="11534619" cy="858790"/>
          </a:xfrm>
        </p:spPr>
        <p:txBody>
          <a:bodyPr>
            <a:noAutofit/>
          </a:bodyPr>
          <a:lstStyle/>
          <a:p>
            <a:r>
              <a:rPr lang="en-US" sz="4400" b="1" u="sng" cap="none" dirty="0">
                <a:cs typeface="Calibri Light"/>
              </a:rPr>
              <a:t>Example</a:t>
            </a:r>
          </a:p>
        </p:txBody>
      </p:sp>
      <p:sp>
        <p:nvSpPr>
          <p:cNvPr id="10" name="TextBox 9">
            <a:extLst>
              <a:ext uri="{FF2B5EF4-FFF2-40B4-BE49-F238E27FC236}">
                <a16:creationId xmlns:a16="http://schemas.microsoft.com/office/drawing/2014/main" id="{F566577D-10AF-44A1-9083-BF446F5BD3A6}"/>
              </a:ext>
            </a:extLst>
          </p:cNvPr>
          <p:cNvSpPr txBox="1"/>
          <p:nvPr/>
        </p:nvSpPr>
        <p:spPr>
          <a:xfrm>
            <a:off x="273628" y="1347354"/>
            <a:ext cx="11722675" cy="10207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endParaRPr lang="en-US" sz="2600" dirty="0">
              <a:cs typeface="Calibri"/>
            </a:endParaRPr>
          </a:p>
          <a:p>
            <a:pPr marL="457200" indent="-457200">
              <a:spcAft>
                <a:spcPts val="1000"/>
              </a:spcAft>
              <a:buFont typeface="Arial"/>
              <a:buChar char="•"/>
            </a:pPr>
            <a:endParaRPr lang="en-US" sz="2600" dirty="0">
              <a:cs typeface="Calibri"/>
            </a:endParaRPr>
          </a:p>
        </p:txBody>
      </p:sp>
      <p:graphicFrame>
        <p:nvGraphicFramePr>
          <p:cNvPr id="3" name="Table 3">
            <a:extLst>
              <a:ext uri="{FF2B5EF4-FFF2-40B4-BE49-F238E27FC236}">
                <a16:creationId xmlns:a16="http://schemas.microsoft.com/office/drawing/2014/main" id="{D69C4932-E142-49D1-85F0-DA07C147E641}"/>
              </a:ext>
            </a:extLst>
          </p:cNvPr>
          <p:cNvGraphicFramePr>
            <a:graphicFrameLocks noGrp="1"/>
          </p:cNvGraphicFramePr>
          <p:nvPr>
            <p:extLst>
              <p:ext uri="{D42A27DB-BD31-4B8C-83A1-F6EECF244321}">
                <p14:modId xmlns:p14="http://schemas.microsoft.com/office/powerpoint/2010/main" val="2482313850"/>
              </p:ext>
            </p:extLst>
          </p:nvPr>
        </p:nvGraphicFramePr>
        <p:xfrm>
          <a:off x="190500" y="1376795"/>
          <a:ext cx="11827288" cy="4583767"/>
        </p:xfrm>
        <a:graphic>
          <a:graphicData uri="http://schemas.openxmlformats.org/drawingml/2006/table">
            <a:tbl>
              <a:tblPr firstRow="1" bandRow="1">
                <a:tableStyleId>{5C22544A-7EE6-4342-B048-85BDC9FD1C3A}</a:tableStyleId>
              </a:tblPr>
              <a:tblGrid>
                <a:gridCol w="1133019">
                  <a:extLst>
                    <a:ext uri="{9D8B030D-6E8A-4147-A177-3AD203B41FA5}">
                      <a16:colId xmlns:a16="http://schemas.microsoft.com/office/drawing/2014/main" val="2125788774"/>
                    </a:ext>
                  </a:extLst>
                </a:gridCol>
                <a:gridCol w="972443">
                  <a:extLst>
                    <a:ext uri="{9D8B030D-6E8A-4147-A177-3AD203B41FA5}">
                      <a16:colId xmlns:a16="http://schemas.microsoft.com/office/drawing/2014/main" val="9727946"/>
                    </a:ext>
                  </a:extLst>
                </a:gridCol>
                <a:gridCol w="1485105">
                  <a:extLst>
                    <a:ext uri="{9D8B030D-6E8A-4147-A177-3AD203B41FA5}">
                      <a16:colId xmlns:a16="http://schemas.microsoft.com/office/drawing/2014/main" val="3479029208"/>
                    </a:ext>
                  </a:extLst>
                </a:gridCol>
                <a:gridCol w="1311450">
                  <a:extLst>
                    <a:ext uri="{9D8B030D-6E8A-4147-A177-3AD203B41FA5}">
                      <a16:colId xmlns:a16="http://schemas.microsoft.com/office/drawing/2014/main" val="2402257607"/>
                    </a:ext>
                  </a:extLst>
                </a:gridCol>
                <a:gridCol w="1328471">
                  <a:extLst>
                    <a:ext uri="{9D8B030D-6E8A-4147-A177-3AD203B41FA5}">
                      <a16:colId xmlns:a16="http://schemas.microsoft.com/office/drawing/2014/main" val="271157371"/>
                    </a:ext>
                  </a:extLst>
                </a:gridCol>
                <a:gridCol w="1399200">
                  <a:extLst>
                    <a:ext uri="{9D8B030D-6E8A-4147-A177-3AD203B41FA5}">
                      <a16:colId xmlns:a16="http://schemas.microsoft.com/office/drawing/2014/main" val="1049051103"/>
                    </a:ext>
                  </a:extLst>
                </a:gridCol>
                <a:gridCol w="1399200">
                  <a:extLst>
                    <a:ext uri="{9D8B030D-6E8A-4147-A177-3AD203B41FA5}">
                      <a16:colId xmlns:a16="http://schemas.microsoft.com/office/drawing/2014/main" val="3897927669"/>
                    </a:ext>
                  </a:extLst>
                </a:gridCol>
                <a:gridCol w="1399200">
                  <a:extLst>
                    <a:ext uri="{9D8B030D-6E8A-4147-A177-3AD203B41FA5}">
                      <a16:colId xmlns:a16="http://schemas.microsoft.com/office/drawing/2014/main" val="437353455"/>
                    </a:ext>
                  </a:extLst>
                </a:gridCol>
                <a:gridCol w="1399200">
                  <a:extLst>
                    <a:ext uri="{9D8B030D-6E8A-4147-A177-3AD203B41FA5}">
                      <a16:colId xmlns:a16="http://schemas.microsoft.com/office/drawing/2014/main" val="3736889188"/>
                    </a:ext>
                  </a:extLst>
                </a:gridCol>
              </a:tblGrid>
              <a:tr h="519545">
                <a:tc gridSpan="2">
                  <a:txBody>
                    <a:bodyPr/>
                    <a:lstStyle/>
                    <a:p>
                      <a:pPr lvl="0" algn="ctr">
                        <a:buNone/>
                      </a:pPr>
                      <a:r>
                        <a:rPr lang="en-US" dirty="0">
                          <a:solidFill>
                            <a:schemeClr val="bg1"/>
                          </a:solidFill>
                        </a:rPr>
                        <a:t>Semester</a:t>
                      </a:r>
                    </a:p>
                  </a:txBody>
                  <a:tcPr/>
                </a:tc>
                <a:tc hMerge="1">
                  <a:txBody>
                    <a:bodyPr/>
                    <a:lstStyle/>
                    <a:p>
                      <a:endParaRPr lang="en-US"/>
                    </a:p>
                  </a:txBody>
                  <a:tcPr/>
                </a:tc>
                <a:tc gridSpan="4">
                  <a:txBody>
                    <a:bodyPr/>
                    <a:lstStyle/>
                    <a:p>
                      <a:pPr lvl="0" algn="ctr">
                        <a:buNone/>
                      </a:pPr>
                      <a:r>
                        <a:rPr lang="en-US" sz="1800" dirty="0">
                          <a:solidFill>
                            <a:schemeClr val="bg1"/>
                          </a:solidFill>
                        </a:rPr>
                        <a:t>Measurable Objectives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lvl="0" algn="ctr">
                        <a:buNone/>
                      </a:pPr>
                      <a:r>
                        <a:rPr lang="en-US" sz="1800" dirty="0">
                          <a:solidFill>
                            <a:schemeClr val="bg1"/>
                          </a:solidFill>
                        </a:rPr>
                        <a:t>Assignments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0128620"/>
                  </a:ext>
                </a:extLst>
              </a:tr>
              <a:tr h="519545">
                <a:tc>
                  <a:txBody>
                    <a:bodyPr/>
                    <a:lstStyle/>
                    <a:p>
                      <a:pPr algn="ctr"/>
                      <a:r>
                        <a:rPr lang="en-US" b="1" dirty="0">
                          <a:solidFill>
                            <a:schemeClr val="bg1"/>
                          </a:solidFill>
                        </a:rPr>
                        <a:t>Student</a:t>
                      </a:r>
                    </a:p>
                  </a:txBody>
                  <a:tcPr/>
                </a:tc>
                <a:tc>
                  <a:txBody>
                    <a:bodyPr/>
                    <a:lstStyle/>
                    <a:p>
                      <a:pPr algn="ctr"/>
                      <a:r>
                        <a:rPr lang="en-US" sz="1800" b="1" dirty="0">
                          <a:solidFill>
                            <a:schemeClr val="bg1"/>
                          </a:solidFill>
                        </a:rPr>
                        <a:t>Grade</a:t>
                      </a:r>
                    </a:p>
                  </a:txBody>
                  <a:tcPr/>
                </a:tc>
                <a:tc>
                  <a:txBody>
                    <a:bodyPr/>
                    <a:lstStyle/>
                    <a:p>
                      <a:pPr algn="ctr"/>
                      <a:r>
                        <a:rPr lang="en-US" sz="1800" b="1" dirty="0">
                          <a:solidFill>
                            <a:schemeClr val="bg1"/>
                          </a:solidFill>
                        </a:rPr>
                        <a:t>Objective 1</a:t>
                      </a:r>
                    </a:p>
                    <a:p>
                      <a:pPr lvl="0" algn="ctr">
                        <a:buNone/>
                      </a:pPr>
                      <a:r>
                        <a:rPr lang="en-US" sz="1200" b="1" dirty="0">
                          <a:solidFill>
                            <a:schemeClr val="bg1"/>
                          </a:solidFill>
                        </a:rPr>
                        <a:t>8/17/20   4pts</a:t>
                      </a:r>
                    </a:p>
                  </a:txBody>
                  <a:tcPr/>
                </a:tc>
                <a:tc>
                  <a:txBody>
                    <a:bodyPr/>
                    <a:lstStyle/>
                    <a:p>
                      <a:pPr lvl="0" algn="ctr">
                        <a:buNone/>
                      </a:pPr>
                      <a:r>
                        <a:rPr lang="en-US" sz="1800" b="1" i="0" u="none" strike="noStrike" noProof="0" dirty="0">
                          <a:solidFill>
                            <a:schemeClr val="bg1"/>
                          </a:solidFill>
                          <a:latin typeface="Calibri"/>
                        </a:rPr>
                        <a:t>Objective 2</a:t>
                      </a:r>
                    </a:p>
                    <a:p>
                      <a:pPr lvl="0" algn="ctr">
                        <a:buNone/>
                      </a:pPr>
                      <a:r>
                        <a:rPr lang="en-US" sz="1200" b="1" i="0" u="none" strike="noStrike" noProof="0" dirty="0">
                          <a:solidFill>
                            <a:schemeClr val="bg1"/>
                          </a:solidFill>
                        </a:rPr>
                        <a:t>8/17/20   4pts</a:t>
                      </a:r>
                      <a:endParaRPr lang="en-US" sz="1200" dirty="0"/>
                    </a:p>
                  </a:txBody>
                  <a:tcPr/>
                </a:tc>
                <a:tc>
                  <a:txBody>
                    <a:bodyPr/>
                    <a:lstStyle/>
                    <a:p>
                      <a:pPr lvl="0" algn="ctr">
                        <a:buNone/>
                      </a:pPr>
                      <a:r>
                        <a:rPr lang="en-US" sz="1800" b="1" i="0" u="none" strike="noStrike" noProof="0" dirty="0">
                          <a:solidFill>
                            <a:schemeClr val="bg1"/>
                          </a:solidFill>
                          <a:latin typeface="Calibri"/>
                        </a:rPr>
                        <a:t>Objective 3</a:t>
                      </a:r>
                    </a:p>
                    <a:p>
                      <a:pPr lvl="0" algn="ctr">
                        <a:buNone/>
                      </a:pPr>
                      <a:r>
                        <a:rPr lang="en-US" sz="1200" b="1" i="0" u="none" strike="noStrike" noProof="0" dirty="0">
                          <a:solidFill>
                            <a:schemeClr val="bg1"/>
                          </a:solidFill>
                        </a:rPr>
                        <a:t>8/17/20   4pts</a:t>
                      </a:r>
                      <a:endParaRPr lang="en-US" sz="1200" dirty="0"/>
                    </a:p>
                  </a:txBody>
                  <a:tcPr/>
                </a:tc>
                <a:tc>
                  <a:txBody>
                    <a:bodyPr/>
                    <a:lstStyle/>
                    <a:p>
                      <a:pPr lvl="0" algn="ctr">
                        <a:buNone/>
                      </a:pPr>
                      <a:r>
                        <a:rPr lang="en-US" sz="1800" b="1" i="0" u="none" strike="noStrike" noProof="0" dirty="0">
                          <a:solidFill>
                            <a:schemeClr val="bg1"/>
                          </a:solidFill>
                          <a:latin typeface="Calibri"/>
                        </a:rPr>
                        <a:t>Objective 4</a:t>
                      </a:r>
                    </a:p>
                    <a:p>
                      <a:pPr lvl="0" algn="ctr">
                        <a:buNone/>
                      </a:pPr>
                      <a:r>
                        <a:rPr lang="en-US" sz="1200" b="1" i="0" u="none" strike="noStrike" noProof="0" dirty="0">
                          <a:solidFill>
                            <a:schemeClr val="bg1"/>
                          </a:solidFill>
                        </a:rPr>
                        <a:t>8/17/20   4pts</a:t>
                      </a:r>
                      <a:endParaRPr lang="en-US" sz="1200" dirty="0"/>
                    </a:p>
                  </a:txBody>
                  <a:tcPr/>
                </a:tc>
                <a:tc>
                  <a:txBody>
                    <a:bodyPr/>
                    <a:lstStyle/>
                    <a:p>
                      <a:pPr lvl="0" algn="ctr">
                        <a:buNone/>
                      </a:pPr>
                      <a:r>
                        <a:rPr lang="en-US" sz="1700" b="1" dirty="0">
                          <a:solidFill>
                            <a:schemeClr val="bg1"/>
                          </a:solidFill>
                        </a:rPr>
                        <a:t>Assignment 1</a:t>
                      </a:r>
                    </a:p>
                    <a:p>
                      <a:pPr lvl="0" algn="ctr">
                        <a:buNone/>
                      </a:pPr>
                      <a:r>
                        <a:rPr lang="en-US" sz="1200" b="1" i="0" u="none" strike="noStrike" noProof="0" dirty="0">
                          <a:solidFill>
                            <a:schemeClr val="bg1"/>
                          </a:solidFill>
                          <a:latin typeface="Calibri"/>
                        </a:rPr>
                        <a:t>8/24/20   4pts</a:t>
                      </a:r>
                      <a:endParaRPr lang="en-US" sz="1200" dirty="0"/>
                    </a:p>
                  </a:txBody>
                  <a:tcPr/>
                </a:tc>
                <a:tc>
                  <a:txBody>
                    <a:bodyPr/>
                    <a:lstStyle/>
                    <a:p>
                      <a:pPr lvl="0" algn="ctr">
                        <a:buNone/>
                      </a:pPr>
                      <a:r>
                        <a:rPr lang="en-US" sz="1700" b="1" i="0" u="none" strike="noStrike" noProof="0" dirty="0">
                          <a:solidFill>
                            <a:schemeClr val="bg1"/>
                          </a:solidFill>
                          <a:latin typeface="Calibri"/>
                        </a:rPr>
                        <a:t>Assignment 2</a:t>
                      </a:r>
                    </a:p>
                    <a:p>
                      <a:pPr lvl="0" algn="ctr">
                        <a:buNone/>
                      </a:pPr>
                      <a:r>
                        <a:rPr lang="en-US" sz="1200" b="1" i="0" u="none" strike="noStrike" noProof="0" dirty="0">
                          <a:solidFill>
                            <a:schemeClr val="bg1"/>
                          </a:solidFill>
                        </a:rPr>
                        <a:t>8/31/20   4pts</a:t>
                      </a:r>
                      <a:endParaRPr lang="en-US" sz="1200" dirty="0"/>
                    </a:p>
                  </a:txBody>
                  <a:tcPr/>
                </a:tc>
                <a:tc>
                  <a:txBody>
                    <a:bodyPr/>
                    <a:lstStyle/>
                    <a:p>
                      <a:pPr lvl="0" algn="ctr">
                        <a:buNone/>
                      </a:pPr>
                      <a:r>
                        <a:rPr lang="en-US" sz="1700" b="1" i="0" u="none" strike="noStrike" noProof="0" dirty="0">
                          <a:solidFill>
                            <a:schemeClr val="bg1"/>
                          </a:solidFill>
                          <a:latin typeface="Calibri"/>
                        </a:rPr>
                        <a:t>Assignment 3</a:t>
                      </a:r>
                    </a:p>
                    <a:p>
                      <a:pPr lvl="0" algn="ctr">
                        <a:buNone/>
                      </a:pPr>
                      <a:r>
                        <a:rPr lang="en-US" sz="1200" b="1" i="0" u="none" strike="noStrike" noProof="0" dirty="0">
                          <a:solidFill>
                            <a:schemeClr val="bg1"/>
                          </a:solidFill>
                        </a:rPr>
                        <a:t>9/9/20   4pts</a:t>
                      </a:r>
                      <a:endParaRPr lang="en-US" sz="1200" dirty="0"/>
                    </a:p>
                  </a:txBody>
                  <a:tcPr/>
                </a:tc>
                <a:extLst>
                  <a:ext uri="{0D108BD9-81ED-4DB2-BD59-A6C34878D82A}">
                    <a16:rowId xmlns:a16="http://schemas.microsoft.com/office/drawing/2014/main" val="2761551747"/>
                  </a:ext>
                </a:extLst>
              </a:tr>
              <a:tr h="519545">
                <a:tc>
                  <a:txBody>
                    <a:bodyPr/>
                    <a:lstStyle/>
                    <a:p>
                      <a:r>
                        <a:rPr lang="en-US" dirty="0"/>
                        <a:t>Student 1</a:t>
                      </a:r>
                    </a:p>
                  </a:txBody>
                  <a:tcPr/>
                </a:tc>
                <a:tc>
                  <a:txBody>
                    <a:bodyPr/>
                    <a:lstStyle/>
                    <a:p>
                      <a:pPr algn="ctr"/>
                      <a:r>
                        <a:rPr lang="en-US" dirty="0"/>
                        <a:t>B-</a:t>
                      </a:r>
                    </a:p>
                  </a:txBody>
                  <a:tcPr/>
                </a:tc>
                <a:tc>
                  <a:txBody>
                    <a:bodyPr/>
                    <a:lstStyle/>
                    <a:p>
                      <a:pPr algn="ctr"/>
                      <a:r>
                        <a:rPr lang="en-US" dirty="0"/>
                        <a:t>2.5</a:t>
                      </a:r>
                    </a:p>
                  </a:txBody>
                  <a:tcPr/>
                </a:tc>
                <a:tc>
                  <a:txBody>
                    <a:bodyPr/>
                    <a:lstStyle/>
                    <a:p>
                      <a:pPr algn="ctr"/>
                      <a:r>
                        <a:rPr lang="en-US" dirty="0"/>
                        <a:t>3</a:t>
                      </a:r>
                    </a:p>
                  </a:txBody>
                  <a:tcPr/>
                </a:tc>
                <a:tc>
                  <a:txBody>
                    <a:bodyPr/>
                    <a:lstStyle/>
                    <a:p>
                      <a:pPr algn="ctr"/>
                      <a:r>
                        <a:rPr lang="en-US" dirty="0"/>
                        <a:t>3</a:t>
                      </a:r>
                    </a:p>
                  </a:txBody>
                  <a:tcPr/>
                </a:tc>
                <a:tc>
                  <a:txBody>
                    <a:bodyPr/>
                    <a:lstStyle/>
                    <a:p>
                      <a:pPr lvl="0" algn="ctr">
                        <a:buNone/>
                      </a:pPr>
                      <a:r>
                        <a:rPr lang="en-US" dirty="0"/>
                        <a:t>2</a:t>
                      </a:r>
                    </a:p>
                  </a:txBody>
                  <a:tcPr/>
                </a:tc>
                <a:tc>
                  <a:txBody>
                    <a:bodyPr/>
                    <a:lstStyle/>
                    <a:p>
                      <a:pPr lvl="0" algn="ctr">
                        <a:buNone/>
                      </a:pPr>
                      <a:r>
                        <a:rPr lang="en-US" dirty="0"/>
                        <a:t>2</a:t>
                      </a:r>
                    </a:p>
                  </a:txBody>
                  <a:tcPr/>
                </a:tc>
                <a:tc>
                  <a:txBody>
                    <a:bodyPr/>
                    <a:lstStyle/>
                    <a:p>
                      <a:pPr lvl="0" algn="ctr">
                        <a:buNone/>
                      </a:pPr>
                      <a:r>
                        <a:rPr lang="en-US" dirty="0"/>
                        <a:t>2</a:t>
                      </a:r>
                    </a:p>
                  </a:txBody>
                  <a:tcPr/>
                </a:tc>
                <a:tc>
                  <a:txBody>
                    <a:bodyPr/>
                    <a:lstStyle/>
                    <a:p>
                      <a:pPr lvl="0" algn="ctr">
                        <a:buNone/>
                      </a:pPr>
                      <a:r>
                        <a:rPr lang="en-US" dirty="0"/>
                        <a:t>2.5</a:t>
                      </a:r>
                    </a:p>
                  </a:txBody>
                  <a:tcPr/>
                </a:tc>
                <a:extLst>
                  <a:ext uri="{0D108BD9-81ED-4DB2-BD59-A6C34878D82A}">
                    <a16:rowId xmlns:a16="http://schemas.microsoft.com/office/drawing/2014/main" val="1803904918"/>
                  </a:ext>
                </a:extLst>
              </a:tr>
              <a:tr h="450272">
                <a:tc>
                  <a:txBody>
                    <a:bodyPr/>
                    <a:lstStyle/>
                    <a:p>
                      <a:r>
                        <a:rPr lang="en-US" dirty="0"/>
                        <a:t>Student 2</a:t>
                      </a:r>
                    </a:p>
                  </a:txBody>
                  <a:tcPr/>
                </a:tc>
                <a:tc>
                  <a:txBody>
                    <a:bodyPr/>
                    <a:lstStyle/>
                    <a:p>
                      <a:pPr algn="ctr"/>
                      <a:r>
                        <a:rPr lang="en-US" dirty="0"/>
                        <a:t>B</a:t>
                      </a:r>
                    </a:p>
                  </a:txBody>
                  <a:tcPr/>
                </a:tc>
                <a:tc>
                  <a:txBody>
                    <a:bodyPr/>
                    <a:lstStyle/>
                    <a:p>
                      <a:pPr algn="ctr"/>
                      <a:r>
                        <a:rPr lang="en-US" dirty="0"/>
                        <a:t>3.5</a:t>
                      </a:r>
                    </a:p>
                  </a:txBody>
                  <a:tcPr/>
                </a:tc>
                <a:tc>
                  <a:txBody>
                    <a:bodyPr/>
                    <a:lstStyle/>
                    <a:p>
                      <a:pPr algn="ctr"/>
                      <a:r>
                        <a:rPr lang="en-US" dirty="0"/>
                        <a:t>3</a:t>
                      </a:r>
                    </a:p>
                  </a:txBody>
                  <a:tcPr/>
                </a:tc>
                <a:tc>
                  <a:txBody>
                    <a:bodyPr/>
                    <a:lstStyle/>
                    <a:p>
                      <a:pPr algn="ctr"/>
                      <a:r>
                        <a:rPr lang="en-US" dirty="0"/>
                        <a:t>3</a:t>
                      </a:r>
                    </a:p>
                  </a:txBody>
                  <a:tcPr/>
                </a:tc>
                <a:tc>
                  <a:txBody>
                    <a:bodyPr/>
                    <a:lstStyle/>
                    <a:p>
                      <a:pPr lvl="0" algn="ctr">
                        <a:buNone/>
                      </a:pPr>
                      <a:r>
                        <a:rPr lang="en-US" dirty="0"/>
                        <a:t>2</a:t>
                      </a:r>
                    </a:p>
                  </a:txBody>
                  <a:tcPr/>
                </a:tc>
                <a:tc>
                  <a:txBody>
                    <a:bodyPr/>
                    <a:lstStyle/>
                    <a:p>
                      <a:pPr lvl="0" algn="ctr">
                        <a:buNone/>
                      </a:pPr>
                      <a:r>
                        <a:rPr lang="en-US" dirty="0"/>
                        <a:t>0</a:t>
                      </a:r>
                    </a:p>
                  </a:txBody>
                  <a:tcPr/>
                </a:tc>
                <a:tc>
                  <a:txBody>
                    <a:bodyPr/>
                    <a:lstStyle/>
                    <a:p>
                      <a:pPr lvl="0" algn="ctr">
                        <a:buNone/>
                      </a:pPr>
                      <a:r>
                        <a:rPr lang="en-US" dirty="0"/>
                        <a:t>0</a:t>
                      </a:r>
                    </a:p>
                  </a:txBody>
                  <a:tcPr/>
                </a:tc>
                <a:tc>
                  <a:txBody>
                    <a:bodyPr/>
                    <a:lstStyle/>
                    <a:p>
                      <a:pPr lvl="0" algn="ctr">
                        <a:buNone/>
                      </a:pPr>
                      <a:r>
                        <a:rPr lang="en-US" dirty="0"/>
                        <a:t>3.5</a:t>
                      </a:r>
                    </a:p>
                  </a:txBody>
                  <a:tcPr/>
                </a:tc>
                <a:extLst>
                  <a:ext uri="{0D108BD9-81ED-4DB2-BD59-A6C34878D82A}">
                    <a16:rowId xmlns:a16="http://schemas.microsoft.com/office/drawing/2014/main" val="4067275723"/>
                  </a:ext>
                </a:extLst>
              </a:tr>
              <a:tr h="424295">
                <a:tc>
                  <a:txBody>
                    <a:bodyPr/>
                    <a:lstStyle/>
                    <a:p>
                      <a:r>
                        <a:rPr lang="en-US" dirty="0"/>
                        <a:t>Student 3</a:t>
                      </a:r>
                    </a:p>
                  </a:txBody>
                  <a:tcPr/>
                </a:tc>
                <a:tc>
                  <a:txBody>
                    <a:bodyPr/>
                    <a:lstStyle/>
                    <a:p>
                      <a:pPr algn="ctr"/>
                      <a:r>
                        <a:rPr lang="en-US" dirty="0"/>
                        <a:t>C+</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2.5</a:t>
                      </a:r>
                    </a:p>
                  </a:txBody>
                  <a:tcPr/>
                </a:tc>
                <a:tc>
                  <a:txBody>
                    <a:bodyPr/>
                    <a:lstStyle/>
                    <a:p>
                      <a:pPr lvl="0" algn="ctr">
                        <a:buNone/>
                      </a:pPr>
                      <a:r>
                        <a:rPr lang="en-US" dirty="0"/>
                        <a:t>1.5</a:t>
                      </a:r>
                    </a:p>
                  </a:txBody>
                  <a:tcPr/>
                </a:tc>
                <a:tc>
                  <a:txBody>
                    <a:bodyPr/>
                    <a:lstStyle/>
                    <a:p>
                      <a:pPr lvl="0" algn="ctr">
                        <a:buNone/>
                      </a:pPr>
                      <a:r>
                        <a:rPr lang="en-US" dirty="0"/>
                        <a:t>3</a:t>
                      </a:r>
                    </a:p>
                  </a:txBody>
                  <a:tcPr/>
                </a:tc>
                <a:tc>
                  <a:txBody>
                    <a:bodyPr/>
                    <a:lstStyle/>
                    <a:p>
                      <a:pPr lvl="0" algn="ctr">
                        <a:buNone/>
                      </a:pPr>
                      <a:r>
                        <a:rPr lang="en-US" dirty="0"/>
                        <a:t>4</a:t>
                      </a:r>
                    </a:p>
                  </a:txBody>
                  <a:tcPr/>
                </a:tc>
                <a:tc>
                  <a:txBody>
                    <a:bodyPr/>
                    <a:lstStyle/>
                    <a:p>
                      <a:pPr lvl="0" algn="ctr">
                        <a:buNone/>
                      </a:pPr>
                      <a:r>
                        <a:rPr lang="en-US" dirty="0"/>
                        <a:t>2</a:t>
                      </a:r>
                    </a:p>
                  </a:txBody>
                  <a:tcPr/>
                </a:tc>
                <a:extLst>
                  <a:ext uri="{0D108BD9-81ED-4DB2-BD59-A6C34878D82A}">
                    <a16:rowId xmlns:a16="http://schemas.microsoft.com/office/drawing/2014/main" val="248842250"/>
                  </a:ext>
                </a:extLst>
              </a:tr>
              <a:tr h="424294">
                <a:tc>
                  <a:txBody>
                    <a:bodyPr/>
                    <a:lstStyle/>
                    <a:p>
                      <a:pPr lvl="0">
                        <a:buNone/>
                      </a:pPr>
                      <a:r>
                        <a:rPr lang="en-US" dirty="0"/>
                        <a:t>Student 4</a:t>
                      </a:r>
                    </a:p>
                  </a:txBody>
                  <a:tcPr/>
                </a:tc>
                <a:tc>
                  <a:txBody>
                    <a:bodyPr/>
                    <a:lstStyle/>
                    <a:p>
                      <a:pPr lvl="0" algn="ctr">
                        <a:buNone/>
                      </a:pPr>
                      <a:r>
                        <a:rPr lang="en-US" dirty="0"/>
                        <a:t>C-</a:t>
                      </a:r>
                    </a:p>
                  </a:txBody>
                  <a:tcPr/>
                </a:tc>
                <a:tc>
                  <a:txBody>
                    <a:bodyPr/>
                    <a:lstStyle/>
                    <a:p>
                      <a:pPr lvl="0" algn="ctr">
                        <a:buNone/>
                      </a:pPr>
                      <a:r>
                        <a:rPr lang="en-US" dirty="0"/>
                        <a:t>1</a:t>
                      </a:r>
                    </a:p>
                  </a:txBody>
                  <a:tcPr/>
                </a:tc>
                <a:tc>
                  <a:txBody>
                    <a:bodyPr/>
                    <a:lstStyle/>
                    <a:p>
                      <a:pPr lvl="0" algn="ctr">
                        <a:buNone/>
                      </a:pPr>
                      <a:r>
                        <a:rPr lang="en-US" dirty="0"/>
                        <a:t>1</a:t>
                      </a:r>
                    </a:p>
                  </a:txBody>
                  <a:tcPr/>
                </a:tc>
                <a:tc>
                  <a:txBody>
                    <a:bodyPr/>
                    <a:lstStyle/>
                    <a:p>
                      <a:pPr lvl="0" algn="ctr">
                        <a:buNone/>
                      </a:pPr>
                      <a:r>
                        <a:rPr lang="en-US" dirty="0"/>
                        <a:t>2</a:t>
                      </a:r>
                    </a:p>
                  </a:txBody>
                  <a:tcPr/>
                </a:tc>
                <a:tc>
                  <a:txBody>
                    <a:bodyPr/>
                    <a:lstStyle/>
                    <a:p>
                      <a:pPr lvl="0" algn="ctr">
                        <a:buNone/>
                      </a:pPr>
                      <a:r>
                        <a:rPr lang="en-US" dirty="0"/>
                        <a:t>1</a:t>
                      </a:r>
                    </a:p>
                  </a:txBody>
                  <a:tcPr/>
                </a:tc>
                <a:tc>
                  <a:txBody>
                    <a:bodyPr/>
                    <a:lstStyle/>
                    <a:p>
                      <a:pPr lvl="0" algn="ctr">
                        <a:buNone/>
                      </a:pPr>
                      <a:r>
                        <a:rPr lang="en-US" dirty="0"/>
                        <a:t>0</a:t>
                      </a:r>
                    </a:p>
                  </a:txBody>
                  <a:tcPr/>
                </a:tc>
                <a:tc>
                  <a:txBody>
                    <a:bodyPr/>
                    <a:lstStyle/>
                    <a:p>
                      <a:pPr lvl="0" algn="ctr">
                        <a:buNone/>
                      </a:pPr>
                      <a:r>
                        <a:rPr lang="en-US" dirty="0"/>
                        <a:t>0</a:t>
                      </a:r>
                    </a:p>
                  </a:txBody>
                  <a:tcPr/>
                </a:tc>
                <a:tc>
                  <a:txBody>
                    <a:bodyPr/>
                    <a:lstStyle/>
                    <a:p>
                      <a:pPr lvl="0" algn="ctr">
                        <a:buNone/>
                      </a:pPr>
                      <a:r>
                        <a:rPr lang="en-US" dirty="0"/>
                        <a:t>1</a:t>
                      </a:r>
                    </a:p>
                  </a:txBody>
                  <a:tcPr/>
                </a:tc>
                <a:extLst>
                  <a:ext uri="{0D108BD9-81ED-4DB2-BD59-A6C34878D82A}">
                    <a16:rowId xmlns:a16="http://schemas.microsoft.com/office/drawing/2014/main" val="50583722"/>
                  </a:ext>
                </a:extLst>
              </a:tr>
              <a:tr h="424294">
                <a:tc>
                  <a:txBody>
                    <a:bodyPr/>
                    <a:lstStyle/>
                    <a:p>
                      <a:pPr lvl="0">
                        <a:buNone/>
                      </a:pPr>
                      <a:r>
                        <a:rPr lang="en-US" dirty="0"/>
                        <a:t>Student 5</a:t>
                      </a:r>
                    </a:p>
                  </a:txBody>
                  <a:tcPr/>
                </a:tc>
                <a:tc>
                  <a:txBody>
                    <a:bodyPr/>
                    <a:lstStyle/>
                    <a:p>
                      <a:pPr lvl="0" algn="ctr">
                        <a:buNone/>
                      </a:pPr>
                      <a:r>
                        <a:rPr lang="en-US" dirty="0"/>
                        <a:t>C</a:t>
                      </a:r>
                    </a:p>
                  </a:txBody>
                  <a:tcPr/>
                </a:tc>
                <a:tc>
                  <a:txBody>
                    <a:bodyPr/>
                    <a:lstStyle/>
                    <a:p>
                      <a:pPr lvl="0" algn="ctr">
                        <a:buNone/>
                      </a:pPr>
                      <a:r>
                        <a:rPr lang="en-US" dirty="0"/>
                        <a:t>2</a:t>
                      </a:r>
                    </a:p>
                  </a:txBody>
                  <a:tcPr/>
                </a:tc>
                <a:tc>
                  <a:txBody>
                    <a:bodyPr/>
                    <a:lstStyle/>
                    <a:p>
                      <a:pPr lvl="0" algn="ctr">
                        <a:buNone/>
                      </a:pPr>
                      <a:r>
                        <a:rPr lang="en-US" dirty="0"/>
                        <a:t>2</a:t>
                      </a:r>
                    </a:p>
                  </a:txBody>
                  <a:tcPr/>
                </a:tc>
                <a:tc>
                  <a:txBody>
                    <a:bodyPr/>
                    <a:lstStyle/>
                    <a:p>
                      <a:pPr lvl="0" algn="ctr">
                        <a:buNone/>
                      </a:pPr>
                      <a:r>
                        <a:rPr lang="en-US" dirty="0"/>
                        <a:t>1</a:t>
                      </a:r>
                    </a:p>
                  </a:txBody>
                  <a:tcPr/>
                </a:tc>
                <a:tc>
                  <a:txBody>
                    <a:bodyPr/>
                    <a:lstStyle/>
                    <a:p>
                      <a:pPr lvl="0" algn="ctr">
                        <a:buNone/>
                      </a:pPr>
                      <a:r>
                        <a:rPr lang="en-US" dirty="0"/>
                        <a:t>2</a:t>
                      </a:r>
                    </a:p>
                  </a:txBody>
                  <a:tcPr/>
                </a:tc>
                <a:tc>
                  <a:txBody>
                    <a:bodyPr/>
                    <a:lstStyle/>
                    <a:p>
                      <a:pPr lvl="0" algn="ctr">
                        <a:buNone/>
                      </a:pPr>
                      <a:r>
                        <a:rPr lang="en-US" dirty="0"/>
                        <a:t>3</a:t>
                      </a:r>
                    </a:p>
                  </a:txBody>
                  <a:tcPr/>
                </a:tc>
                <a:tc>
                  <a:txBody>
                    <a:bodyPr/>
                    <a:lstStyle/>
                    <a:p>
                      <a:pPr lvl="0" algn="ctr">
                        <a:buNone/>
                      </a:pPr>
                      <a:r>
                        <a:rPr lang="en-US" dirty="0"/>
                        <a:t>2</a:t>
                      </a:r>
                    </a:p>
                  </a:txBody>
                  <a:tcPr/>
                </a:tc>
                <a:tc>
                  <a:txBody>
                    <a:bodyPr/>
                    <a:lstStyle/>
                    <a:p>
                      <a:pPr lvl="0" algn="ctr">
                        <a:buNone/>
                      </a:pPr>
                      <a:r>
                        <a:rPr lang="en-US" dirty="0"/>
                        <a:t>2</a:t>
                      </a:r>
                    </a:p>
                  </a:txBody>
                  <a:tcPr/>
                </a:tc>
                <a:extLst>
                  <a:ext uri="{0D108BD9-81ED-4DB2-BD59-A6C34878D82A}">
                    <a16:rowId xmlns:a16="http://schemas.microsoft.com/office/drawing/2014/main" val="2276922500"/>
                  </a:ext>
                </a:extLst>
              </a:tr>
              <a:tr h="424294">
                <a:tc>
                  <a:txBody>
                    <a:bodyPr/>
                    <a:lstStyle/>
                    <a:p>
                      <a:pPr lvl="0">
                        <a:buNone/>
                      </a:pPr>
                      <a:r>
                        <a:rPr lang="en-US" dirty="0"/>
                        <a:t>Student 6</a:t>
                      </a:r>
                    </a:p>
                  </a:txBody>
                  <a:tcPr/>
                </a:tc>
                <a:tc>
                  <a:txBody>
                    <a:bodyPr/>
                    <a:lstStyle/>
                    <a:p>
                      <a:pPr lvl="0" algn="ctr">
                        <a:buNone/>
                      </a:pPr>
                      <a:r>
                        <a:rPr lang="en-US" dirty="0"/>
                        <a:t>C</a:t>
                      </a:r>
                    </a:p>
                  </a:txBody>
                  <a:tcPr/>
                </a:tc>
                <a:tc>
                  <a:txBody>
                    <a:bodyPr/>
                    <a:lstStyle/>
                    <a:p>
                      <a:pPr lvl="0" algn="ctr">
                        <a:buNone/>
                      </a:pPr>
                      <a:r>
                        <a:rPr lang="en-US" dirty="0"/>
                        <a:t>2</a:t>
                      </a:r>
                    </a:p>
                  </a:txBody>
                  <a:tcPr/>
                </a:tc>
                <a:tc>
                  <a:txBody>
                    <a:bodyPr/>
                    <a:lstStyle/>
                    <a:p>
                      <a:pPr lvl="0" algn="ctr">
                        <a:buNone/>
                      </a:pPr>
                      <a:r>
                        <a:rPr lang="en-US" dirty="0"/>
                        <a:t>1.5</a:t>
                      </a:r>
                    </a:p>
                  </a:txBody>
                  <a:tcPr/>
                </a:tc>
                <a:tc>
                  <a:txBody>
                    <a:bodyPr/>
                    <a:lstStyle/>
                    <a:p>
                      <a:pPr lvl="0" algn="ctr">
                        <a:buNone/>
                      </a:pPr>
                      <a:r>
                        <a:rPr lang="en-US" dirty="0"/>
                        <a:t>2.5</a:t>
                      </a:r>
                    </a:p>
                  </a:txBody>
                  <a:tcPr/>
                </a:tc>
                <a:tc>
                  <a:txBody>
                    <a:bodyPr/>
                    <a:lstStyle/>
                    <a:p>
                      <a:pPr lvl="0" algn="ctr">
                        <a:buNone/>
                      </a:pPr>
                      <a:r>
                        <a:rPr lang="en-US" dirty="0"/>
                        <a:t>2.5</a:t>
                      </a:r>
                    </a:p>
                  </a:txBody>
                  <a:tcPr/>
                </a:tc>
                <a:tc>
                  <a:txBody>
                    <a:bodyPr/>
                    <a:lstStyle/>
                    <a:p>
                      <a:pPr lvl="0" algn="ctr">
                        <a:buNone/>
                      </a:pPr>
                      <a:r>
                        <a:rPr lang="en-US" dirty="0"/>
                        <a:t>3</a:t>
                      </a:r>
                    </a:p>
                  </a:txBody>
                  <a:tcPr/>
                </a:tc>
                <a:tc>
                  <a:txBody>
                    <a:bodyPr/>
                    <a:lstStyle/>
                    <a:p>
                      <a:pPr lvl="0" algn="ctr">
                        <a:buNone/>
                      </a:pPr>
                      <a:r>
                        <a:rPr lang="en-US" dirty="0"/>
                        <a:t>2</a:t>
                      </a:r>
                    </a:p>
                  </a:txBody>
                  <a:tcPr/>
                </a:tc>
                <a:tc>
                  <a:txBody>
                    <a:bodyPr/>
                    <a:lstStyle/>
                    <a:p>
                      <a:pPr lvl="0" algn="ctr">
                        <a:buNone/>
                      </a:pPr>
                      <a:r>
                        <a:rPr lang="en-US" dirty="0"/>
                        <a:t>2</a:t>
                      </a:r>
                    </a:p>
                  </a:txBody>
                  <a:tcPr/>
                </a:tc>
                <a:extLst>
                  <a:ext uri="{0D108BD9-81ED-4DB2-BD59-A6C34878D82A}">
                    <a16:rowId xmlns:a16="http://schemas.microsoft.com/office/drawing/2014/main" val="595095055"/>
                  </a:ext>
                </a:extLst>
              </a:tr>
              <a:tr h="424294">
                <a:tc>
                  <a:txBody>
                    <a:bodyPr/>
                    <a:lstStyle/>
                    <a:p>
                      <a:pPr lvl="0">
                        <a:buNone/>
                      </a:pPr>
                      <a:r>
                        <a:rPr lang="en-US" dirty="0"/>
                        <a:t>Student 7</a:t>
                      </a:r>
                    </a:p>
                  </a:txBody>
                  <a:tcPr/>
                </a:tc>
                <a:tc>
                  <a:txBody>
                    <a:bodyPr/>
                    <a:lstStyle/>
                    <a:p>
                      <a:pPr lvl="0" algn="ctr">
                        <a:buNone/>
                      </a:pPr>
                      <a:r>
                        <a:rPr lang="en-US" dirty="0"/>
                        <a:t>C-</a:t>
                      </a:r>
                    </a:p>
                  </a:txBody>
                  <a:tcPr/>
                </a:tc>
                <a:tc>
                  <a:txBody>
                    <a:bodyPr/>
                    <a:lstStyle/>
                    <a:p>
                      <a:pPr lvl="0" algn="ctr">
                        <a:buNone/>
                      </a:pPr>
                      <a:r>
                        <a:rPr lang="en-US" dirty="0"/>
                        <a:t>2</a:t>
                      </a:r>
                    </a:p>
                  </a:txBody>
                  <a:tcPr/>
                </a:tc>
                <a:tc>
                  <a:txBody>
                    <a:bodyPr/>
                    <a:lstStyle/>
                    <a:p>
                      <a:pPr lvl="0" algn="ctr">
                        <a:buNone/>
                      </a:pPr>
                      <a:r>
                        <a:rPr lang="en-US" dirty="0"/>
                        <a:t>2</a:t>
                      </a:r>
                    </a:p>
                  </a:txBody>
                  <a:tcPr/>
                </a:tc>
                <a:tc>
                  <a:txBody>
                    <a:bodyPr/>
                    <a:lstStyle/>
                    <a:p>
                      <a:pPr lvl="0" algn="ctr">
                        <a:buNone/>
                      </a:pPr>
                      <a:r>
                        <a:rPr lang="en-US" dirty="0"/>
                        <a:t>1</a:t>
                      </a:r>
                    </a:p>
                  </a:txBody>
                  <a:tcPr/>
                </a:tc>
                <a:tc>
                  <a:txBody>
                    <a:bodyPr/>
                    <a:lstStyle/>
                    <a:p>
                      <a:pPr lvl="0" algn="ctr">
                        <a:buNone/>
                      </a:pPr>
                      <a:r>
                        <a:rPr lang="en-US" dirty="0"/>
                        <a:t>1</a:t>
                      </a:r>
                    </a:p>
                  </a:txBody>
                  <a:tcPr/>
                </a:tc>
                <a:tc>
                  <a:txBody>
                    <a:bodyPr/>
                    <a:lstStyle/>
                    <a:p>
                      <a:pPr lvl="0" algn="ctr">
                        <a:buNone/>
                      </a:pPr>
                      <a:r>
                        <a:rPr lang="en-US" dirty="0"/>
                        <a:t>0</a:t>
                      </a:r>
                    </a:p>
                  </a:txBody>
                  <a:tcPr/>
                </a:tc>
                <a:tc>
                  <a:txBody>
                    <a:bodyPr/>
                    <a:lstStyle/>
                    <a:p>
                      <a:pPr lvl="0" algn="ctr">
                        <a:buNone/>
                      </a:pPr>
                      <a:r>
                        <a:rPr lang="en-US" dirty="0"/>
                        <a:t>0</a:t>
                      </a:r>
                    </a:p>
                  </a:txBody>
                  <a:tcPr/>
                </a:tc>
                <a:tc>
                  <a:txBody>
                    <a:bodyPr/>
                    <a:lstStyle/>
                    <a:p>
                      <a:pPr lvl="0" algn="ctr">
                        <a:buNone/>
                      </a:pPr>
                      <a:r>
                        <a:rPr lang="en-US" dirty="0"/>
                        <a:t>2</a:t>
                      </a:r>
                    </a:p>
                  </a:txBody>
                  <a:tcPr/>
                </a:tc>
                <a:extLst>
                  <a:ext uri="{0D108BD9-81ED-4DB2-BD59-A6C34878D82A}">
                    <a16:rowId xmlns:a16="http://schemas.microsoft.com/office/drawing/2014/main" val="2281516294"/>
                  </a:ext>
                </a:extLst>
              </a:tr>
              <a:tr h="424294">
                <a:tc>
                  <a:txBody>
                    <a:bodyPr/>
                    <a:lstStyle/>
                    <a:p>
                      <a:pPr lvl="0">
                        <a:buNone/>
                      </a:pPr>
                      <a:r>
                        <a:rPr lang="en-US" dirty="0"/>
                        <a:t>Student 8</a:t>
                      </a:r>
                    </a:p>
                  </a:txBody>
                  <a:tcPr/>
                </a:tc>
                <a:tc>
                  <a:txBody>
                    <a:bodyPr/>
                    <a:lstStyle/>
                    <a:p>
                      <a:pPr lvl="0" algn="ctr">
                        <a:buNone/>
                      </a:pPr>
                      <a:r>
                        <a:rPr lang="en-US" dirty="0"/>
                        <a:t>C+</a:t>
                      </a:r>
                    </a:p>
                  </a:txBody>
                  <a:tcPr/>
                </a:tc>
                <a:tc>
                  <a:txBody>
                    <a:bodyPr/>
                    <a:lstStyle/>
                    <a:p>
                      <a:pPr lvl="0" algn="ctr">
                        <a:buNone/>
                      </a:pPr>
                      <a:r>
                        <a:rPr lang="en-US" dirty="0"/>
                        <a:t>3</a:t>
                      </a:r>
                    </a:p>
                  </a:txBody>
                  <a:tcPr/>
                </a:tc>
                <a:tc>
                  <a:txBody>
                    <a:bodyPr/>
                    <a:lstStyle/>
                    <a:p>
                      <a:pPr lvl="0" algn="ctr">
                        <a:buNone/>
                      </a:pPr>
                      <a:r>
                        <a:rPr lang="en-US" dirty="0"/>
                        <a:t>2.5</a:t>
                      </a:r>
                    </a:p>
                  </a:txBody>
                  <a:tcPr/>
                </a:tc>
                <a:tc>
                  <a:txBody>
                    <a:bodyPr/>
                    <a:lstStyle/>
                    <a:p>
                      <a:pPr lvl="0" algn="ctr">
                        <a:buNone/>
                      </a:pPr>
                      <a:r>
                        <a:rPr lang="en-US" dirty="0"/>
                        <a:t>1</a:t>
                      </a:r>
                    </a:p>
                  </a:txBody>
                  <a:tcPr/>
                </a:tc>
                <a:tc>
                  <a:txBody>
                    <a:bodyPr/>
                    <a:lstStyle/>
                    <a:p>
                      <a:pPr lvl="0" algn="ctr">
                        <a:buNone/>
                      </a:pPr>
                      <a:r>
                        <a:rPr lang="en-US" dirty="0"/>
                        <a:t>1</a:t>
                      </a:r>
                    </a:p>
                  </a:txBody>
                  <a:tcPr/>
                </a:tc>
                <a:tc>
                  <a:txBody>
                    <a:bodyPr/>
                    <a:lstStyle/>
                    <a:p>
                      <a:pPr lvl="0" algn="ctr">
                        <a:buNone/>
                      </a:pPr>
                      <a:r>
                        <a:rPr lang="en-US" dirty="0"/>
                        <a:t>3</a:t>
                      </a:r>
                    </a:p>
                  </a:txBody>
                  <a:tcPr/>
                </a:tc>
                <a:tc>
                  <a:txBody>
                    <a:bodyPr/>
                    <a:lstStyle/>
                    <a:p>
                      <a:pPr lvl="0" algn="ctr">
                        <a:buNone/>
                      </a:pPr>
                      <a:r>
                        <a:rPr lang="en-US" dirty="0"/>
                        <a:t>3</a:t>
                      </a:r>
                    </a:p>
                  </a:txBody>
                  <a:tcPr/>
                </a:tc>
                <a:tc>
                  <a:txBody>
                    <a:bodyPr/>
                    <a:lstStyle/>
                    <a:p>
                      <a:pPr lvl="0" algn="ctr">
                        <a:buNone/>
                      </a:pPr>
                      <a:r>
                        <a:rPr lang="en-US" dirty="0"/>
                        <a:t>3</a:t>
                      </a:r>
                    </a:p>
                  </a:txBody>
                  <a:tcPr/>
                </a:tc>
                <a:extLst>
                  <a:ext uri="{0D108BD9-81ED-4DB2-BD59-A6C34878D82A}">
                    <a16:rowId xmlns:a16="http://schemas.microsoft.com/office/drawing/2014/main" val="921961802"/>
                  </a:ext>
                </a:extLst>
              </a:tr>
            </a:tbl>
          </a:graphicData>
        </a:graphic>
      </p:graphicFrame>
    </p:spTree>
    <p:extLst>
      <p:ext uri="{BB962C8B-B14F-4D97-AF65-F5344CB8AC3E}">
        <p14:creationId xmlns:p14="http://schemas.microsoft.com/office/powerpoint/2010/main" val="726503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56752" y="808758"/>
            <a:ext cx="11534619" cy="902086"/>
          </a:xfrm>
        </p:spPr>
        <p:txBody>
          <a:bodyPr>
            <a:noAutofit/>
          </a:bodyPr>
          <a:lstStyle/>
          <a:p>
            <a:r>
              <a:rPr lang="en-US" sz="4400" b="1" u="sng" cap="none">
                <a:cs typeface="Calibri Light"/>
              </a:rPr>
              <a:t>Standards-Based Grade Books</a:t>
            </a:r>
            <a:endParaRPr lang="en-US" sz="4400" b="1" u="sng" cap="none" dirty="0">
              <a:cs typeface="Calibri Light"/>
            </a:endParaRPr>
          </a:p>
        </p:txBody>
      </p:sp>
      <p:sp>
        <p:nvSpPr>
          <p:cNvPr id="10" name="TextBox 9">
            <a:extLst>
              <a:ext uri="{FF2B5EF4-FFF2-40B4-BE49-F238E27FC236}">
                <a16:creationId xmlns:a16="http://schemas.microsoft.com/office/drawing/2014/main" id="{F566577D-10AF-44A1-9083-BF446F5BD3A6}"/>
              </a:ext>
            </a:extLst>
          </p:cNvPr>
          <p:cNvSpPr txBox="1"/>
          <p:nvPr/>
        </p:nvSpPr>
        <p:spPr>
          <a:xfrm>
            <a:off x="238991" y="1788968"/>
            <a:ext cx="11722675" cy="35496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Font typeface="Arial"/>
              <a:buChar char="•"/>
            </a:pPr>
            <a:r>
              <a:rPr lang="en-US" sz="2600" dirty="0">
                <a:cs typeface="Calibri" panose="020F0502020204030204"/>
              </a:rPr>
              <a:t>A standards based grade book does not rely on computer software to determine a students' grade. Teachers are allowed to use their professional judgement and the evidence available to determine a students' grade. </a:t>
            </a:r>
          </a:p>
          <a:p>
            <a:pPr marL="457200" indent="-457200">
              <a:spcAft>
                <a:spcPts val="1000"/>
              </a:spcAft>
              <a:buFont typeface="Arial"/>
              <a:buChar char="•"/>
            </a:pPr>
            <a:r>
              <a:rPr lang="en-US" sz="2600" dirty="0">
                <a:cs typeface="Calibri" panose="020F0502020204030204"/>
              </a:rPr>
              <a:t>Gradebooks become much simpler for teachers to work with and students to understand. There is much more transparency.</a:t>
            </a:r>
          </a:p>
          <a:p>
            <a:pPr marL="457200" indent="-457200">
              <a:spcAft>
                <a:spcPts val="1000"/>
              </a:spcAft>
              <a:buFont typeface="Arial"/>
              <a:buChar char="•"/>
            </a:pPr>
            <a:r>
              <a:rPr lang="en-US" sz="2600" dirty="0">
                <a:cs typeface="Calibri" panose="020F0502020204030204"/>
              </a:rPr>
              <a:t>Teachers can quickly identify which measurable objectives (standards) a student has not yet mastered and how best to support them (extra practice, reteach the concept, etc.)</a:t>
            </a:r>
          </a:p>
        </p:txBody>
      </p:sp>
    </p:spTree>
    <p:extLst>
      <p:ext uri="{BB962C8B-B14F-4D97-AF65-F5344CB8AC3E}">
        <p14:creationId xmlns:p14="http://schemas.microsoft.com/office/powerpoint/2010/main" val="3353499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22116" y="453735"/>
            <a:ext cx="11534619" cy="902086"/>
          </a:xfrm>
        </p:spPr>
        <p:txBody>
          <a:bodyPr>
            <a:noAutofit/>
          </a:bodyPr>
          <a:lstStyle/>
          <a:p>
            <a:r>
              <a:rPr lang="en-US" sz="4400" b="1" u="sng" cap="none" dirty="0">
                <a:cs typeface="Calibri Light"/>
              </a:rPr>
              <a:t>Summary of Strategies</a:t>
            </a:r>
          </a:p>
        </p:txBody>
      </p:sp>
      <p:sp>
        <p:nvSpPr>
          <p:cNvPr id="10" name="TextBox 9">
            <a:extLst>
              <a:ext uri="{FF2B5EF4-FFF2-40B4-BE49-F238E27FC236}">
                <a16:creationId xmlns:a16="http://schemas.microsoft.com/office/drawing/2014/main" id="{F566577D-10AF-44A1-9083-BF446F5BD3A6}"/>
              </a:ext>
            </a:extLst>
          </p:cNvPr>
          <p:cNvSpPr txBox="1"/>
          <p:nvPr/>
        </p:nvSpPr>
        <p:spPr>
          <a:xfrm>
            <a:off x="273627" y="1399308"/>
            <a:ext cx="554874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Font typeface="Arial"/>
              <a:buChar char="•"/>
            </a:pPr>
            <a:r>
              <a:rPr lang="en-US" sz="2600" dirty="0">
                <a:cs typeface="Calibri" panose="020F0502020204030204"/>
              </a:rPr>
              <a:t>Avoiding Zeros</a:t>
            </a:r>
          </a:p>
          <a:p>
            <a:pPr marL="457200" indent="-457200">
              <a:spcAft>
                <a:spcPts val="1000"/>
              </a:spcAft>
              <a:buFont typeface="Arial"/>
              <a:buChar char="•"/>
            </a:pPr>
            <a:r>
              <a:rPr lang="en-US" sz="2600" dirty="0">
                <a:cs typeface="Calibri" panose="020F0502020204030204"/>
              </a:rPr>
              <a:t>Minimum Grading</a:t>
            </a:r>
          </a:p>
          <a:p>
            <a:pPr marL="457200" indent="-457200">
              <a:spcAft>
                <a:spcPts val="1000"/>
              </a:spcAft>
              <a:buFont typeface="Arial"/>
              <a:buChar char="•"/>
            </a:pPr>
            <a:r>
              <a:rPr lang="en-US" sz="2600" dirty="0">
                <a:cs typeface="Calibri" panose="020F0502020204030204"/>
              </a:rPr>
              <a:t>0-4 Scale</a:t>
            </a:r>
          </a:p>
          <a:p>
            <a:pPr marL="457200" indent="-457200">
              <a:spcAft>
                <a:spcPts val="1000"/>
              </a:spcAft>
              <a:buFont typeface="Arial"/>
              <a:buChar char="•"/>
            </a:pPr>
            <a:r>
              <a:rPr lang="en-US" sz="2600" dirty="0">
                <a:cs typeface="Calibri" panose="020F0502020204030204"/>
              </a:rPr>
              <a:t>Weighting More Recent </a:t>
            </a:r>
            <a:r>
              <a:rPr lang="en-US" sz="2600" dirty="0">
                <a:ea typeface="+mn-lt"/>
                <a:cs typeface="+mn-lt"/>
              </a:rPr>
              <a:t>Achievement</a:t>
            </a:r>
          </a:p>
          <a:p>
            <a:pPr marL="457200" indent="-457200">
              <a:spcAft>
                <a:spcPts val="1000"/>
              </a:spcAft>
              <a:buFont typeface="Arial"/>
              <a:buChar char="•"/>
            </a:pPr>
            <a:r>
              <a:rPr lang="en-US" sz="2600" dirty="0">
                <a:cs typeface="Calibri" panose="020F0502020204030204"/>
              </a:rPr>
              <a:t>Grades Based on   Individual Achievement, Not the Group's</a:t>
            </a:r>
          </a:p>
          <a:p>
            <a:pPr marL="457200" indent="-457200">
              <a:spcAft>
                <a:spcPts val="1000"/>
              </a:spcAft>
              <a:buFont typeface="Arial"/>
              <a:buChar char="•"/>
            </a:pPr>
            <a:r>
              <a:rPr lang="en-US" sz="2600" dirty="0">
                <a:cs typeface="Calibri" panose="020F0502020204030204"/>
              </a:rPr>
              <a:t>Grades Based on Required Content, Not Extra Credit</a:t>
            </a:r>
          </a:p>
          <a:p>
            <a:pPr marL="457200" indent="-457200">
              <a:spcAft>
                <a:spcPts val="1000"/>
              </a:spcAft>
              <a:buFont typeface="Arial"/>
              <a:buChar char="•"/>
            </a:pPr>
            <a:endParaRPr lang="en-US" sz="2600" dirty="0">
              <a:cs typeface="Calibri" panose="020F0502020204030204"/>
            </a:endParaRPr>
          </a:p>
        </p:txBody>
      </p:sp>
      <p:sp>
        <p:nvSpPr>
          <p:cNvPr id="4" name="TextBox 3">
            <a:extLst>
              <a:ext uri="{FF2B5EF4-FFF2-40B4-BE49-F238E27FC236}">
                <a16:creationId xmlns:a16="http://schemas.microsoft.com/office/drawing/2014/main" id="{7D867A53-488E-40AF-8A9C-77AC5CE0080D}"/>
              </a:ext>
            </a:extLst>
          </p:cNvPr>
          <p:cNvSpPr txBox="1"/>
          <p:nvPr/>
        </p:nvSpPr>
        <p:spPr>
          <a:xfrm>
            <a:off x="6187786" y="1399308"/>
            <a:ext cx="5765221" cy="5391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Font typeface="Arial"/>
              <a:buChar char="•"/>
            </a:pPr>
            <a:r>
              <a:rPr lang="en-US" sz="2600" dirty="0">
                <a:cs typeface="Calibri" panose="020F0502020204030204"/>
              </a:rPr>
              <a:t>Grades Based on the Work, Not the Timing of the Work</a:t>
            </a:r>
          </a:p>
          <a:p>
            <a:pPr marL="457200" indent="-457200">
              <a:spcAft>
                <a:spcPts val="1000"/>
              </a:spcAft>
              <a:buFont typeface="Arial"/>
              <a:buChar char="•"/>
            </a:pPr>
            <a:r>
              <a:rPr lang="en-US" sz="2600" dirty="0">
                <a:cs typeface="Calibri" panose="020F0502020204030204"/>
              </a:rPr>
              <a:t>Alternative Consequences for Cheating</a:t>
            </a:r>
            <a:endParaRPr lang="en-US"/>
          </a:p>
          <a:p>
            <a:pPr marL="457200" indent="-457200">
              <a:spcAft>
                <a:spcPts val="1000"/>
              </a:spcAft>
              <a:buFont typeface="Arial"/>
              <a:buChar char="•"/>
            </a:pPr>
            <a:r>
              <a:rPr lang="en-US" sz="2600" dirty="0">
                <a:cs typeface="Calibri" panose="020F0502020204030204"/>
              </a:rPr>
              <a:t>Excluding Participation and Effort</a:t>
            </a:r>
          </a:p>
          <a:p>
            <a:pPr marL="457200" indent="-457200">
              <a:spcAft>
                <a:spcPts val="1000"/>
              </a:spcAft>
              <a:buFont typeface="Arial"/>
              <a:buChar char="•"/>
            </a:pPr>
            <a:r>
              <a:rPr lang="en-US" sz="2600" dirty="0">
                <a:cs typeface="Calibri" panose="020F0502020204030204"/>
              </a:rPr>
              <a:t>Grades Based on Summative and Not Formative Assessments</a:t>
            </a:r>
            <a:endParaRPr lang="en-US" dirty="0"/>
          </a:p>
          <a:p>
            <a:pPr marL="457200" indent="-457200">
              <a:spcAft>
                <a:spcPts val="1000"/>
              </a:spcAft>
              <a:buFont typeface="Arial"/>
              <a:buChar char="•"/>
            </a:pPr>
            <a:r>
              <a:rPr lang="en-US" sz="2600" dirty="0">
                <a:cs typeface="Calibri" panose="020F0502020204030204"/>
              </a:rPr>
              <a:t>Retakes</a:t>
            </a:r>
          </a:p>
          <a:p>
            <a:pPr marL="457200" indent="-457200">
              <a:spcAft>
                <a:spcPts val="1000"/>
              </a:spcAft>
              <a:buFont typeface="Arial"/>
              <a:buChar char="•"/>
            </a:pPr>
            <a:r>
              <a:rPr lang="en-US" sz="2600" dirty="0">
                <a:cs typeface="Calibri" panose="020F0502020204030204"/>
              </a:rPr>
              <a:t>Rubrics</a:t>
            </a:r>
          </a:p>
          <a:p>
            <a:pPr marL="457200" indent="-457200">
              <a:spcAft>
                <a:spcPts val="1000"/>
              </a:spcAft>
              <a:buFont typeface="Arial"/>
              <a:buChar char="•"/>
            </a:pPr>
            <a:r>
              <a:rPr lang="en-US" sz="2600" dirty="0">
                <a:cs typeface="Calibri" panose="020F0502020204030204"/>
              </a:rPr>
              <a:t>Standards-Based Gradebooks</a:t>
            </a:r>
          </a:p>
          <a:p>
            <a:pPr marL="457200" indent="-457200">
              <a:spcAft>
                <a:spcPts val="1000"/>
              </a:spcAft>
              <a:buFont typeface="Arial"/>
              <a:buChar char="•"/>
            </a:pPr>
            <a:endParaRPr lang="en-US" sz="2600" dirty="0">
              <a:cs typeface="Calibri" panose="020F0502020204030204"/>
            </a:endParaRPr>
          </a:p>
        </p:txBody>
      </p:sp>
    </p:spTree>
    <p:extLst>
      <p:ext uri="{BB962C8B-B14F-4D97-AF65-F5344CB8AC3E}">
        <p14:creationId xmlns:p14="http://schemas.microsoft.com/office/powerpoint/2010/main" val="483294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156752" y="808758"/>
            <a:ext cx="11534619" cy="902086"/>
          </a:xfrm>
        </p:spPr>
        <p:txBody>
          <a:bodyPr>
            <a:noAutofit/>
          </a:bodyPr>
          <a:lstStyle/>
          <a:p>
            <a:r>
              <a:rPr lang="en-US" sz="4400" b="1" u="sng" cap="none" dirty="0">
                <a:cs typeface="Calibri Light"/>
              </a:rPr>
              <a:t>Recent News</a:t>
            </a:r>
          </a:p>
        </p:txBody>
      </p:sp>
      <p:sp>
        <p:nvSpPr>
          <p:cNvPr id="10" name="TextBox 9">
            <a:extLst>
              <a:ext uri="{FF2B5EF4-FFF2-40B4-BE49-F238E27FC236}">
                <a16:creationId xmlns:a16="http://schemas.microsoft.com/office/drawing/2014/main" id="{F566577D-10AF-44A1-9083-BF446F5BD3A6}"/>
              </a:ext>
            </a:extLst>
          </p:cNvPr>
          <p:cNvSpPr txBox="1"/>
          <p:nvPr/>
        </p:nvSpPr>
        <p:spPr>
          <a:xfrm>
            <a:off x="161059" y="6040793"/>
            <a:ext cx="1172267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US" sz="1600" dirty="0">
                <a:ea typeface="+mn-lt"/>
                <a:cs typeface="+mn-lt"/>
                <a:hlinkClick r:id="rId2"/>
              </a:rPr>
              <a:t>https://www.nbcsandiego.com/news/local/san-diego-unified-school-district-changes-grading-system-to-combat-racism/2425346/</a:t>
            </a:r>
            <a:endParaRPr lang="en-US" sz="1600">
              <a:cs typeface="Calibri" panose="020F0502020204030204"/>
            </a:endParaRPr>
          </a:p>
        </p:txBody>
      </p:sp>
      <p:pic>
        <p:nvPicPr>
          <p:cNvPr id="3" name="Picture 3" descr="Graphical user interface&#10;&#10;Description automatically generated">
            <a:extLst>
              <a:ext uri="{FF2B5EF4-FFF2-40B4-BE49-F238E27FC236}">
                <a16:creationId xmlns:a16="http://schemas.microsoft.com/office/drawing/2014/main" id="{42FE6844-FDF5-4DDF-A83D-93BACF7489F9}"/>
              </a:ext>
            </a:extLst>
          </p:cNvPr>
          <p:cNvPicPr>
            <a:picLocks noChangeAspect="1"/>
          </p:cNvPicPr>
          <p:nvPr/>
        </p:nvPicPr>
        <p:blipFill>
          <a:blip r:embed="rId3"/>
          <a:stretch>
            <a:fillRect/>
          </a:stretch>
        </p:blipFill>
        <p:spPr>
          <a:xfrm>
            <a:off x="2850235" y="1677980"/>
            <a:ext cx="6358052" cy="4271218"/>
          </a:xfrm>
          <a:prstGeom prst="rect">
            <a:avLst/>
          </a:prstGeom>
        </p:spPr>
      </p:pic>
    </p:spTree>
    <p:extLst>
      <p:ext uri="{BB962C8B-B14F-4D97-AF65-F5344CB8AC3E}">
        <p14:creationId xmlns:p14="http://schemas.microsoft.com/office/powerpoint/2010/main" val="3655777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4E77-FF18-43F3-AAF9-DECBBBE95D63}"/>
              </a:ext>
            </a:extLst>
          </p:cNvPr>
          <p:cNvSpPr>
            <a:spLocks noGrp="1"/>
          </p:cNvSpPr>
          <p:nvPr>
            <p:ph type="title"/>
          </p:nvPr>
        </p:nvSpPr>
        <p:spPr>
          <a:xfrm>
            <a:off x="3178775" y="1995053"/>
            <a:ext cx="5542528" cy="2426086"/>
          </a:xfrm>
        </p:spPr>
        <p:txBody>
          <a:bodyPr>
            <a:noAutofit/>
          </a:bodyPr>
          <a:lstStyle/>
          <a:p>
            <a:r>
              <a:rPr lang="en-US" sz="4400" b="1" u="sng" cap="none" dirty="0">
                <a:cs typeface="Calibri Light"/>
              </a:rPr>
              <a:t>Thank You for Coming!</a:t>
            </a:r>
            <a:br>
              <a:rPr lang="en-US" sz="4400" b="1" u="sng" cap="none" dirty="0">
                <a:cs typeface="Calibri Light"/>
              </a:rPr>
            </a:br>
            <a:br>
              <a:rPr lang="en-US" sz="4400" b="1" u="sng" cap="none" dirty="0">
                <a:cs typeface="Calibri Light"/>
              </a:rPr>
            </a:br>
            <a:r>
              <a:rPr lang="en-US" sz="1800" u="sng" dirty="0">
                <a:solidFill>
                  <a:srgbClr val="1F497D"/>
                </a:solidFill>
                <a:effectLst/>
                <a:latin typeface="Georgia" panose="02040502050405020303" pitchFamily="18" charset="0"/>
                <a:ea typeface="Calibri" panose="020F0502020204030204" pitchFamily="34" charset="0"/>
                <a:hlinkClick r:id="rId2"/>
              </a:rPr>
              <a:t>https://forms.gle/XBCD6uo3QEDu3GQ48</a:t>
            </a:r>
            <a:br>
              <a:rPr lang="en-US" sz="1800" dirty="0">
                <a:effectLst/>
                <a:latin typeface="Calibri" panose="020F0502020204030204" pitchFamily="34" charset="0"/>
                <a:ea typeface="Calibri" panose="020F0502020204030204" pitchFamily="34" charset="0"/>
              </a:rPr>
            </a:br>
            <a:endParaRPr lang="en-US" sz="4400" b="1" u="sng" cap="none" dirty="0">
              <a:cs typeface="Calibri Light"/>
            </a:endParaRPr>
          </a:p>
        </p:txBody>
      </p:sp>
    </p:spTree>
    <p:extLst>
      <p:ext uri="{BB962C8B-B14F-4D97-AF65-F5344CB8AC3E}">
        <p14:creationId xmlns:p14="http://schemas.microsoft.com/office/powerpoint/2010/main" val="41628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A4A9-619C-4D0D-9DE4-1272F56E4B3C}"/>
              </a:ext>
            </a:extLst>
          </p:cNvPr>
          <p:cNvSpPr>
            <a:spLocks noGrp="1"/>
          </p:cNvSpPr>
          <p:nvPr>
            <p:ph type="title"/>
          </p:nvPr>
        </p:nvSpPr>
        <p:spPr/>
        <p:txBody>
          <a:bodyPr>
            <a:normAutofit/>
          </a:bodyPr>
          <a:lstStyle/>
          <a:p>
            <a:r>
              <a:rPr lang="en-US" sz="4400" b="1" u="sng" cap="none" dirty="0">
                <a:cs typeface="Calibri Light"/>
              </a:rPr>
              <a:t>The Zero</a:t>
            </a:r>
            <a:endParaRPr lang="en-US" sz="4400" cap="none" dirty="0">
              <a:cs typeface="Calibri Light" panose="020F0302020204030204"/>
            </a:endParaRPr>
          </a:p>
        </p:txBody>
      </p:sp>
      <p:sp>
        <p:nvSpPr>
          <p:cNvPr id="3" name="Content Placeholder 2">
            <a:extLst>
              <a:ext uri="{FF2B5EF4-FFF2-40B4-BE49-F238E27FC236}">
                <a16:creationId xmlns:a16="http://schemas.microsoft.com/office/drawing/2014/main" id="{D223EFD9-664C-4FDF-B575-015531534BA5}"/>
              </a:ext>
            </a:extLst>
          </p:cNvPr>
          <p:cNvSpPr>
            <a:spLocks noGrp="1"/>
          </p:cNvSpPr>
          <p:nvPr>
            <p:ph idx="1"/>
          </p:nvPr>
        </p:nvSpPr>
        <p:spPr>
          <a:xfrm>
            <a:off x="685801" y="1769726"/>
            <a:ext cx="10131425" cy="3746469"/>
          </a:xfrm>
        </p:spPr>
        <p:txBody>
          <a:bodyPr>
            <a:normAutofit fontScale="92500" lnSpcReduction="10000"/>
          </a:bodyPr>
          <a:lstStyle/>
          <a:p>
            <a:r>
              <a:rPr lang="en-US" sz="2800" b="1" dirty="0">
                <a:cs typeface="Calibri"/>
              </a:rPr>
              <a:t>Often a zero is given for major assignments not handed in or assessments not taken. These are critical to determining an accurate grade for students.</a:t>
            </a:r>
          </a:p>
          <a:p>
            <a:r>
              <a:rPr lang="en-US" sz="2800" b="1">
                <a:ea typeface="+mn-lt"/>
                <a:cs typeface="+mn-lt"/>
              </a:rPr>
              <a:t>Unless a student actually knows nothing about the content, they should not get a zero. It is not an accurate representation of their knowledge. </a:t>
            </a:r>
          </a:p>
          <a:p>
            <a:r>
              <a:rPr lang="en-US" sz="2800" b="1">
                <a:ea typeface="+mn-lt"/>
                <a:cs typeface="+mn-lt"/>
              </a:rPr>
              <a:t>Giving a zero on a major assignment will put students into a hole their grade may not be able to recover from. It will often cause students to give up in a class and perhaps school in general. </a:t>
            </a:r>
          </a:p>
        </p:txBody>
      </p:sp>
    </p:spTree>
    <p:extLst>
      <p:ext uri="{BB962C8B-B14F-4D97-AF65-F5344CB8AC3E}">
        <p14:creationId xmlns:p14="http://schemas.microsoft.com/office/powerpoint/2010/main" val="2333728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A4A9-619C-4D0D-9DE4-1272F56E4B3C}"/>
              </a:ext>
            </a:extLst>
          </p:cNvPr>
          <p:cNvSpPr>
            <a:spLocks noGrp="1"/>
          </p:cNvSpPr>
          <p:nvPr>
            <p:ph type="title"/>
          </p:nvPr>
        </p:nvSpPr>
        <p:spPr/>
        <p:txBody>
          <a:bodyPr>
            <a:normAutofit/>
          </a:bodyPr>
          <a:lstStyle/>
          <a:p>
            <a:r>
              <a:rPr lang="en-US" sz="4400" b="1" u="sng" cap="none" dirty="0">
                <a:cs typeface="Calibri Light"/>
              </a:rPr>
              <a:t>The Zero</a:t>
            </a:r>
            <a:endParaRPr lang="en-US" sz="4400" cap="none" dirty="0">
              <a:cs typeface="Calibri Light" panose="020F0302020204030204"/>
            </a:endParaRPr>
          </a:p>
        </p:txBody>
      </p:sp>
      <p:sp>
        <p:nvSpPr>
          <p:cNvPr id="3" name="Content Placeholder 2">
            <a:extLst>
              <a:ext uri="{FF2B5EF4-FFF2-40B4-BE49-F238E27FC236}">
                <a16:creationId xmlns:a16="http://schemas.microsoft.com/office/drawing/2014/main" id="{D223EFD9-664C-4FDF-B575-015531534BA5}"/>
              </a:ext>
            </a:extLst>
          </p:cNvPr>
          <p:cNvSpPr>
            <a:spLocks noGrp="1"/>
          </p:cNvSpPr>
          <p:nvPr>
            <p:ph idx="1"/>
          </p:nvPr>
        </p:nvSpPr>
        <p:spPr>
          <a:xfrm>
            <a:off x="685801" y="1752408"/>
            <a:ext cx="10131425" cy="2499561"/>
          </a:xfrm>
        </p:spPr>
        <p:txBody>
          <a:bodyPr>
            <a:normAutofit/>
          </a:bodyPr>
          <a:lstStyle/>
          <a:p>
            <a:pPr marL="0" indent="0">
              <a:buNone/>
            </a:pPr>
            <a:r>
              <a:rPr lang="en-US" sz="2600" b="1" dirty="0">
                <a:cs typeface="Calibri"/>
              </a:rPr>
              <a:t>So what can be done if a student does not complete an important assignment or assessment needed to evaluate the student?</a:t>
            </a:r>
          </a:p>
          <a:p>
            <a:pPr marL="971550" lvl="1" indent="-514350">
              <a:buAutoNum type="arabicPeriod"/>
            </a:pPr>
            <a:r>
              <a:rPr lang="en-US" sz="2600" b="1" dirty="0">
                <a:cs typeface="Calibri"/>
              </a:rPr>
              <a:t>We can require students complete the assignment. </a:t>
            </a:r>
          </a:p>
          <a:p>
            <a:pPr marL="971550" lvl="1" indent="-514350">
              <a:buAutoNum type="arabicPeriod"/>
            </a:pPr>
            <a:r>
              <a:rPr lang="en-US" sz="2600" b="1" dirty="0">
                <a:cs typeface="Calibri"/>
              </a:rPr>
              <a:t>We can exclude the assignment.</a:t>
            </a:r>
          </a:p>
          <a:p>
            <a:pPr marL="971550" lvl="1" indent="-514350">
              <a:buAutoNum type="arabicPeriod"/>
            </a:pPr>
            <a:r>
              <a:rPr lang="en-US" sz="2600" b="1" dirty="0">
                <a:cs typeface="Calibri"/>
              </a:rPr>
              <a:t>We can assign a number other than zero.</a:t>
            </a:r>
          </a:p>
        </p:txBody>
      </p:sp>
    </p:spTree>
    <p:extLst>
      <p:ext uri="{BB962C8B-B14F-4D97-AF65-F5344CB8AC3E}">
        <p14:creationId xmlns:p14="http://schemas.microsoft.com/office/powerpoint/2010/main" val="1583337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0B5A-648D-43EC-9E5C-15E8947A71A2}"/>
              </a:ext>
            </a:extLst>
          </p:cNvPr>
          <p:cNvSpPr>
            <a:spLocks noGrp="1"/>
          </p:cNvSpPr>
          <p:nvPr>
            <p:ph type="title"/>
          </p:nvPr>
        </p:nvSpPr>
        <p:spPr>
          <a:xfrm>
            <a:off x="677142" y="271895"/>
            <a:ext cx="10131425" cy="1101245"/>
          </a:xfrm>
        </p:spPr>
        <p:txBody>
          <a:bodyPr>
            <a:normAutofit/>
          </a:bodyPr>
          <a:lstStyle/>
          <a:p>
            <a:r>
              <a:rPr lang="en-US" sz="4400" b="1" u="sng" cap="none" dirty="0">
                <a:ea typeface="+mj-lt"/>
                <a:cs typeface="+mj-lt"/>
              </a:rPr>
              <a:t>Minimum Grading</a:t>
            </a:r>
            <a:endParaRPr lang="en-US" sz="4400" dirty="0"/>
          </a:p>
        </p:txBody>
      </p:sp>
      <p:pic>
        <p:nvPicPr>
          <p:cNvPr id="4" name="Picture 4" descr="A picture containing object, clock&#10;&#10;Description automatically generated">
            <a:extLst>
              <a:ext uri="{FF2B5EF4-FFF2-40B4-BE49-F238E27FC236}">
                <a16:creationId xmlns:a16="http://schemas.microsoft.com/office/drawing/2014/main" id="{C2BDEFC0-DA17-4330-AF16-EBA8CBEC9A22}"/>
              </a:ext>
            </a:extLst>
          </p:cNvPr>
          <p:cNvPicPr>
            <a:picLocks noGrp="1" noChangeAspect="1"/>
          </p:cNvPicPr>
          <p:nvPr>
            <p:ph idx="1"/>
          </p:nvPr>
        </p:nvPicPr>
        <p:blipFill>
          <a:blip r:embed="rId2"/>
          <a:stretch>
            <a:fillRect/>
          </a:stretch>
        </p:blipFill>
        <p:spPr>
          <a:xfrm>
            <a:off x="969561" y="5060871"/>
            <a:ext cx="8840921" cy="996911"/>
          </a:xfrm>
        </p:spPr>
      </p:pic>
      <p:sp>
        <p:nvSpPr>
          <p:cNvPr id="5" name="TextBox 4">
            <a:extLst>
              <a:ext uri="{FF2B5EF4-FFF2-40B4-BE49-F238E27FC236}">
                <a16:creationId xmlns:a16="http://schemas.microsoft.com/office/drawing/2014/main" id="{B75531B9-599F-4752-BA4C-484CA284DE51}"/>
              </a:ext>
            </a:extLst>
          </p:cNvPr>
          <p:cNvSpPr txBox="1"/>
          <p:nvPr/>
        </p:nvSpPr>
        <p:spPr>
          <a:xfrm>
            <a:off x="3415313" y="4029794"/>
            <a:ext cx="40211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Calibri Light"/>
                <a:cs typeface="Calibri Light"/>
              </a:rPr>
              <a:t>F</a:t>
            </a:r>
          </a:p>
        </p:txBody>
      </p:sp>
      <p:sp>
        <p:nvSpPr>
          <p:cNvPr id="13" name="TextBox 12">
            <a:extLst>
              <a:ext uri="{FF2B5EF4-FFF2-40B4-BE49-F238E27FC236}">
                <a16:creationId xmlns:a16="http://schemas.microsoft.com/office/drawing/2014/main" id="{DBD8E0C3-3964-490C-B805-EFA77F910C3C}"/>
              </a:ext>
            </a:extLst>
          </p:cNvPr>
          <p:cNvSpPr txBox="1"/>
          <p:nvPr/>
        </p:nvSpPr>
        <p:spPr>
          <a:xfrm>
            <a:off x="6332173" y="3995158"/>
            <a:ext cx="32867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Calibri Light"/>
              </a:rPr>
              <a:t>D</a:t>
            </a:r>
            <a:endParaRPr lang="en-US" sz="4000" dirty="0"/>
          </a:p>
        </p:txBody>
      </p:sp>
      <p:sp>
        <p:nvSpPr>
          <p:cNvPr id="14" name="TextBox 13">
            <a:extLst>
              <a:ext uri="{FF2B5EF4-FFF2-40B4-BE49-F238E27FC236}">
                <a16:creationId xmlns:a16="http://schemas.microsoft.com/office/drawing/2014/main" id="{58F423EC-4F72-492F-9C38-1F943D20500A}"/>
              </a:ext>
            </a:extLst>
          </p:cNvPr>
          <p:cNvSpPr txBox="1"/>
          <p:nvPr/>
        </p:nvSpPr>
        <p:spPr>
          <a:xfrm>
            <a:off x="7160003" y="3995158"/>
            <a:ext cx="4755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Calibri Light"/>
              </a:rPr>
              <a:t>C</a:t>
            </a:r>
            <a:endParaRPr lang="en-US" sz="4000" b="1" dirty="0">
              <a:latin typeface="Calibri Light"/>
              <a:cs typeface="Calibri Light"/>
            </a:endParaRPr>
          </a:p>
        </p:txBody>
      </p:sp>
      <p:sp>
        <p:nvSpPr>
          <p:cNvPr id="15" name="TextBox 14">
            <a:extLst>
              <a:ext uri="{FF2B5EF4-FFF2-40B4-BE49-F238E27FC236}">
                <a16:creationId xmlns:a16="http://schemas.microsoft.com/office/drawing/2014/main" id="{95EA147E-62D0-4981-954F-4D012C668A51}"/>
              </a:ext>
            </a:extLst>
          </p:cNvPr>
          <p:cNvSpPr txBox="1"/>
          <p:nvPr/>
        </p:nvSpPr>
        <p:spPr>
          <a:xfrm>
            <a:off x="7955806" y="3994637"/>
            <a:ext cx="4296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Calibri Light"/>
              </a:rPr>
              <a:t>B</a:t>
            </a:r>
            <a:endParaRPr lang="en-US" sz="4000" dirty="0"/>
          </a:p>
        </p:txBody>
      </p:sp>
      <p:sp>
        <p:nvSpPr>
          <p:cNvPr id="16" name="TextBox 15">
            <a:extLst>
              <a:ext uri="{FF2B5EF4-FFF2-40B4-BE49-F238E27FC236}">
                <a16:creationId xmlns:a16="http://schemas.microsoft.com/office/drawing/2014/main" id="{595C3EAA-A7E3-4284-8223-DD3E872A3BCB}"/>
              </a:ext>
            </a:extLst>
          </p:cNvPr>
          <p:cNvSpPr txBox="1"/>
          <p:nvPr/>
        </p:nvSpPr>
        <p:spPr>
          <a:xfrm>
            <a:off x="8823801" y="3995157"/>
            <a:ext cx="50310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Calibri Light"/>
              </a:rPr>
              <a:t>A</a:t>
            </a:r>
            <a:endParaRPr lang="en-US" sz="4000" dirty="0"/>
          </a:p>
        </p:txBody>
      </p:sp>
      <p:sp>
        <p:nvSpPr>
          <p:cNvPr id="19" name="TextBox 18">
            <a:extLst>
              <a:ext uri="{FF2B5EF4-FFF2-40B4-BE49-F238E27FC236}">
                <a16:creationId xmlns:a16="http://schemas.microsoft.com/office/drawing/2014/main" id="{55DF7274-662F-4579-8EB9-EECD9AC256E9}"/>
              </a:ext>
            </a:extLst>
          </p:cNvPr>
          <p:cNvSpPr txBox="1"/>
          <p:nvPr/>
        </p:nvSpPr>
        <p:spPr>
          <a:xfrm>
            <a:off x="165337" y="1166766"/>
            <a:ext cx="11932579"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600" b="1" dirty="0">
                <a:cs typeface="Calibri"/>
              </a:rPr>
              <a:t>Almost 2/3 of the scale is devoted to one grade, an F. </a:t>
            </a:r>
            <a:endParaRPr lang="en-US" sz="2600" dirty="0">
              <a:cs typeface="Calibri"/>
            </a:endParaRPr>
          </a:p>
          <a:p>
            <a:pPr marL="285750" indent="-285750">
              <a:buFont typeface="Arial,Sans-Serif"/>
              <a:buChar char="•"/>
            </a:pPr>
            <a:r>
              <a:rPr lang="en-US" sz="2600" b="1" dirty="0">
                <a:cs typeface="Calibri"/>
              </a:rPr>
              <a:t>A student who has a 40% in the class has to work twice as hard as student getting a </a:t>
            </a:r>
            <a:r>
              <a:rPr lang="en-US" sz="2600" b="1" dirty="0">
                <a:ea typeface="+mn-lt"/>
                <a:cs typeface="+mn-lt"/>
              </a:rPr>
              <a:t>70% to raise their grade one letter grade. </a:t>
            </a:r>
          </a:p>
          <a:p>
            <a:pPr marL="285750" indent="-285750">
              <a:buFont typeface="Arial,Sans-Serif"/>
              <a:buChar char="•"/>
            </a:pPr>
            <a:r>
              <a:rPr lang="en-US" sz="2600" b="1" dirty="0">
                <a:cs typeface="Calibri"/>
              </a:rPr>
              <a:t>Often this can lead to feelings of hopelessness and students giving up. They feel like they're in a hole they can't dig themselves out of.</a:t>
            </a:r>
          </a:p>
          <a:p>
            <a:pPr marL="285750" indent="-285750">
              <a:buFont typeface="Arial,Sans-Serif"/>
              <a:buChar char="•"/>
            </a:pPr>
            <a:r>
              <a:rPr lang="en-US" sz="2600" b="1" dirty="0">
                <a:cs typeface="Calibri"/>
              </a:rPr>
              <a:t>What could we do</a:t>
            </a:r>
            <a:r>
              <a:rPr lang="en-US" sz="2600" b="1" dirty="0">
                <a:ea typeface="+mn-lt"/>
                <a:cs typeface="+mn-lt"/>
              </a:rPr>
              <a:t> to fix this?</a:t>
            </a:r>
            <a:endParaRPr lang="en-US" sz="2600" dirty="0"/>
          </a:p>
        </p:txBody>
      </p:sp>
      <p:pic>
        <p:nvPicPr>
          <p:cNvPr id="12" name="Picture 16" descr="A picture containing drawing&#10;&#10;Description automatically generated">
            <a:extLst>
              <a:ext uri="{FF2B5EF4-FFF2-40B4-BE49-F238E27FC236}">
                <a16:creationId xmlns:a16="http://schemas.microsoft.com/office/drawing/2014/main" id="{135A348F-B341-447C-8DD7-CAFA08C6638F}"/>
              </a:ext>
            </a:extLst>
          </p:cNvPr>
          <p:cNvPicPr>
            <a:picLocks noChangeAspect="1"/>
          </p:cNvPicPr>
          <p:nvPr/>
        </p:nvPicPr>
        <p:blipFill>
          <a:blip r:embed="rId3"/>
          <a:stretch>
            <a:fillRect/>
          </a:stretch>
        </p:blipFill>
        <p:spPr>
          <a:xfrm>
            <a:off x="971550" y="4635350"/>
            <a:ext cx="5177882" cy="419920"/>
          </a:xfrm>
          <a:prstGeom prst="rect">
            <a:avLst/>
          </a:prstGeom>
        </p:spPr>
      </p:pic>
      <p:pic>
        <p:nvPicPr>
          <p:cNvPr id="18" name="Picture 19">
            <a:extLst>
              <a:ext uri="{FF2B5EF4-FFF2-40B4-BE49-F238E27FC236}">
                <a16:creationId xmlns:a16="http://schemas.microsoft.com/office/drawing/2014/main" id="{F89BCC82-B602-4F1F-B352-22E9E4DEEFBE}"/>
              </a:ext>
            </a:extLst>
          </p:cNvPr>
          <p:cNvPicPr>
            <a:picLocks noChangeAspect="1"/>
          </p:cNvPicPr>
          <p:nvPr/>
        </p:nvPicPr>
        <p:blipFill>
          <a:blip r:embed="rId4"/>
          <a:stretch>
            <a:fillRect/>
          </a:stretch>
        </p:blipFill>
        <p:spPr>
          <a:xfrm>
            <a:off x="6148820" y="4636511"/>
            <a:ext cx="829541" cy="416502"/>
          </a:xfrm>
          <a:prstGeom prst="rect">
            <a:avLst/>
          </a:prstGeom>
        </p:spPr>
      </p:pic>
      <p:pic>
        <p:nvPicPr>
          <p:cNvPr id="20" name="Picture 19">
            <a:extLst>
              <a:ext uri="{FF2B5EF4-FFF2-40B4-BE49-F238E27FC236}">
                <a16:creationId xmlns:a16="http://schemas.microsoft.com/office/drawing/2014/main" id="{9FD4A3BF-9280-4E14-A1E7-E2805BE26776}"/>
              </a:ext>
            </a:extLst>
          </p:cNvPr>
          <p:cNvPicPr>
            <a:picLocks noChangeAspect="1"/>
          </p:cNvPicPr>
          <p:nvPr/>
        </p:nvPicPr>
        <p:blipFill>
          <a:blip r:embed="rId4"/>
          <a:stretch>
            <a:fillRect/>
          </a:stretch>
        </p:blipFill>
        <p:spPr>
          <a:xfrm>
            <a:off x="6980093" y="4636510"/>
            <a:ext cx="829541" cy="416502"/>
          </a:xfrm>
          <a:prstGeom prst="rect">
            <a:avLst/>
          </a:prstGeom>
        </p:spPr>
      </p:pic>
      <p:pic>
        <p:nvPicPr>
          <p:cNvPr id="21" name="Picture 19">
            <a:extLst>
              <a:ext uri="{FF2B5EF4-FFF2-40B4-BE49-F238E27FC236}">
                <a16:creationId xmlns:a16="http://schemas.microsoft.com/office/drawing/2014/main" id="{FB195CF8-6EEC-4DD9-9042-72C55A4EA941}"/>
              </a:ext>
            </a:extLst>
          </p:cNvPr>
          <p:cNvPicPr>
            <a:picLocks noChangeAspect="1"/>
          </p:cNvPicPr>
          <p:nvPr/>
        </p:nvPicPr>
        <p:blipFill>
          <a:blip r:embed="rId4"/>
          <a:stretch>
            <a:fillRect/>
          </a:stretch>
        </p:blipFill>
        <p:spPr>
          <a:xfrm>
            <a:off x="7811366" y="4636511"/>
            <a:ext cx="829541" cy="416502"/>
          </a:xfrm>
          <a:prstGeom prst="rect">
            <a:avLst/>
          </a:prstGeom>
        </p:spPr>
      </p:pic>
      <p:pic>
        <p:nvPicPr>
          <p:cNvPr id="22" name="Picture 19">
            <a:extLst>
              <a:ext uri="{FF2B5EF4-FFF2-40B4-BE49-F238E27FC236}">
                <a16:creationId xmlns:a16="http://schemas.microsoft.com/office/drawing/2014/main" id="{1C8EE229-EB87-4738-9B93-467CF35561BA}"/>
              </a:ext>
            </a:extLst>
          </p:cNvPr>
          <p:cNvPicPr>
            <a:picLocks noChangeAspect="1"/>
          </p:cNvPicPr>
          <p:nvPr/>
        </p:nvPicPr>
        <p:blipFill>
          <a:blip r:embed="rId4"/>
          <a:stretch>
            <a:fillRect/>
          </a:stretch>
        </p:blipFill>
        <p:spPr>
          <a:xfrm>
            <a:off x="8642638" y="4636510"/>
            <a:ext cx="864177" cy="416502"/>
          </a:xfrm>
          <a:prstGeom prst="rect">
            <a:avLst/>
          </a:prstGeom>
        </p:spPr>
      </p:pic>
      <p:sp>
        <p:nvSpPr>
          <p:cNvPr id="3" name="TextBox 2">
            <a:extLst>
              <a:ext uri="{FF2B5EF4-FFF2-40B4-BE49-F238E27FC236}">
                <a16:creationId xmlns:a16="http://schemas.microsoft.com/office/drawing/2014/main" id="{62FC9FD9-C5CA-45E9-8DA7-C021DC9C1773}"/>
              </a:ext>
            </a:extLst>
          </p:cNvPr>
          <p:cNvSpPr txBox="1"/>
          <p:nvPr/>
        </p:nvSpPr>
        <p:spPr>
          <a:xfrm>
            <a:off x="3590059" y="6066559"/>
            <a:ext cx="4119994"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t>Traditional Grading Scale</a:t>
            </a:r>
            <a:endParaRPr lang="en-US" sz="2600">
              <a:cs typeface="Calibri"/>
            </a:endParaRPr>
          </a:p>
        </p:txBody>
      </p:sp>
    </p:spTree>
    <p:extLst>
      <p:ext uri="{BB962C8B-B14F-4D97-AF65-F5344CB8AC3E}">
        <p14:creationId xmlns:p14="http://schemas.microsoft.com/office/powerpoint/2010/main" val="60021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0B5A-648D-43EC-9E5C-15E8947A71A2}"/>
              </a:ext>
            </a:extLst>
          </p:cNvPr>
          <p:cNvSpPr>
            <a:spLocks noGrp="1"/>
          </p:cNvSpPr>
          <p:nvPr>
            <p:ph type="title"/>
          </p:nvPr>
        </p:nvSpPr>
        <p:spPr/>
        <p:txBody>
          <a:bodyPr>
            <a:normAutofit/>
          </a:bodyPr>
          <a:lstStyle/>
          <a:p>
            <a:r>
              <a:rPr lang="en-US" sz="4400" b="1" u="sng" cap="none" dirty="0">
                <a:ea typeface="+mj-lt"/>
                <a:cs typeface="+mj-lt"/>
              </a:rPr>
              <a:t>Minimum Grading</a:t>
            </a:r>
            <a:endParaRPr lang="en-US" sz="4400" dirty="0"/>
          </a:p>
        </p:txBody>
      </p:sp>
      <p:sp>
        <p:nvSpPr>
          <p:cNvPr id="5" name="TextBox 4">
            <a:extLst>
              <a:ext uri="{FF2B5EF4-FFF2-40B4-BE49-F238E27FC236}">
                <a16:creationId xmlns:a16="http://schemas.microsoft.com/office/drawing/2014/main" id="{B75531B9-599F-4752-BA4C-484CA284DE51}"/>
              </a:ext>
            </a:extLst>
          </p:cNvPr>
          <p:cNvSpPr txBox="1"/>
          <p:nvPr/>
        </p:nvSpPr>
        <p:spPr>
          <a:xfrm>
            <a:off x="2757224" y="4168342"/>
            <a:ext cx="40211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Calibri Light"/>
                <a:cs typeface="Calibri Light"/>
              </a:rPr>
              <a:t>F</a:t>
            </a:r>
          </a:p>
        </p:txBody>
      </p:sp>
      <p:sp>
        <p:nvSpPr>
          <p:cNvPr id="13" name="TextBox 12">
            <a:extLst>
              <a:ext uri="{FF2B5EF4-FFF2-40B4-BE49-F238E27FC236}">
                <a16:creationId xmlns:a16="http://schemas.microsoft.com/office/drawing/2014/main" id="{DBD8E0C3-3964-490C-B805-EFA77F910C3C}"/>
              </a:ext>
            </a:extLst>
          </p:cNvPr>
          <p:cNvSpPr txBox="1"/>
          <p:nvPr/>
        </p:nvSpPr>
        <p:spPr>
          <a:xfrm>
            <a:off x="3517970" y="4168342"/>
            <a:ext cx="32867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Calibri Light"/>
              </a:rPr>
              <a:t>D</a:t>
            </a:r>
            <a:endParaRPr lang="en-US" sz="4000" dirty="0"/>
          </a:p>
        </p:txBody>
      </p:sp>
      <p:sp>
        <p:nvSpPr>
          <p:cNvPr id="14" name="TextBox 13">
            <a:extLst>
              <a:ext uri="{FF2B5EF4-FFF2-40B4-BE49-F238E27FC236}">
                <a16:creationId xmlns:a16="http://schemas.microsoft.com/office/drawing/2014/main" id="{58F423EC-4F72-492F-9C38-1F943D20500A}"/>
              </a:ext>
            </a:extLst>
          </p:cNvPr>
          <p:cNvSpPr txBox="1"/>
          <p:nvPr/>
        </p:nvSpPr>
        <p:spPr>
          <a:xfrm>
            <a:off x="4345800" y="4168342"/>
            <a:ext cx="4755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Calibri Light"/>
              </a:rPr>
              <a:t>C</a:t>
            </a:r>
            <a:endParaRPr lang="en-US" sz="4000" b="1" dirty="0">
              <a:latin typeface="Calibri Light"/>
              <a:cs typeface="Calibri Light"/>
            </a:endParaRPr>
          </a:p>
        </p:txBody>
      </p:sp>
      <p:sp>
        <p:nvSpPr>
          <p:cNvPr id="15" name="TextBox 14">
            <a:extLst>
              <a:ext uri="{FF2B5EF4-FFF2-40B4-BE49-F238E27FC236}">
                <a16:creationId xmlns:a16="http://schemas.microsoft.com/office/drawing/2014/main" id="{95EA147E-62D0-4981-954F-4D012C668A51}"/>
              </a:ext>
            </a:extLst>
          </p:cNvPr>
          <p:cNvSpPr txBox="1"/>
          <p:nvPr/>
        </p:nvSpPr>
        <p:spPr>
          <a:xfrm>
            <a:off x="5141603" y="4167821"/>
            <a:ext cx="4296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Calibri Light"/>
              </a:rPr>
              <a:t>B</a:t>
            </a:r>
            <a:endParaRPr lang="en-US" sz="4000" dirty="0"/>
          </a:p>
        </p:txBody>
      </p:sp>
      <p:sp>
        <p:nvSpPr>
          <p:cNvPr id="16" name="TextBox 15">
            <a:extLst>
              <a:ext uri="{FF2B5EF4-FFF2-40B4-BE49-F238E27FC236}">
                <a16:creationId xmlns:a16="http://schemas.microsoft.com/office/drawing/2014/main" id="{595C3EAA-A7E3-4284-8223-DD3E872A3BCB}"/>
              </a:ext>
            </a:extLst>
          </p:cNvPr>
          <p:cNvSpPr txBox="1"/>
          <p:nvPr/>
        </p:nvSpPr>
        <p:spPr>
          <a:xfrm>
            <a:off x="6009598" y="4168341"/>
            <a:ext cx="50310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Calibri Light"/>
              </a:rPr>
              <a:t>A</a:t>
            </a:r>
            <a:endParaRPr lang="en-US" sz="4000" dirty="0"/>
          </a:p>
        </p:txBody>
      </p:sp>
      <p:sp>
        <p:nvSpPr>
          <p:cNvPr id="19" name="TextBox 18">
            <a:extLst>
              <a:ext uri="{FF2B5EF4-FFF2-40B4-BE49-F238E27FC236}">
                <a16:creationId xmlns:a16="http://schemas.microsoft.com/office/drawing/2014/main" id="{55DF7274-662F-4579-8EB9-EECD9AC256E9}"/>
              </a:ext>
            </a:extLst>
          </p:cNvPr>
          <p:cNvSpPr txBox="1"/>
          <p:nvPr/>
        </p:nvSpPr>
        <p:spPr>
          <a:xfrm>
            <a:off x="684882" y="1850834"/>
            <a:ext cx="10131490"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dirty="0">
                <a:ea typeface="+mn-lt"/>
                <a:cs typeface="+mn-lt"/>
              </a:rPr>
              <a:t>What if our grading scale looked like this?</a:t>
            </a:r>
          </a:p>
          <a:p>
            <a:pPr marL="285750" indent="-285750">
              <a:buFont typeface="Arial"/>
              <a:buChar char="•"/>
            </a:pPr>
            <a:r>
              <a:rPr lang="en-US" sz="2600" b="1" dirty="0">
                <a:ea typeface="+mn-lt"/>
                <a:cs typeface="+mn-lt"/>
              </a:rPr>
              <a:t>Now every student has to bring their grade up, at most 10%, to raise their grade one letter grade.</a:t>
            </a:r>
            <a:endParaRPr lang="en-US" sz="2600">
              <a:cs typeface="Calibri"/>
            </a:endParaRPr>
          </a:p>
          <a:p>
            <a:pPr marL="285750" indent="-285750">
              <a:buFont typeface="Arial"/>
              <a:buChar char="•"/>
            </a:pPr>
            <a:r>
              <a:rPr lang="en-US" sz="2600" b="1" dirty="0">
                <a:cs typeface="Calibri" panose="020F0502020204030204"/>
              </a:rPr>
              <a:t>Students no longer need to feel hopeless or give up. Their grade is not in a deep hole. They are motivated to keep working to improve.</a:t>
            </a:r>
          </a:p>
        </p:txBody>
      </p:sp>
      <p:pic>
        <p:nvPicPr>
          <p:cNvPr id="18" name="Picture 19">
            <a:extLst>
              <a:ext uri="{FF2B5EF4-FFF2-40B4-BE49-F238E27FC236}">
                <a16:creationId xmlns:a16="http://schemas.microsoft.com/office/drawing/2014/main" id="{F89BCC82-B602-4F1F-B352-22E9E4DEEFBE}"/>
              </a:ext>
            </a:extLst>
          </p:cNvPr>
          <p:cNvPicPr>
            <a:picLocks noChangeAspect="1"/>
          </p:cNvPicPr>
          <p:nvPr/>
        </p:nvPicPr>
        <p:blipFill>
          <a:blip r:embed="rId2"/>
          <a:stretch>
            <a:fillRect/>
          </a:stretch>
        </p:blipFill>
        <p:spPr>
          <a:xfrm>
            <a:off x="3334617" y="4809695"/>
            <a:ext cx="829541" cy="416502"/>
          </a:xfrm>
          <a:prstGeom prst="rect">
            <a:avLst/>
          </a:prstGeom>
        </p:spPr>
      </p:pic>
      <p:pic>
        <p:nvPicPr>
          <p:cNvPr id="20" name="Picture 19">
            <a:extLst>
              <a:ext uri="{FF2B5EF4-FFF2-40B4-BE49-F238E27FC236}">
                <a16:creationId xmlns:a16="http://schemas.microsoft.com/office/drawing/2014/main" id="{9FD4A3BF-9280-4E14-A1E7-E2805BE26776}"/>
              </a:ext>
            </a:extLst>
          </p:cNvPr>
          <p:cNvPicPr>
            <a:picLocks noChangeAspect="1"/>
          </p:cNvPicPr>
          <p:nvPr/>
        </p:nvPicPr>
        <p:blipFill>
          <a:blip r:embed="rId2"/>
          <a:stretch>
            <a:fillRect/>
          </a:stretch>
        </p:blipFill>
        <p:spPr>
          <a:xfrm>
            <a:off x="4165890" y="4809694"/>
            <a:ext cx="829541" cy="416502"/>
          </a:xfrm>
          <a:prstGeom prst="rect">
            <a:avLst/>
          </a:prstGeom>
        </p:spPr>
      </p:pic>
      <p:pic>
        <p:nvPicPr>
          <p:cNvPr id="21" name="Picture 19">
            <a:extLst>
              <a:ext uri="{FF2B5EF4-FFF2-40B4-BE49-F238E27FC236}">
                <a16:creationId xmlns:a16="http://schemas.microsoft.com/office/drawing/2014/main" id="{FB195CF8-6EEC-4DD9-9042-72C55A4EA941}"/>
              </a:ext>
            </a:extLst>
          </p:cNvPr>
          <p:cNvPicPr>
            <a:picLocks noChangeAspect="1"/>
          </p:cNvPicPr>
          <p:nvPr/>
        </p:nvPicPr>
        <p:blipFill>
          <a:blip r:embed="rId2"/>
          <a:stretch>
            <a:fillRect/>
          </a:stretch>
        </p:blipFill>
        <p:spPr>
          <a:xfrm>
            <a:off x="4997163" y="4809695"/>
            <a:ext cx="829541" cy="416502"/>
          </a:xfrm>
          <a:prstGeom prst="rect">
            <a:avLst/>
          </a:prstGeom>
        </p:spPr>
      </p:pic>
      <p:pic>
        <p:nvPicPr>
          <p:cNvPr id="22" name="Picture 19">
            <a:extLst>
              <a:ext uri="{FF2B5EF4-FFF2-40B4-BE49-F238E27FC236}">
                <a16:creationId xmlns:a16="http://schemas.microsoft.com/office/drawing/2014/main" id="{1C8EE229-EB87-4738-9B93-467CF35561BA}"/>
              </a:ext>
            </a:extLst>
          </p:cNvPr>
          <p:cNvPicPr>
            <a:picLocks noChangeAspect="1"/>
          </p:cNvPicPr>
          <p:nvPr/>
        </p:nvPicPr>
        <p:blipFill>
          <a:blip r:embed="rId2"/>
          <a:stretch>
            <a:fillRect/>
          </a:stretch>
        </p:blipFill>
        <p:spPr>
          <a:xfrm>
            <a:off x="5828435" y="4809694"/>
            <a:ext cx="864177" cy="416502"/>
          </a:xfrm>
          <a:prstGeom prst="rect">
            <a:avLst/>
          </a:prstGeom>
        </p:spPr>
      </p:pic>
      <p:pic>
        <p:nvPicPr>
          <p:cNvPr id="7" name="Picture 7" descr="A picture containing clock, table&#10;&#10;Description automatically generated">
            <a:extLst>
              <a:ext uri="{FF2B5EF4-FFF2-40B4-BE49-F238E27FC236}">
                <a16:creationId xmlns:a16="http://schemas.microsoft.com/office/drawing/2014/main" id="{660C1F00-72B9-44D1-8937-60CAAC32884E}"/>
              </a:ext>
            </a:extLst>
          </p:cNvPr>
          <p:cNvPicPr>
            <a:picLocks noGrp="1" noChangeAspect="1"/>
          </p:cNvPicPr>
          <p:nvPr>
            <p:ph idx="1"/>
          </p:nvPr>
        </p:nvPicPr>
        <p:blipFill>
          <a:blip r:embed="rId3"/>
          <a:stretch>
            <a:fillRect/>
          </a:stretch>
        </p:blipFill>
        <p:spPr>
          <a:xfrm>
            <a:off x="2309525" y="5233628"/>
            <a:ext cx="4667250" cy="981075"/>
          </a:xfrm>
        </p:spPr>
      </p:pic>
      <p:pic>
        <p:nvPicPr>
          <p:cNvPr id="23" name="Picture 19">
            <a:extLst>
              <a:ext uri="{FF2B5EF4-FFF2-40B4-BE49-F238E27FC236}">
                <a16:creationId xmlns:a16="http://schemas.microsoft.com/office/drawing/2014/main" id="{7801B6FB-D33D-4746-B0EE-71E73475087F}"/>
              </a:ext>
            </a:extLst>
          </p:cNvPr>
          <p:cNvPicPr>
            <a:picLocks noChangeAspect="1"/>
          </p:cNvPicPr>
          <p:nvPr/>
        </p:nvPicPr>
        <p:blipFill>
          <a:blip r:embed="rId2"/>
          <a:stretch>
            <a:fillRect/>
          </a:stretch>
        </p:blipFill>
        <p:spPr>
          <a:xfrm>
            <a:off x="2503344" y="4809694"/>
            <a:ext cx="829541" cy="416502"/>
          </a:xfrm>
          <a:prstGeom prst="rect">
            <a:avLst/>
          </a:prstGeom>
        </p:spPr>
      </p:pic>
    </p:spTree>
    <p:extLst>
      <p:ext uri="{BB962C8B-B14F-4D97-AF65-F5344CB8AC3E}">
        <p14:creationId xmlns:p14="http://schemas.microsoft.com/office/powerpoint/2010/main" val="197542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0B5A-648D-43EC-9E5C-15E8947A71A2}"/>
              </a:ext>
            </a:extLst>
          </p:cNvPr>
          <p:cNvSpPr>
            <a:spLocks noGrp="1"/>
          </p:cNvSpPr>
          <p:nvPr>
            <p:ph type="title"/>
          </p:nvPr>
        </p:nvSpPr>
        <p:spPr/>
        <p:txBody>
          <a:bodyPr>
            <a:normAutofit/>
          </a:bodyPr>
          <a:lstStyle/>
          <a:p>
            <a:r>
              <a:rPr lang="en-US" sz="4400" b="1" u="sng" cap="none" dirty="0">
                <a:ea typeface="+mj-lt"/>
                <a:cs typeface="+mj-lt"/>
              </a:rPr>
              <a:t>0-4 Grading Scale</a:t>
            </a:r>
            <a:endParaRPr lang="en-US" sz="4400" dirty="0"/>
          </a:p>
        </p:txBody>
      </p:sp>
      <p:sp>
        <p:nvSpPr>
          <p:cNvPr id="13" name="TextBox 12">
            <a:extLst>
              <a:ext uri="{FF2B5EF4-FFF2-40B4-BE49-F238E27FC236}">
                <a16:creationId xmlns:a16="http://schemas.microsoft.com/office/drawing/2014/main" id="{DBD8E0C3-3964-490C-B805-EFA77F910C3C}"/>
              </a:ext>
            </a:extLst>
          </p:cNvPr>
          <p:cNvSpPr txBox="1"/>
          <p:nvPr/>
        </p:nvSpPr>
        <p:spPr>
          <a:xfrm>
            <a:off x="3526629" y="3510251"/>
            <a:ext cx="32867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000" b="1" dirty="0">
              <a:latin typeface="Calibri Light"/>
              <a:cs typeface="Calibri Light"/>
            </a:endParaRPr>
          </a:p>
        </p:txBody>
      </p:sp>
      <p:sp>
        <p:nvSpPr>
          <p:cNvPr id="19" name="TextBox 18">
            <a:extLst>
              <a:ext uri="{FF2B5EF4-FFF2-40B4-BE49-F238E27FC236}">
                <a16:creationId xmlns:a16="http://schemas.microsoft.com/office/drawing/2014/main" id="{55DF7274-662F-4579-8EB9-EECD9AC256E9}"/>
              </a:ext>
            </a:extLst>
          </p:cNvPr>
          <p:cNvSpPr txBox="1"/>
          <p:nvPr/>
        </p:nvSpPr>
        <p:spPr>
          <a:xfrm>
            <a:off x="684882" y="1850834"/>
            <a:ext cx="9447422"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dirty="0">
                <a:ea typeface="+mn-lt"/>
                <a:cs typeface="+mn-lt"/>
              </a:rPr>
              <a:t>Often when grading assignments we use the 0-100 grading scale. This can cause issues. </a:t>
            </a:r>
          </a:p>
          <a:p>
            <a:pPr marL="285750" indent="-285750">
              <a:buFont typeface="Arial"/>
              <a:buChar char="•"/>
            </a:pPr>
            <a:r>
              <a:rPr lang="en-US" sz="2600" b="1" dirty="0">
                <a:cs typeface="Calibri"/>
              </a:rPr>
              <a:t>As stated before, almost 2/3 of the scale emphasizes failure.</a:t>
            </a:r>
          </a:p>
          <a:p>
            <a:pPr marL="285750" indent="-285750">
              <a:buFont typeface="Arial"/>
              <a:buChar char="•"/>
            </a:pPr>
            <a:r>
              <a:rPr lang="en-US" sz="2600" b="1" dirty="0">
                <a:cs typeface="Calibri"/>
              </a:rPr>
              <a:t>If zeros, are used, it disproportionately punishes students who do not do the work.</a:t>
            </a:r>
          </a:p>
          <a:p>
            <a:pPr marL="285750" indent="-285750">
              <a:buFont typeface="Arial"/>
              <a:buChar char="•"/>
            </a:pPr>
            <a:r>
              <a:rPr lang="en-US" sz="2600" b="1" dirty="0">
                <a:cs typeface="Calibri"/>
              </a:rPr>
              <a:t>It is susceptible to error and variance. Is there really a clear difference between a student who earns a 73% and a 74%?</a:t>
            </a:r>
          </a:p>
        </p:txBody>
      </p:sp>
    </p:spTree>
    <p:extLst>
      <p:ext uri="{BB962C8B-B14F-4D97-AF65-F5344CB8AC3E}">
        <p14:creationId xmlns:p14="http://schemas.microsoft.com/office/powerpoint/2010/main" val="3152412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3791</Words>
  <Application>Microsoft Office PowerPoint</Application>
  <PresentationFormat>Widescreen</PresentationFormat>
  <Paragraphs>347</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Arial,Sans-Serif</vt:lpstr>
      <vt:lpstr>Calibri</vt:lpstr>
      <vt:lpstr>Calibri Light</vt:lpstr>
      <vt:lpstr>Franklin Gothic Medium</vt:lpstr>
      <vt:lpstr>Georgia</vt:lpstr>
      <vt:lpstr>Celestial</vt:lpstr>
      <vt:lpstr>Grading for Equity</vt:lpstr>
      <vt:lpstr>gradingforequity.org</vt:lpstr>
      <vt:lpstr>The Three Pillars of Equitable Grading</vt:lpstr>
      <vt:lpstr>Pillar 1: Accuracy Our grading must use calculations that are mathematically sound, easy to understand, and correctly describes a student's level of academic performance.</vt:lpstr>
      <vt:lpstr>The Zero</vt:lpstr>
      <vt:lpstr>The Zero</vt:lpstr>
      <vt:lpstr>Minimum Grading</vt:lpstr>
      <vt:lpstr>Minimum Grading</vt:lpstr>
      <vt:lpstr>0-4 Grading Scale</vt:lpstr>
      <vt:lpstr>0-4 Grading Scale</vt:lpstr>
      <vt:lpstr>Problems With Averaging</vt:lpstr>
      <vt:lpstr>Problems With Averaging</vt:lpstr>
      <vt:lpstr>PowerPoint Presentation</vt:lpstr>
      <vt:lpstr>PowerPoint Presentation</vt:lpstr>
      <vt:lpstr>Weighting More Recent Performance</vt:lpstr>
      <vt:lpstr>Weighting More Recent Performance</vt:lpstr>
      <vt:lpstr>Group Grading</vt:lpstr>
      <vt:lpstr>Group Grading</vt:lpstr>
      <vt:lpstr>Pillar 2: Bias-Resistant Grades should be based on valid evidence of a student's content knowledge, and not based on evidence that is likely to be corrupted by a teacher's implicit bias or that reflects a student's environment.</vt:lpstr>
      <vt:lpstr>Common Teacher Biases</vt:lpstr>
      <vt:lpstr>Providing Extra Credit</vt:lpstr>
      <vt:lpstr>Penalizing for Late Work</vt:lpstr>
      <vt:lpstr>Accepting Late Work Without Penalty</vt:lpstr>
      <vt:lpstr>Alternative Consequences for Cheating</vt:lpstr>
      <vt:lpstr>Alternative Consequences for Cheating</vt:lpstr>
      <vt:lpstr>Excluding Participation and Effort From the Grade</vt:lpstr>
      <vt:lpstr>Homework</vt:lpstr>
      <vt:lpstr>Reframing Homework</vt:lpstr>
      <vt:lpstr>Basing Grades Entirely on Summative Assessments</vt:lpstr>
      <vt:lpstr>(1) How does this affect how teachers approach assessments?</vt:lpstr>
      <vt:lpstr>(2) How do we prevent this emphasis on summative assessments from creating more stress for students and punishing students who don't test well?</vt:lpstr>
      <vt:lpstr>Pillar 3: Motivation The way we grade should motivate students to achieve academic success, support a growth mindset, and give students opportunities for redemption.</vt:lpstr>
      <vt:lpstr>Motivation</vt:lpstr>
      <vt:lpstr>Retakes</vt:lpstr>
      <vt:lpstr>Retakes</vt:lpstr>
      <vt:lpstr>Retakes</vt:lpstr>
      <vt:lpstr>Practices That "Lift the Veil" </vt:lpstr>
      <vt:lpstr>Rubrics</vt:lpstr>
      <vt:lpstr>Example</vt:lpstr>
      <vt:lpstr>Rubrics</vt:lpstr>
      <vt:lpstr>Alternatives</vt:lpstr>
      <vt:lpstr>Empowering Students</vt:lpstr>
      <vt:lpstr>Standards-Based Grade Books</vt:lpstr>
      <vt:lpstr>Example</vt:lpstr>
      <vt:lpstr>Standards-Based Grade Books</vt:lpstr>
      <vt:lpstr>Summary of Strategies</vt:lpstr>
      <vt:lpstr>Recent News</vt:lpstr>
      <vt:lpstr>Thank You for Coming!  https://forms.gle/XBCD6uo3QEDu3GQ48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David Powers</cp:lastModifiedBy>
  <cp:revision>4184</cp:revision>
  <dcterms:created xsi:type="dcterms:W3CDTF">2020-08-28T23:31:40Z</dcterms:created>
  <dcterms:modified xsi:type="dcterms:W3CDTF">2020-10-20T00:50:11Z</dcterms:modified>
</cp:coreProperties>
</file>