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Economica"/>
      <p:regular r:id="rId20"/>
      <p:bold r:id="rId21"/>
      <p:italic r:id="rId22"/>
      <p:boldItalic r:id="rId23"/>
    </p:embeddedFont>
    <p:embeddedFont>
      <p:font typeface="Libre Franklin"/>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j8l6595p87GXZwXBX0+qgVaYOb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Economica-regular.fntdata"/><Relationship Id="rId22" Type="http://schemas.openxmlformats.org/officeDocument/2006/relationships/font" Target="fonts/Economica-italic.fntdata"/><Relationship Id="rId21" Type="http://schemas.openxmlformats.org/officeDocument/2006/relationships/font" Target="fonts/Economica-bold.fntdata"/><Relationship Id="rId24" Type="http://schemas.openxmlformats.org/officeDocument/2006/relationships/font" Target="fonts/LibreFranklin-regular.fntdata"/><Relationship Id="rId23" Type="http://schemas.openxmlformats.org/officeDocument/2006/relationships/font" Target="fonts/Economica-boldItalic.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LibreFranklin-italic.fntdata"/><Relationship Id="rId25" Type="http://schemas.openxmlformats.org/officeDocument/2006/relationships/font" Target="fonts/LibreFranklin-bold.fntdata"/><Relationship Id="rId28" Type="http://schemas.openxmlformats.org/officeDocument/2006/relationships/font" Target="fonts/OpenSans-regular.fntdata"/><Relationship Id="rId27" Type="http://schemas.openxmlformats.org/officeDocument/2006/relationships/font" Target="fonts/LibreFranklin-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nyurl.com/FLEXWD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d4CXo6RK0NQ1-17H7j6Y7XNpNf-oBRi7E8scS_evts6qHI-Q/viewfor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laspositascollege.edu/gp/phaseoneactivities.php"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946640590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4946640590_2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14946640590_2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6cc5db114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6cc5db1149_0_1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lang="en-US" sz="1300"/>
              <a:t>Google Doc link:  </a:t>
            </a:r>
            <a:r>
              <a:rPr lang="en-US" sz="1300" u="sng">
                <a:solidFill>
                  <a:schemeClr val="hlink"/>
                </a:solidFill>
                <a:hlinkClick r:id="rId2"/>
              </a:rPr>
              <a:t>https://tinyurl.com/FLEXWDM</a:t>
            </a:r>
            <a:r>
              <a:rPr lang="en-US" sz="1300"/>
              <a:t> </a:t>
            </a:r>
            <a:endParaRPr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cc5db114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6cc5db1149_0_1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t/>
            </a:r>
            <a:endParaRPr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6cc5db1149_7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16cc5db1149_7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sz="1400"/>
              <a:t>Fall FLEX Survey Link</a:t>
            </a:r>
            <a:endParaRPr sz="1400"/>
          </a:p>
          <a:p>
            <a:pPr indent="0" lvl="0" marL="0" rtl="0" algn="l">
              <a:lnSpc>
                <a:spcPct val="115000"/>
              </a:lnSpc>
              <a:spcBef>
                <a:spcPts val="1200"/>
              </a:spcBef>
              <a:spcAft>
                <a:spcPts val="1200"/>
              </a:spcAft>
              <a:buClr>
                <a:schemeClr val="dk1"/>
              </a:buClr>
              <a:buSzPts val="1100"/>
              <a:buFont typeface="Arial"/>
              <a:buNone/>
            </a:pPr>
            <a:r>
              <a:rPr lang="en-US" sz="900" u="sng">
                <a:solidFill>
                  <a:schemeClr val="hlink"/>
                </a:solidFill>
                <a:highlight>
                  <a:srgbClr val="FFFFFF"/>
                </a:highlight>
                <a:hlinkClick r:id="rId2"/>
              </a:rPr>
              <a:t>https://docs.google.com/forms/d/e/1FAIpQLSd4CXo6RK0NQ1-17H7j6Y7XNpNf-oBRi7E8scS_evts6qHI-Q/viewform</a:t>
            </a:r>
            <a:r>
              <a:rPr lang="en-US" sz="900">
                <a:highlight>
                  <a:srgbClr val="FFFFFF"/>
                </a:highlight>
              </a:rPr>
              <a:t> </a:t>
            </a:r>
            <a:endParaRPr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4946640590_2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14946640590_2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6cc5db1149_1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6cc5db1149_12_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t/>
            </a: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6cc5db1149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6cc5db1149_0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t/>
            </a:r>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43faf1bb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43faf1bbb3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Please post in the chat this link:    </a:t>
            </a:r>
            <a:r>
              <a:rPr lang="en-US" u="sng">
                <a:solidFill>
                  <a:srgbClr val="2200CC"/>
                </a:solidFill>
                <a:latin typeface="Arial"/>
                <a:ea typeface="Arial"/>
                <a:cs typeface="Arial"/>
                <a:sym typeface="Arial"/>
                <a:hlinkClick r:id="rId2">
                  <a:extLst>
                    <a:ext uri="{A12FA001-AC4F-418D-AE19-62706E023703}">
                      <ahyp:hlinkClr val="tx"/>
                    </a:ext>
                  </a:extLst>
                </a:hlinkClick>
              </a:rPr>
              <a:t>http://www.laspositascollege.edu/gp/phaseoneactivities.php</a:t>
            </a:r>
            <a:r>
              <a:rPr lang="en-US">
                <a:latin typeface="Arial"/>
                <a:ea typeface="Arial"/>
                <a:cs typeface="Arial"/>
                <a:sym typeface="Arial"/>
              </a:rPr>
              <a:t> </a:t>
            </a:r>
            <a:endParaRPr/>
          </a:p>
        </p:txBody>
      </p:sp>
      <p:sp>
        <p:nvSpPr>
          <p:cNvPr id="212" name="Google Shape;212;g143faf1bbb3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6cc5db1149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16cc5db1149_0_1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g16cc5db1149_0_13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cc5db1149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6cc5db1149_0_1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1300"/>
              </a:spcBef>
              <a:spcAft>
                <a:spcPts val="0"/>
              </a:spcAft>
              <a:buNone/>
            </a:pPr>
            <a:r>
              <a:rPr lang="en-US">
                <a:latin typeface="Arial"/>
                <a:ea typeface="Arial"/>
                <a:cs typeface="Arial"/>
                <a:sym typeface="Arial"/>
              </a:rPr>
              <a:t>Ideas (not limited to:)</a:t>
            </a:r>
            <a:endParaRPr>
              <a:latin typeface="Arial"/>
              <a:ea typeface="Arial"/>
              <a:cs typeface="Arial"/>
              <a:sym typeface="Arial"/>
            </a:endParaRPr>
          </a:p>
          <a:p>
            <a:pPr indent="-304800" lvl="0" marL="457200" rtl="0" algn="l">
              <a:lnSpc>
                <a:spcPct val="90000"/>
              </a:lnSpc>
              <a:spcBef>
                <a:spcPts val="1300"/>
              </a:spcBef>
              <a:spcAft>
                <a:spcPts val="0"/>
              </a:spcAft>
              <a:buClr>
                <a:schemeClr val="dk1"/>
              </a:buClr>
              <a:buSzPts val="1200"/>
              <a:buChar char="●"/>
            </a:pPr>
            <a:r>
              <a:rPr lang="en-US">
                <a:latin typeface="Arial"/>
                <a:ea typeface="Arial"/>
                <a:cs typeface="Arial"/>
                <a:sym typeface="Arial"/>
              </a:rPr>
              <a:t>provides information how to get in touch with you</a:t>
            </a:r>
            <a:endParaRPr>
              <a:latin typeface="Arial"/>
              <a:ea typeface="Arial"/>
              <a:cs typeface="Arial"/>
              <a:sym typeface="Arial"/>
            </a:endParaRPr>
          </a:p>
          <a:p>
            <a:pPr indent="-304800" lvl="0" marL="457200" rtl="0" algn="l">
              <a:lnSpc>
                <a:spcPct val="90000"/>
              </a:lnSpc>
              <a:spcBef>
                <a:spcPts val="0"/>
              </a:spcBef>
              <a:spcAft>
                <a:spcPts val="0"/>
              </a:spcAft>
              <a:buClr>
                <a:schemeClr val="dk1"/>
              </a:buClr>
              <a:buSzPts val="1200"/>
              <a:buChar char="●"/>
            </a:pPr>
            <a:r>
              <a:rPr lang="en-US">
                <a:latin typeface="Arial"/>
                <a:ea typeface="Arial"/>
                <a:cs typeface="Arial"/>
                <a:sym typeface="Arial"/>
              </a:rPr>
              <a:t>invites the reader to communicate with you </a:t>
            </a:r>
            <a:endParaRPr>
              <a:latin typeface="Arial"/>
              <a:ea typeface="Arial"/>
              <a:cs typeface="Arial"/>
              <a:sym typeface="Arial"/>
            </a:endParaRPr>
          </a:p>
          <a:p>
            <a:pPr indent="-304800" lvl="0" marL="457200" rtl="0" algn="l">
              <a:lnSpc>
                <a:spcPct val="90000"/>
              </a:lnSpc>
              <a:spcBef>
                <a:spcPts val="0"/>
              </a:spcBef>
              <a:spcAft>
                <a:spcPts val="0"/>
              </a:spcAft>
              <a:buClr>
                <a:schemeClr val="dk1"/>
              </a:buClr>
              <a:buSzPts val="1200"/>
              <a:buChar char="●"/>
            </a:pPr>
            <a:r>
              <a:rPr lang="en-US">
                <a:latin typeface="Arial"/>
                <a:ea typeface="Arial"/>
                <a:cs typeface="Arial"/>
                <a:sym typeface="Arial"/>
              </a:rPr>
              <a:t>includes a statement of best wishes or support</a:t>
            </a:r>
            <a:endParaRPr>
              <a:latin typeface="Arial"/>
              <a:ea typeface="Arial"/>
              <a:cs typeface="Arial"/>
              <a:sym typeface="Arial"/>
            </a:endParaRPr>
          </a:p>
          <a:p>
            <a:pPr indent="-304800" lvl="0" marL="457200" rtl="0" algn="l">
              <a:lnSpc>
                <a:spcPct val="90000"/>
              </a:lnSpc>
              <a:spcBef>
                <a:spcPts val="0"/>
              </a:spcBef>
              <a:spcAft>
                <a:spcPts val="0"/>
              </a:spcAft>
              <a:buClr>
                <a:schemeClr val="dk1"/>
              </a:buClr>
              <a:buSzPts val="1200"/>
              <a:buChar char="●"/>
            </a:pPr>
            <a:r>
              <a:rPr lang="en-US">
                <a:latin typeface="Arial"/>
                <a:ea typeface="Arial"/>
                <a:cs typeface="Arial"/>
                <a:sym typeface="Arial"/>
              </a:rPr>
              <a:t>is personable and relatable</a:t>
            </a:r>
            <a:endParaRPr>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6cc5db1149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6cc5db1149_0_1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90000"/>
              </a:lnSpc>
              <a:spcBef>
                <a:spcPts val="1300"/>
              </a:spcBef>
              <a:spcAft>
                <a:spcPts val="0"/>
              </a:spcAft>
              <a:buNone/>
            </a:pPr>
            <a:r>
              <a:rPr lang="en-US">
                <a:latin typeface="Arial"/>
                <a:ea typeface="Arial"/>
                <a:cs typeface="Arial"/>
                <a:sym typeface="Arial"/>
              </a:rPr>
              <a:t>Ideas (not limited to:)</a:t>
            </a:r>
            <a:endParaRPr>
              <a:latin typeface="Arial"/>
              <a:ea typeface="Arial"/>
              <a:cs typeface="Arial"/>
              <a:sym typeface="Arial"/>
            </a:endParaRPr>
          </a:p>
          <a:p>
            <a:pPr indent="-381000" lvl="0" marL="609600" rtl="0" algn="l">
              <a:lnSpc>
                <a:spcPct val="90000"/>
              </a:lnSpc>
              <a:spcBef>
                <a:spcPts val="1300"/>
              </a:spcBef>
              <a:spcAft>
                <a:spcPts val="0"/>
              </a:spcAft>
              <a:buClr>
                <a:schemeClr val="dk1"/>
              </a:buClr>
              <a:buSzPts val="1200"/>
              <a:buChar char="●"/>
            </a:pPr>
            <a:r>
              <a:rPr lang="en-US">
                <a:latin typeface="Arial"/>
                <a:ea typeface="Arial"/>
                <a:cs typeface="Arial"/>
                <a:sym typeface="Arial"/>
              </a:rPr>
              <a:t>Academic &amp; Career Pathway (if applicable)</a:t>
            </a:r>
            <a:endParaRPr>
              <a:latin typeface="Arial"/>
              <a:ea typeface="Arial"/>
              <a:cs typeface="Arial"/>
              <a:sym typeface="Arial"/>
            </a:endParaRPr>
          </a:p>
          <a:p>
            <a:pPr indent="-381000" lvl="0" marL="609600" rtl="0" algn="l">
              <a:lnSpc>
                <a:spcPct val="90000"/>
              </a:lnSpc>
              <a:spcBef>
                <a:spcPts val="0"/>
              </a:spcBef>
              <a:spcAft>
                <a:spcPts val="0"/>
              </a:spcAft>
              <a:buClr>
                <a:schemeClr val="dk1"/>
              </a:buClr>
              <a:buSzPts val="1200"/>
              <a:buChar char="●"/>
            </a:pPr>
            <a:r>
              <a:rPr lang="en-US">
                <a:latin typeface="Arial"/>
                <a:ea typeface="Arial"/>
                <a:cs typeface="Arial"/>
                <a:sym typeface="Arial"/>
              </a:rPr>
              <a:t>Contact times and locations with links if HyFlex or online</a:t>
            </a:r>
            <a:endParaRPr>
              <a:latin typeface="Arial"/>
              <a:ea typeface="Arial"/>
              <a:cs typeface="Arial"/>
              <a:sym typeface="Arial"/>
            </a:endParaRPr>
          </a:p>
          <a:p>
            <a:pPr indent="-381000" lvl="0" marL="609600" rtl="0" algn="l">
              <a:lnSpc>
                <a:spcPct val="90000"/>
              </a:lnSpc>
              <a:spcBef>
                <a:spcPts val="0"/>
              </a:spcBef>
              <a:spcAft>
                <a:spcPts val="0"/>
              </a:spcAft>
              <a:buClr>
                <a:schemeClr val="dk1"/>
              </a:buClr>
              <a:buSzPts val="1200"/>
              <a:buChar char="●"/>
            </a:pPr>
            <a:r>
              <a:rPr lang="en-US">
                <a:latin typeface="Arial"/>
                <a:ea typeface="Arial"/>
                <a:cs typeface="Arial"/>
                <a:sym typeface="Arial"/>
              </a:rPr>
              <a:t>About yourself!</a:t>
            </a:r>
            <a:endParaRPr>
              <a:latin typeface="Arial"/>
              <a:ea typeface="Arial"/>
              <a:cs typeface="Arial"/>
              <a:sym typeface="Arial"/>
            </a:endParaRPr>
          </a:p>
          <a:p>
            <a:pPr indent="-304800" lvl="1" marL="914400" rtl="0" algn="l">
              <a:lnSpc>
                <a:spcPct val="90000"/>
              </a:lnSpc>
              <a:spcBef>
                <a:spcPts val="0"/>
              </a:spcBef>
              <a:spcAft>
                <a:spcPts val="0"/>
              </a:spcAft>
              <a:buClr>
                <a:schemeClr val="dk1"/>
              </a:buClr>
              <a:buSzPts val="1200"/>
              <a:buChar char="○"/>
            </a:pPr>
            <a:r>
              <a:rPr lang="en-US">
                <a:latin typeface="Arial"/>
                <a:ea typeface="Arial"/>
                <a:cs typeface="Arial"/>
                <a:sym typeface="Arial"/>
              </a:rPr>
              <a:t>Preferred name, pronouns</a:t>
            </a:r>
            <a:endParaRPr>
              <a:latin typeface="Arial"/>
              <a:ea typeface="Arial"/>
              <a:cs typeface="Arial"/>
              <a:sym typeface="Arial"/>
            </a:endParaRPr>
          </a:p>
          <a:p>
            <a:pPr indent="-304800" lvl="1" marL="914400" rtl="0" algn="l">
              <a:lnSpc>
                <a:spcPct val="90000"/>
              </a:lnSpc>
              <a:spcBef>
                <a:spcPts val="0"/>
              </a:spcBef>
              <a:spcAft>
                <a:spcPts val="0"/>
              </a:spcAft>
              <a:buClr>
                <a:schemeClr val="dk1"/>
              </a:buClr>
              <a:buSzPts val="1200"/>
              <a:buChar char="○"/>
            </a:pPr>
            <a:r>
              <a:rPr lang="en-US">
                <a:latin typeface="Arial"/>
                <a:ea typeface="Arial"/>
                <a:cs typeface="Arial"/>
                <a:sym typeface="Arial"/>
              </a:rPr>
              <a:t>What do you do at the college, what you enjoy about it.</a:t>
            </a:r>
            <a:endParaRPr>
              <a:latin typeface="Arial"/>
              <a:ea typeface="Arial"/>
              <a:cs typeface="Arial"/>
              <a:sym typeface="Arial"/>
            </a:endParaRPr>
          </a:p>
          <a:p>
            <a:pPr indent="-304800" lvl="1" marL="914400" rtl="0" algn="l">
              <a:lnSpc>
                <a:spcPct val="90000"/>
              </a:lnSpc>
              <a:spcBef>
                <a:spcPts val="0"/>
              </a:spcBef>
              <a:spcAft>
                <a:spcPts val="0"/>
              </a:spcAft>
              <a:buClr>
                <a:schemeClr val="dk1"/>
              </a:buClr>
              <a:buSzPts val="1200"/>
              <a:buChar char="○"/>
            </a:pPr>
            <a:r>
              <a:rPr lang="en-US">
                <a:latin typeface="Arial"/>
                <a:ea typeface="Arial"/>
                <a:cs typeface="Arial"/>
                <a:sym typeface="Arial"/>
              </a:rPr>
              <a:t>Interests, previous experiences, or work experience</a:t>
            </a:r>
            <a:endParaRPr>
              <a:latin typeface="Arial"/>
              <a:ea typeface="Arial"/>
              <a:cs typeface="Arial"/>
              <a:sym typeface="Arial"/>
            </a:endParaRPr>
          </a:p>
          <a:p>
            <a:pPr indent="-381000" lvl="0" marL="609600" rtl="0" algn="l">
              <a:lnSpc>
                <a:spcPct val="90000"/>
              </a:lnSpc>
              <a:spcBef>
                <a:spcPts val="0"/>
              </a:spcBef>
              <a:spcAft>
                <a:spcPts val="0"/>
              </a:spcAft>
              <a:buClr>
                <a:schemeClr val="dk1"/>
              </a:buClr>
              <a:buSzPts val="1200"/>
              <a:buChar char="●"/>
            </a:pPr>
            <a:r>
              <a:rPr lang="en-US">
                <a:latin typeface="Arial"/>
                <a:ea typeface="Arial"/>
                <a:cs typeface="Arial"/>
                <a:sym typeface="Arial"/>
              </a:rPr>
              <a:t>Belonging statement </a:t>
            </a:r>
            <a:endParaRPr>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6dc3cffc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6dc3cffc3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t/>
            </a: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6dc3cffc3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6dc3cffc3e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t/>
            </a: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6cc5db1149_0_9"/>
          <p:cNvSpPr/>
          <p:nvPr/>
        </p:nvSpPr>
        <p:spPr>
          <a:xfrm>
            <a:off x="3658683" y="1008933"/>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5" name="Google Shape;15;g16cc5db1149_0_9"/>
          <p:cNvSpPr/>
          <p:nvPr/>
        </p:nvSpPr>
        <p:spPr>
          <a:xfrm rot="10800000">
            <a:off x="7091169" y="4355671"/>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6" name="Google Shape;16;g16cc5db1149_0_9"/>
          <p:cNvSpPr txBox="1"/>
          <p:nvPr>
            <p:ph type="ctrTitle"/>
          </p:nvPr>
        </p:nvSpPr>
        <p:spPr>
          <a:xfrm>
            <a:off x="4059600" y="1925674"/>
            <a:ext cx="4072800" cy="2049600"/>
          </a:xfrm>
          <a:prstGeom prst="rect">
            <a:avLst/>
          </a:prstGeom>
        </p:spPr>
        <p:txBody>
          <a:bodyPr anchorCtr="0" anchor="b" bIns="121900" lIns="121900" spcFirstLastPara="1" rIns="121900" wrap="square" tIns="121900">
            <a:normAutofit/>
          </a:bodyPr>
          <a:lstStyle>
            <a:lvl1pPr lvl="0" rtl="0" algn="ctr">
              <a:spcBef>
                <a:spcPts val="0"/>
              </a:spcBef>
              <a:spcAft>
                <a:spcPts val="0"/>
              </a:spcAft>
              <a:buSzPts val="5600"/>
              <a:buNone/>
              <a:defRPr/>
            </a:lvl1pPr>
            <a:lvl2pPr lvl="1" rtl="0" algn="ctr">
              <a:spcBef>
                <a:spcPts val="0"/>
              </a:spcBef>
              <a:spcAft>
                <a:spcPts val="0"/>
              </a:spcAft>
              <a:buSzPts val="5600"/>
              <a:buNone/>
              <a:defRPr/>
            </a:lvl2pPr>
            <a:lvl3pPr lvl="2" rtl="0" algn="ctr">
              <a:spcBef>
                <a:spcPts val="0"/>
              </a:spcBef>
              <a:spcAft>
                <a:spcPts val="0"/>
              </a:spcAft>
              <a:buSzPts val="5600"/>
              <a:buNone/>
              <a:defRPr/>
            </a:lvl3pPr>
            <a:lvl4pPr lvl="3" rtl="0" algn="ctr">
              <a:spcBef>
                <a:spcPts val="0"/>
              </a:spcBef>
              <a:spcAft>
                <a:spcPts val="0"/>
              </a:spcAft>
              <a:buSzPts val="5600"/>
              <a:buNone/>
              <a:defRPr/>
            </a:lvl4pPr>
            <a:lvl5pPr lvl="4" rtl="0" algn="ctr">
              <a:spcBef>
                <a:spcPts val="0"/>
              </a:spcBef>
              <a:spcAft>
                <a:spcPts val="0"/>
              </a:spcAft>
              <a:buSzPts val="5600"/>
              <a:buNone/>
              <a:defRPr/>
            </a:lvl5pPr>
            <a:lvl6pPr lvl="5" rtl="0" algn="ctr">
              <a:spcBef>
                <a:spcPts val="0"/>
              </a:spcBef>
              <a:spcAft>
                <a:spcPts val="0"/>
              </a:spcAft>
              <a:buSzPts val="5600"/>
              <a:buNone/>
              <a:defRPr/>
            </a:lvl6pPr>
            <a:lvl7pPr lvl="6" rtl="0" algn="ctr">
              <a:spcBef>
                <a:spcPts val="0"/>
              </a:spcBef>
              <a:spcAft>
                <a:spcPts val="0"/>
              </a:spcAft>
              <a:buSzPts val="5600"/>
              <a:buNone/>
              <a:defRPr/>
            </a:lvl7pPr>
            <a:lvl8pPr lvl="7" rtl="0" algn="ctr">
              <a:spcBef>
                <a:spcPts val="0"/>
              </a:spcBef>
              <a:spcAft>
                <a:spcPts val="0"/>
              </a:spcAft>
              <a:buSzPts val="5600"/>
              <a:buNone/>
              <a:defRPr/>
            </a:lvl8pPr>
            <a:lvl9pPr lvl="8" rtl="0" algn="ctr">
              <a:spcBef>
                <a:spcPts val="0"/>
              </a:spcBef>
              <a:spcAft>
                <a:spcPts val="0"/>
              </a:spcAft>
              <a:buSzPts val="5600"/>
              <a:buNone/>
              <a:defRPr/>
            </a:lvl9pPr>
          </a:lstStyle>
          <a:p/>
        </p:txBody>
      </p:sp>
      <p:sp>
        <p:nvSpPr>
          <p:cNvPr id="17" name="Google Shape;17;g16cc5db1149_0_9"/>
          <p:cNvSpPr txBox="1"/>
          <p:nvPr>
            <p:ph idx="1" type="subTitle"/>
          </p:nvPr>
        </p:nvSpPr>
        <p:spPr>
          <a:xfrm>
            <a:off x="4059600" y="4155440"/>
            <a:ext cx="4072800" cy="9351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Font typeface="Economica"/>
              <a:buNone/>
              <a:defRPr sz="2800">
                <a:latin typeface="Economica"/>
                <a:ea typeface="Economica"/>
                <a:cs typeface="Economica"/>
                <a:sym typeface="Economica"/>
              </a:defRPr>
            </a:lvl1pPr>
            <a:lvl2pPr lvl="1" rtl="0" algn="ctr">
              <a:lnSpc>
                <a:spcPct val="100000"/>
              </a:lnSpc>
              <a:spcBef>
                <a:spcPts val="0"/>
              </a:spcBef>
              <a:spcAft>
                <a:spcPts val="0"/>
              </a:spcAft>
              <a:buSzPts val="2800"/>
              <a:buFont typeface="Economica"/>
              <a:buNone/>
              <a:defRPr sz="2800">
                <a:latin typeface="Economica"/>
                <a:ea typeface="Economica"/>
                <a:cs typeface="Economica"/>
                <a:sym typeface="Economica"/>
              </a:defRPr>
            </a:lvl2pPr>
            <a:lvl3pPr lvl="2" rtl="0" algn="ctr">
              <a:lnSpc>
                <a:spcPct val="100000"/>
              </a:lnSpc>
              <a:spcBef>
                <a:spcPts val="0"/>
              </a:spcBef>
              <a:spcAft>
                <a:spcPts val="0"/>
              </a:spcAft>
              <a:buSzPts val="2800"/>
              <a:buFont typeface="Economica"/>
              <a:buNone/>
              <a:defRPr sz="2800">
                <a:latin typeface="Economica"/>
                <a:ea typeface="Economica"/>
                <a:cs typeface="Economica"/>
                <a:sym typeface="Economica"/>
              </a:defRPr>
            </a:lvl3pPr>
            <a:lvl4pPr lvl="3" rtl="0" algn="ctr">
              <a:lnSpc>
                <a:spcPct val="100000"/>
              </a:lnSpc>
              <a:spcBef>
                <a:spcPts val="0"/>
              </a:spcBef>
              <a:spcAft>
                <a:spcPts val="0"/>
              </a:spcAft>
              <a:buSzPts val="2800"/>
              <a:buFont typeface="Economica"/>
              <a:buNone/>
              <a:defRPr sz="2800">
                <a:latin typeface="Economica"/>
                <a:ea typeface="Economica"/>
                <a:cs typeface="Economica"/>
                <a:sym typeface="Economica"/>
              </a:defRPr>
            </a:lvl4pPr>
            <a:lvl5pPr lvl="4" rtl="0" algn="ctr">
              <a:lnSpc>
                <a:spcPct val="100000"/>
              </a:lnSpc>
              <a:spcBef>
                <a:spcPts val="0"/>
              </a:spcBef>
              <a:spcAft>
                <a:spcPts val="0"/>
              </a:spcAft>
              <a:buSzPts val="2800"/>
              <a:buFont typeface="Economica"/>
              <a:buNone/>
              <a:defRPr sz="2800">
                <a:latin typeface="Economica"/>
                <a:ea typeface="Economica"/>
                <a:cs typeface="Economica"/>
                <a:sym typeface="Economica"/>
              </a:defRPr>
            </a:lvl5pPr>
            <a:lvl6pPr lvl="5" rtl="0" algn="ctr">
              <a:lnSpc>
                <a:spcPct val="100000"/>
              </a:lnSpc>
              <a:spcBef>
                <a:spcPts val="0"/>
              </a:spcBef>
              <a:spcAft>
                <a:spcPts val="0"/>
              </a:spcAft>
              <a:buSzPts val="2800"/>
              <a:buFont typeface="Economica"/>
              <a:buNone/>
              <a:defRPr sz="2800">
                <a:latin typeface="Economica"/>
                <a:ea typeface="Economica"/>
                <a:cs typeface="Economica"/>
                <a:sym typeface="Economica"/>
              </a:defRPr>
            </a:lvl6pPr>
            <a:lvl7pPr lvl="6" rtl="0" algn="ctr">
              <a:lnSpc>
                <a:spcPct val="100000"/>
              </a:lnSpc>
              <a:spcBef>
                <a:spcPts val="0"/>
              </a:spcBef>
              <a:spcAft>
                <a:spcPts val="0"/>
              </a:spcAft>
              <a:buSzPts val="2800"/>
              <a:buFont typeface="Economica"/>
              <a:buNone/>
              <a:defRPr sz="2800">
                <a:latin typeface="Economica"/>
                <a:ea typeface="Economica"/>
                <a:cs typeface="Economica"/>
                <a:sym typeface="Economica"/>
              </a:defRPr>
            </a:lvl7pPr>
            <a:lvl8pPr lvl="7" rtl="0" algn="ctr">
              <a:lnSpc>
                <a:spcPct val="100000"/>
              </a:lnSpc>
              <a:spcBef>
                <a:spcPts val="0"/>
              </a:spcBef>
              <a:spcAft>
                <a:spcPts val="0"/>
              </a:spcAft>
              <a:buSzPts val="2800"/>
              <a:buFont typeface="Economica"/>
              <a:buNone/>
              <a:defRPr sz="2800">
                <a:latin typeface="Economica"/>
                <a:ea typeface="Economica"/>
                <a:cs typeface="Economica"/>
                <a:sym typeface="Economica"/>
              </a:defRPr>
            </a:lvl8pPr>
            <a:lvl9pPr lvl="8" rtl="0" algn="ctr">
              <a:lnSpc>
                <a:spcPct val="100000"/>
              </a:lnSpc>
              <a:spcBef>
                <a:spcPts val="0"/>
              </a:spcBef>
              <a:spcAft>
                <a:spcPts val="0"/>
              </a:spcAft>
              <a:buSzPts val="2800"/>
              <a:buFont typeface="Economica"/>
              <a:buNone/>
              <a:defRPr sz="2800">
                <a:latin typeface="Economica"/>
                <a:ea typeface="Economica"/>
                <a:cs typeface="Economica"/>
                <a:sym typeface="Economica"/>
              </a:defRPr>
            </a:lvl9pPr>
          </a:lstStyle>
          <a:p/>
        </p:txBody>
      </p:sp>
      <p:sp>
        <p:nvSpPr>
          <p:cNvPr id="18" name="Google Shape;18;g16cc5db1149_0_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g16cc5db1149_0_51"/>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g16cc5db1149_0_51"/>
          <p:cNvSpPr txBox="1"/>
          <p:nvPr>
            <p:ph hasCustomPrompt="1" type="title"/>
          </p:nvPr>
        </p:nvSpPr>
        <p:spPr>
          <a:xfrm>
            <a:off x="415600" y="1276167"/>
            <a:ext cx="11360700" cy="28383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Clr>
                <a:schemeClr val="lt2"/>
              </a:buClr>
              <a:buSzPts val="21300"/>
              <a:buNone/>
              <a:defRPr sz="21300">
                <a:solidFill>
                  <a:schemeClr val="lt2"/>
                </a:solidFill>
              </a:defRPr>
            </a:lvl1pPr>
            <a:lvl2pPr lvl="1" rtl="0" algn="ctr">
              <a:spcBef>
                <a:spcPts val="0"/>
              </a:spcBef>
              <a:spcAft>
                <a:spcPts val="0"/>
              </a:spcAft>
              <a:buClr>
                <a:schemeClr val="lt2"/>
              </a:buClr>
              <a:buSzPts val="21300"/>
              <a:buNone/>
              <a:defRPr sz="21300">
                <a:solidFill>
                  <a:schemeClr val="lt2"/>
                </a:solidFill>
              </a:defRPr>
            </a:lvl2pPr>
            <a:lvl3pPr lvl="2" rtl="0" algn="ctr">
              <a:spcBef>
                <a:spcPts val="0"/>
              </a:spcBef>
              <a:spcAft>
                <a:spcPts val="0"/>
              </a:spcAft>
              <a:buClr>
                <a:schemeClr val="lt2"/>
              </a:buClr>
              <a:buSzPts val="21300"/>
              <a:buNone/>
              <a:defRPr sz="21300">
                <a:solidFill>
                  <a:schemeClr val="lt2"/>
                </a:solidFill>
              </a:defRPr>
            </a:lvl3pPr>
            <a:lvl4pPr lvl="3" rtl="0" algn="ctr">
              <a:spcBef>
                <a:spcPts val="0"/>
              </a:spcBef>
              <a:spcAft>
                <a:spcPts val="0"/>
              </a:spcAft>
              <a:buClr>
                <a:schemeClr val="lt2"/>
              </a:buClr>
              <a:buSzPts val="21300"/>
              <a:buNone/>
              <a:defRPr sz="21300">
                <a:solidFill>
                  <a:schemeClr val="lt2"/>
                </a:solidFill>
              </a:defRPr>
            </a:lvl4pPr>
            <a:lvl5pPr lvl="4" rtl="0" algn="ctr">
              <a:spcBef>
                <a:spcPts val="0"/>
              </a:spcBef>
              <a:spcAft>
                <a:spcPts val="0"/>
              </a:spcAft>
              <a:buClr>
                <a:schemeClr val="lt2"/>
              </a:buClr>
              <a:buSzPts val="21300"/>
              <a:buNone/>
              <a:defRPr sz="21300">
                <a:solidFill>
                  <a:schemeClr val="lt2"/>
                </a:solidFill>
              </a:defRPr>
            </a:lvl5pPr>
            <a:lvl6pPr lvl="5" rtl="0" algn="ctr">
              <a:spcBef>
                <a:spcPts val="0"/>
              </a:spcBef>
              <a:spcAft>
                <a:spcPts val="0"/>
              </a:spcAft>
              <a:buClr>
                <a:schemeClr val="lt2"/>
              </a:buClr>
              <a:buSzPts val="21300"/>
              <a:buNone/>
              <a:defRPr sz="21300">
                <a:solidFill>
                  <a:schemeClr val="lt2"/>
                </a:solidFill>
              </a:defRPr>
            </a:lvl6pPr>
            <a:lvl7pPr lvl="6" rtl="0" algn="ctr">
              <a:spcBef>
                <a:spcPts val="0"/>
              </a:spcBef>
              <a:spcAft>
                <a:spcPts val="0"/>
              </a:spcAft>
              <a:buClr>
                <a:schemeClr val="lt2"/>
              </a:buClr>
              <a:buSzPts val="21300"/>
              <a:buNone/>
              <a:defRPr sz="21300">
                <a:solidFill>
                  <a:schemeClr val="lt2"/>
                </a:solidFill>
              </a:defRPr>
            </a:lvl7pPr>
            <a:lvl8pPr lvl="7" rtl="0" algn="ctr">
              <a:spcBef>
                <a:spcPts val="0"/>
              </a:spcBef>
              <a:spcAft>
                <a:spcPts val="0"/>
              </a:spcAft>
              <a:buClr>
                <a:schemeClr val="lt2"/>
              </a:buClr>
              <a:buSzPts val="21300"/>
              <a:buNone/>
              <a:defRPr sz="21300">
                <a:solidFill>
                  <a:schemeClr val="lt2"/>
                </a:solidFill>
              </a:defRPr>
            </a:lvl8pPr>
            <a:lvl9pPr lvl="8" rtl="0" algn="ctr">
              <a:spcBef>
                <a:spcPts val="0"/>
              </a:spcBef>
              <a:spcAft>
                <a:spcPts val="0"/>
              </a:spcAft>
              <a:buClr>
                <a:schemeClr val="lt2"/>
              </a:buClr>
              <a:buSzPts val="21300"/>
              <a:buNone/>
              <a:defRPr sz="21300">
                <a:solidFill>
                  <a:schemeClr val="lt2"/>
                </a:solidFill>
              </a:defRPr>
            </a:lvl9pPr>
          </a:lstStyle>
          <a:p>
            <a:r>
              <a:t>xx%</a:t>
            </a:r>
          </a:p>
        </p:txBody>
      </p:sp>
      <p:sp>
        <p:nvSpPr>
          <p:cNvPr id="58" name="Google Shape;58;g16cc5db1149_0_51"/>
          <p:cNvSpPr txBox="1"/>
          <p:nvPr>
            <p:ph idx="1" type="body"/>
          </p:nvPr>
        </p:nvSpPr>
        <p:spPr>
          <a:xfrm>
            <a:off x="415600" y="4216000"/>
            <a:ext cx="11360700" cy="1428900"/>
          </a:xfrm>
          <a:prstGeom prst="rect">
            <a:avLst/>
          </a:prstGeom>
        </p:spPr>
        <p:txBody>
          <a:bodyPr anchorCtr="0" anchor="t" bIns="121900" lIns="121900" spcFirstLastPara="1" rIns="121900" wrap="square" tIns="121900">
            <a:normAutofit/>
          </a:bodyPr>
          <a:lstStyle>
            <a:lvl1pPr indent="-381000" lvl="0" marL="457200" rtl="0" algn="ctr">
              <a:spcBef>
                <a:spcPts val="0"/>
              </a:spcBef>
              <a:spcAft>
                <a:spcPts val="0"/>
              </a:spcAft>
              <a:buSzPts val="2400"/>
              <a:buChar char="●"/>
              <a:defRPr/>
            </a:lvl1pPr>
            <a:lvl2pPr indent="-349250" lvl="1" marL="914400" rtl="0" algn="ctr">
              <a:spcBef>
                <a:spcPts val="0"/>
              </a:spcBef>
              <a:spcAft>
                <a:spcPts val="0"/>
              </a:spcAft>
              <a:buSzPts val="1900"/>
              <a:buChar char="○"/>
              <a:defRPr/>
            </a:lvl2pPr>
            <a:lvl3pPr indent="-349250" lvl="2" marL="1371600" rtl="0" algn="ctr">
              <a:spcBef>
                <a:spcPts val="0"/>
              </a:spcBef>
              <a:spcAft>
                <a:spcPts val="0"/>
              </a:spcAft>
              <a:buSzPts val="1900"/>
              <a:buChar char="■"/>
              <a:defRPr/>
            </a:lvl3pPr>
            <a:lvl4pPr indent="-349250" lvl="3" marL="1828800" rtl="0" algn="ctr">
              <a:spcBef>
                <a:spcPts val="0"/>
              </a:spcBef>
              <a:spcAft>
                <a:spcPts val="0"/>
              </a:spcAft>
              <a:buSzPts val="1900"/>
              <a:buChar char="●"/>
              <a:defRPr/>
            </a:lvl4pPr>
            <a:lvl5pPr indent="-349250" lvl="4" marL="2286000" rtl="0" algn="ctr">
              <a:spcBef>
                <a:spcPts val="0"/>
              </a:spcBef>
              <a:spcAft>
                <a:spcPts val="0"/>
              </a:spcAft>
              <a:buSzPts val="1900"/>
              <a:buChar char="○"/>
              <a:defRPr/>
            </a:lvl5pPr>
            <a:lvl6pPr indent="-349250" lvl="5" marL="2743200" rtl="0" algn="ctr">
              <a:spcBef>
                <a:spcPts val="0"/>
              </a:spcBef>
              <a:spcAft>
                <a:spcPts val="0"/>
              </a:spcAft>
              <a:buSzPts val="1900"/>
              <a:buChar char="■"/>
              <a:defRPr/>
            </a:lvl6pPr>
            <a:lvl7pPr indent="-349250" lvl="6" marL="3200400" rtl="0" algn="ctr">
              <a:spcBef>
                <a:spcPts val="0"/>
              </a:spcBef>
              <a:spcAft>
                <a:spcPts val="0"/>
              </a:spcAft>
              <a:buSzPts val="1900"/>
              <a:buChar char="●"/>
              <a:defRPr/>
            </a:lvl7pPr>
            <a:lvl8pPr indent="-349250" lvl="7" marL="3657600" rtl="0" algn="ctr">
              <a:spcBef>
                <a:spcPts val="0"/>
              </a:spcBef>
              <a:spcAft>
                <a:spcPts val="0"/>
              </a:spcAft>
              <a:buSzPts val="1900"/>
              <a:buChar char="○"/>
              <a:defRPr/>
            </a:lvl8pPr>
            <a:lvl9pPr indent="-349250" lvl="8" marL="4114800" rtl="0" algn="ctr">
              <a:spcBef>
                <a:spcPts val="0"/>
              </a:spcBef>
              <a:spcAft>
                <a:spcPts val="0"/>
              </a:spcAft>
              <a:buSzPts val="1900"/>
              <a:buChar char="■"/>
              <a:defRPr/>
            </a:lvl9pPr>
          </a:lstStyle>
          <a:p/>
        </p:txBody>
      </p:sp>
      <p:sp>
        <p:nvSpPr>
          <p:cNvPr id="59" name="Google Shape;59;g16cc5db1149_0_5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g16cc5db1149_0_5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g16cc5db1149_0_58"/>
          <p:cNvSpPr/>
          <p:nvPr/>
        </p:nvSpPr>
        <p:spPr>
          <a:xfrm>
            <a:off x="0" y="4578350"/>
            <a:ext cx="12188700" cy="22797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g16cc5db1149_0_58"/>
          <p:cNvSpPr/>
          <p:nvPr>
            <p:ph idx="2" type="pic"/>
          </p:nvPr>
        </p:nvSpPr>
        <p:spPr>
          <a:xfrm>
            <a:off x="15" y="0"/>
            <a:ext cx="12192000" cy="4578300"/>
          </a:xfrm>
          <a:prstGeom prst="rect">
            <a:avLst/>
          </a:prstGeom>
          <a:solidFill>
            <a:srgbClr val="D8D8D8"/>
          </a:solidFill>
          <a:ln>
            <a:noFill/>
          </a:ln>
        </p:spPr>
      </p:sp>
      <p:sp>
        <p:nvSpPr>
          <p:cNvPr id="65" name="Google Shape;65;g16cc5db1149_0_58"/>
          <p:cNvSpPr txBox="1"/>
          <p:nvPr>
            <p:ph type="title"/>
          </p:nvPr>
        </p:nvSpPr>
        <p:spPr>
          <a:xfrm>
            <a:off x="1097279" y="4799362"/>
            <a:ext cx="10113600" cy="743700"/>
          </a:xfrm>
          <a:prstGeom prst="rect">
            <a:avLst/>
          </a:prstGeom>
          <a:noFill/>
          <a:ln>
            <a:noFill/>
          </a:ln>
        </p:spPr>
        <p:txBody>
          <a:bodyPr anchorCtr="0" anchor="b" bIns="0" lIns="91425" spcFirstLastPara="1" rIns="91425" wrap="square" tIns="0">
            <a:noAutofit/>
          </a:bodyPr>
          <a:lstStyle>
            <a:lvl1pPr lvl="0" rtl="0" algn="l">
              <a:lnSpc>
                <a:spcPct val="90000"/>
              </a:lnSpc>
              <a:spcBef>
                <a:spcPts val="0"/>
              </a:spcBef>
              <a:spcAft>
                <a:spcPts val="0"/>
              </a:spcAft>
              <a:buClr>
                <a:srgbClr val="FFFFFF"/>
              </a:buClr>
              <a:buSzPts val="3600"/>
              <a:buFont typeface="Bookman Old Style"/>
              <a:buNone/>
              <a:defRPr b="0" sz="3600">
                <a:solidFill>
                  <a:srgbClr val="FFFFFF"/>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g16cc5db1149_0_58"/>
          <p:cNvSpPr txBox="1"/>
          <p:nvPr>
            <p:ph idx="1" type="body"/>
          </p:nvPr>
        </p:nvSpPr>
        <p:spPr>
          <a:xfrm>
            <a:off x="1097279" y="5715000"/>
            <a:ext cx="10113300" cy="609600"/>
          </a:xfrm>
          <a:prstGeom prst="rect">
            <a:avLst/>
          </a:prstGeom>
          <a:noFill/>
          <a:ln>
            <a:noFill/>
          </a:ln>
        </p:spPr>
        <p:txBody>
          <a:bodyPr anchorCtr="0" anchor="t" bIns="0" lIns="91425" spcFirstLastPara="1" rIns="91425" wrap="square" tIns="0">
            <a:normAutofit/>
          </a:bodyPr>
          <a:lstStyle>
            <a:lvl1pPr indent="-228600" lvl="0" marL="457200" rtl="0" algn="l">
              <a:lnSpc>
                <a:spcPct val="110000"/>
              </a:lnSpc>
              <a:spcBef>
                <a:spcPts val="0"/>
              </a:spcBef>
              <a:spcAft>
                <a:spcPts val="0"/>
              </a:spcAft>
              <a:buSzPts val="1800"/>
              <a:buNone/>
              <a:defRPr sz="1800">
                <a:solidFill>
                  <a:srgbClr val="FFFFFF"/>
                </a:solidFill>
              </a:defRPr>
            </a:lvl1pPr>
            <a:lvl2pPr indent="-228600" lvl="1" marL="914400" rtl="0" algn="l">
              <a:lnSpc>
                <a:spcPct val="100000"/>
              </a:lnSpc>
              <a:spcBef>
                <a:spcPts val="600"/>
              </a:spcBef>
              <a:spcAft>
                <a:spcPts val="0"/>
              </a:spcAft>
              <a:buClr>
                <a:srgbClr val="3F3F3F"/>
              </a:buClr>
              <a:buSzPts val="1200"/>
              <a:buNone/>
              <a:defRPr sz="1200"/>
            </a:lvl2pPr>
            <a:lvl3pPr indent="-228600" lvl="2" marL="1371600" rtl="0" algn="l">
              <a:lnSpc>
                <a:spcPct val="100000"/>
              </a:lnSpc>
              <a:spcBef>
                <a:spcPts val="400"/>
              </a:spcBef>
              <a:spcAft>
                <a:spcPts val="0"/>
              </a:spcAft>
              <a:buClr>
                <a:srgbClr val="3F3F3F"/>
              </a:buClr>
              <a:buSzPts val="1000"/>
              <a:buNone/>
              <a:defRPr sz="1000"/>
            </a:lvl3pPr>
            <a:lvl4pPr indent="-228600" lvl="3" marL="1828800" rtl="0" algn="l">
              <a:lnSpc>
                <a:spcPct val="100000"/>
              </a:lnSpc>
              <a:spcBef>
                <a:spcPts val="400"/>
              </a:spcBef>
              <a:spcAft>
                <a:spcPts val="0"/>
              </a:spcAft>
              <a:buClr>
                <a:srgbClr val="3F3F3F"/>
              </a:buClr>
              <a:buSzPts val="900"/>
              <a:buNone/>
              <a:defRPr sz="900"/>
            </a:lvl4pPr>
            <a:lvl5pPr indent="-228600" lvl="4" marL="2286000" rtl="0" algn="l">
              <a:lnSpc>
                <a:spcPct val="100000"/>
              </a:lnSpc>
              <a:spcBef>
                <a:spcPts val="400"/>
              </a:spcBef>
              <a:spcAft>
                <a:spcPts val="0"/>
              </a:spcAft>
              <a:buClr>
                <a:srgbClr val="3F3F3F"/>
              </a:buClr>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67" name="Google Shape;67;g16cc5db1149_0_58"/>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g16cc5db1149_0_58"/>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9" name="Google Shape;69;g16cc5db1149_0_58"/>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FFFFF"/>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4" name="Shape 74"/>
        <p:cNvGrpSpPr/>
        <p:nvPr/>
      </p:nvGrpSpPr>
      <p:grpSpPr>
        <a:xfrm>
          <a:off x="0" y="0"/>
          <a:ext cx="0" cy="0"/>
          <a:chOff x="0" y="0"/>
          <a:chExt cx="0" cy="0"/>
        </a:xfrm>
      </p:grpSpPr>
      <p:sp>
        <p:nvSpPr>
          <p:cNvPr id="75" name="Google Shape;75;g16cc5db1149_7_4"/>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76" name="Google Shape;76;g16cc5db1149_7_4"/>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77" name="Google Shape;77;g16cc5db1149_7_4"/>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g16cc5db1149_7_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80" name="Google Shape;80;g16cc5db1149_7_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sp>
        <p:nvSpPr>
          <p:cNvPr id="81" name="Google Shape;81;g16cc5db1149_7_8"/>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g16cc5db1149_7_1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84" name="Google Shape;84;g16cc5db1149_7_12"/>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g16cc5db1149_7_1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87" name="Google Shape;87;g16cc5db1149_7_15"/>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2100"/>
              </a:spcBef>
              <a:spcAft>
                <a:spcPts val="0"/>
              </a:spcAft>
              <a:buSzPts val="1600"/>
              <a:buChar char="○"/>
              <a:defRPr sz="1600"/>
            </a:lvl2pPr>
            <a:lvl3pPr indent="-330200" lvl="2" marL="1371600" rtl="0" algn="l">
              <a:lnSpc>
                <a:spcPct val="115000"/>
              </a:lnSpc>
              <a:spcBef>
                <a:spcPts val="2100"/>
              </a:spcBef>
              <a:spcAft>
                <a:spcPts val="0"/>
              </a:spcAft>
              <a:buSzPts val="1600"/>
              <a:buChar char="■"/>
              <a:defRPr sz="1600"/>
            </a:lvl3pPr>
            <a:lvl4pPr indent="-330200" lvl="3" marL="1828800" rtl="0" algn="l">
              <a:lnSpc>
                <a:spcPct val="115000"/>
              </a:lnSpc>
              <a:spcBef>
                <a:spcPts val="2100"/>
              </a:spcBef>
              <a:spcAft>
                <a:spcPts val="0"/>
              </a:spcAft>
              <a:buSzPts val="1600"/>
              <a:buChar char="●"/>
              <a:defRPr sz="1600"/>
            </a:lvl4pPr>
            <a:lvl5pPr indent="-330200" lvl="4" marL="2286000" rtl="0" algn="l">
              <a:lnSpc>
                <a:spcPct val="115000"/>
              </a:lnSpc>
              <a:spcBef>
                <a:spcPts val="2100"/>
              </a:spcBef>
              <a:spcAft>
                <a:spcPts val="0"/>
              </a:spcAft>
              <a:buSzPts val="1600"/>
              <a:buChar char="○"/>
              <a:defRPr sz="1600"/>
            </a:lvl5pPr>
            <a:lvl6pPr indent="-330200" lvl="5" marL="2743200" rtl="0" algn="l">
              <a:lnSpc>
                <a:spcPct val="115000"/>
              </a:lnSpc>
              <a:spcBef>
                <a:spcPts val="2100"/>
              </a:spcBef>
              <a:spcAft>
                <a:spcPts val="0"/>
              </a:spcAft>
              <a:buSzPts val="1600"/>
              <a:buChar char="■"/>
              <a:defRPr sz="1600"/>
            </a:lvl6pPr>
            <a:lvl7pPr indent="-330200" lvl="6" marL="3200400" rtl="0" algn="l">
              <a:lnSpc>
                <a:spcPct val="115000"/>
              </a:lnSpc>
              <a:spcBef>
                <a:spcPts val="2100"/>
              </a:spcBef>
              <a:spcAft>
                <a:spcPts val="0"/>
              </a:spcAft>
              <a:buSzPts val="1600"/>
              <a:buChar char="●"/>
              <a:defRPr sz="1600"/>
            </a:lvl7pPr>
            <a:lvl8pPr indent="-330200" lvl="7" marL="3657600" rtl="0" algn="l">
              <a:lnSpc>
                <a:spcPct val="115000"/>
              </a:lnSpc>
              <a:spcBef>
                <a:spcPts val="2100"/>
              </a:spcBef>
              <a:spcAft>
                <a:spcPts val="0"/>
              </a:spcAft>
              <a:buSzPts val="1600"/>
              <a:buChar char="○"/>
              <a:defRPr sz="1600"/>
            </a:lvl8pPr>
            <a:lvl9pPr indent="-330200" lvl="8" marL="4114800" rtl="0" algn="l">
              <a:lnSpc>
                <a:spcPct val="115000"/>
              </a:lnSpc>
              <a:spcBef>
                <a:spcPts val="2100"/>
              </a:spcBef>
              <a:spcAft>
                <a:spcPts val="2100"/>
              </a:spcAft>
              <a:buSzPts val="1600"/>
              <a:buChar char="■"/>
              <a:defRPr sz="1600"/>
            </a:lvl9pPr>
          </a:lstStyle>
          <a:p/>
        </p:txBody>
      </p:sp>
      <p:sp>
        <p:nvSpPr>
          <p:cNvPr id="88" name="Google Shape;88;g16cc5db1149_7_15"/>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2100"/>
              </a:spcBef>
              <a:spcAft>
                <a:spcPts val="0"/>
              </a:spcAft>
              <a:buSzPts val="1600"/>
              <a:buChar char="○"/>
              <a:defRPr sz="1600"/>
            </a:lvl2pPr>
            <a:lvl3pPr indent="-330200" lvl="2" marL="1371600" rtl="0" algn="l">
              <a:lnSpc>
                <a:spcPct val="115000"/>
              </a:lnSpc>
              <a:spcBef>
                <a:spcPts val="2100"/>
              </a:spcBef>
              <a:spcAft>
                <a:spcPts val="0"/>
              </a:spcAft>
              <a:buSzPts val="1600"/>
              <a:buChar char="■"/>
              <a:defRPr sz="1600"/>
            </a:lvl3pPr>
            <a:lvl4pPr indent="-330200" lvl="3" marL="1828800" rtl="0" algn="l">
              <a:lnSpc>
                <a:spcPct val="115000"/>
              </a:lnSpc>
              <a:spcBef>
                <a:spcPts val="2100"/>
              </a:spcBef>
              <a:spcAft>
                <a:spcPts val="0"/>
              </a:spcAft>
              <a:buSzPts val="1600"/>
              <a:buChar char="●"/>
              <a:defRPr sz="1600"/>
            </a:lvl4pPr>
            <a:lvl5pPr indent="-330200" lvl="4" marL="2286000" rtl="0" algn="l">
              <a:lnSpc>
                <a:spcPct val="115000"/>
              </a:lnSpc>
              <a:spcBef>
                <a:spcPts val="2100"/>
              </a:spcBef>
              <a:spcAft>
                <a:spcPts val="0"/>
              </a:spcAft>
              <a:buSzPts val="1600"/>
              <a:buChar char="○"/>
              <a:defRPr sz="1600"/>
            </a:lvl5pPr>
            <a:lvl6pPr indent="-330200" lvl="5" marL="2743200" rtl="0" algn="l">
              <a:lnSpc>
                <a:spcPct val="115000"/>
              </a:lnSpc>
              <a:spcBef>
                <a:spcPts val="2100"/>
              </a:spcBef>
              <a:spcAft>
                <a:spcPts val="0"/>
              </a:spcAft>
              <a:buSzPts val="1600"/>
              <a:buChar char="■"/>
              <a:defRPr sz="1600"/>
            </a:lvl6pPr>
            <a:lvl7pPr indent="-330200" lvl="6" marL="3200400" rtl="0" algn="l">
              <a:lnSpc>
                <a:spcPct val="115000"/>
              </a:lnSpc>
              <a:spcBef>
                <a:spcPts val="2100"/>
              </a:spcBef>
              <a:spcAft>
                <a:spcPts val="0"/>
              </a:spcAft>
              <a:buSzPts val="1600"/>
              <a:buChar char="●"/>
              <a:defRPr sz="1600"/>
            </a:lvl7pPr>
            <a:lvl8pPr indent="-330200" lvl="7" marL="3657600" rtl="0" algn="l">
              <a:lnSpc>
                <a:spcPct val="115000"/>
              </a:lnSpc>
              <a:spcBef>
                <a:spcPts val="2100"/>
              </a:spcBef>
              <a:spcAft>
                <a:spcPts val="0"/>
              </a:spcAft>
              <a:buSzPts val="1600"/>
              <a:buChar char="○"/>
              <a:defRPr sz="1600"/>
            </a:lvl8pPr>
            <a:lvl9pPr indent="-330200" lvl="8" marL="4114800" rtl="0" algn="l">
              <a:lnSpc>
                <a:spcPct val="115000"/>
              </a:lnSpc>
              <a:spcBef>
                <a:spcPts val="2100"/>
              </a:spcBef>
              <a:spcAft>
                <a:spcPts val="2100"/>
              </a:spcAft>
              <a:buSzPts val="1600"/>
              <a:buChar char="■"/>
              <a:defRPr sz="1600"/>
            </a:lvl9pPr>
          </a:lstStyle>
          <a:p/>
        </p:txBody>
      </p:sp>
      <p:sp>
        <p:nvSpPr>
          <p:cNvPr id="89" name="Google Shape;89;g16cc5db1149_7_1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g16cc5db1149_7_2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92" name="Google Shape;92;g16cc5db1149_7_20"/>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3" name="Shape 93"/>
        <p:cNvGrpSpPr/>
        <p:nvPr/>
      </p:nvGrpSpPr>
      <p:grpSpPr>
        <a:xfrm>
          <a:off x="0" y="0"/>
          <a:ext cx="0" cy="0"/>
          <a:chOff x="0" y="0"/>
          <a:chExt cx="0" cy="0"/>
        </a:xfrm>
      </p:grpSpPr>
      <p:sp>
        <p:nvSpPr>
          <p:cNvPr id="94" name="Google Shape;94;g16cc5db1149_7_2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95" name="Google Shape;95;g16cc5db1149_7_23"/>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2100"/>
              </a:spcBef>
              <a:spcAft>
                <a:spcPts val="0"/>
              </a:spcAft>
              <a:buSzPts val="1600"/>
              <a:buChar char="○"/>
              <a:defRPr sz="1600"/>
            </a:lvl2pPr>
            <a:lvl3pPr indent="-330200" lvl="2" marL="1371600" rtl="0" algn="l">
              <a:lnSpc>
                <a:spcPct val="115000"/>
              </a:lnSpc>
              <a:spcBef>
                <a:spcPts val="2100"/>
              </a:spcBef>
              <a:spcAft>
                <a:spcPts val="0"/>
              </a:spcAft>
              <a:buSzPts val="1600"/>
              <a:buChar char="■"/>
              <a:defRPr sz="1600"/>
            </a:lvl3pPr>
            <a:lvl4pPr indent="-330200" lvl="3" marL="1828800" rtl="0" algn="l">
              <a:lnSpc>
                <a:spcPct val="115000"/>
              </a:lnSpc>
              <a:spcBef>
                <a:spcPts val="2100"/>
              </a:spcBef>
              <a:spcAft>
                <a:spcPts val="0"/>
              </a:spcAft>
              <a:buSzPts val="1600"/>
              <a:buChar char="●"/>
              <a:defRPr sz="1600"/>
            </a:lvl4pPr>
            <a:lvl5pPr indent="-330200" lvl="4" marL="2286000" rtl="0" algn="l">
              <a:lnSpc>
                <a:spcPct val="115000"/>
              </a:lnSpc>
              <a:spcBef>
                <a:spcPts val="2100"/>
              </a:spcBef>
              <a:spcAft>
                <a:spcPts val="0"/>
              </a:spcAft>
              <a:buSzPts val="1600"/>
              <a:buChar char="○"/>
              <a:defRPr sz="1600"/>
            </a:lvl5pPr>
            <a:lvl6pPr indent="-330200" lvl="5" marL="2743200" rtl="0" algn="l">
              <a:lnSpc>
                <a:spcPct val="115000"/>
              </a:lnSpc>
              <a:spcBef>
                <a:spcPts val="2100"/>
              </a:spcBef>
              <a:spcAft>
                <a:spcPts val="0"/>
              </a:spcAft>
              <a:buSzPts val="1600"/>
              <a:buChar char="■"/>
              <a:defRPr sz="1600"/>
            </a:lvl6pPr>
            <a:lvl7pPr indent="-330200" lvl="6" marL="3200400" rtl="0" algn="l">
              <a:lnSpc>
                <a:spcPct val="115000"/>
              </a:lnSpc>
              <a:spcBef>
                <a:spcPts val="2100"/>
              </a:spcBef>
              <a:spcAft>
                <a:spcPts val="0"/>
              </a:spcAft>
              <a:buSzPts val="1600"/>
              <a:buChar char="●"/>
              <a:defRPr sz="1600"/>
            </a:lvl7pPr>
            <a:lvl8pPr indent="-330200" lvl="7" marL="3657600" rtl="0" algn="l">
              <a:lnSpc>
                <a:spcPct val="115000"/>
              </a:lnSpc>
              <a:spcBef>
                <a:spcPts val="2100"/>
              </a:spcBef>
              <a:spcAft>
                <a:spcPts val="0"/>
              </a:spcAft>
              <a:buSzPts val="1600"/>
              <a:buChar char="○"/>
              <a:defRPr sz="1600"/>
            </a:lvl8pPr>
            <a:lvl9pPr indent="-330200" lvl="8" marL="4114800" rtl="0" algn="l">
              <a:lnSpc>
                <a:spcPct val="115000"/>
              </a:lnSpc>
              <a:spcBef>
                <a:spcPts val="2100"/>
              </a:spcBef>
              <a:spcAft>
                <a:spcPts val="2100"/>
              </a:spcAft>
              <a:buSzPts val="1600"/>
              <a:buChar char="■"/>
              <a:defRPr sz="1600"/>
            </a:lvl9pPr>
          </a:lstStyle>
          <a:p/>
        </p:txBody>
      </p:sp>
      <p:sp>
        <p:nvSpPr>
          <p:cNvPr id="96" name="Google Shape;96;g16cc5db1149_7_2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7" name="Shape 97"/>
        <p:cNvGrpSpPr/>
        <p:nvPr/>
      </p:nvGrpSpPr>
      <p:grpSpPr>
        <a:xfrm>
          <a:off x="0" y="0"/>
          <a:ext cx="0" cy="0"/>
          <a:chOff x="0" y="0"/>
          <a:chExt cx="0" cy="0"/>
        </a:xfrm>
      </p:grpSpPr>
      <p:sp>
        <p:nvSpPr>
          <p:cNvPr id="98" name="Google Shape;98;g16cc5db1149_7_27"/>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99" name="Google Shape;99;g16cc5db1149_7_27"/>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g16cc5db1149_0_15"/>
          <p:cNvSpPr/>
          <p:nvPr/>
        </p:nvSpPr>
        <p:spPr>
          <a:xfrm flipH="1">
            <a:off x="10127953" y="613633"/>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1" name="Google Shape;21;g16cc5db1149_0_15"/>
          <p:cNvSpPr/>
          <p:nvPr/>
        </p:nvSpPr>
        <p:spPr>
          <a:xfrm flipH="1" rot="10800000">
            <a:off x="621900" y="4744471"/>
            <a:ext cx="1442131" cy="1499896"/>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22" name="Google Shape;22;g16cc5db1149_0_15"/>
          <p:cNvSpPr txBox="1"/>
          <p:nvPr>
            <p:ph type="title"/>
          </p:nvPr>
        </p:nvSpPr>
        <p:spPr>
          <a:xfrm>
            <a:off x="1031600" y="2408600"/>
            <a:ext cx="10128900" cy="2040900"/>
          </a:xfrm>
          <a:prstGeom prst="rect">
            <a:avLst/>
          </a:prstGeom>
        </p:spPr>
        <p:txBody>
          <a:bodyPr anchorCtr="0" anchor="ctr" bIns="121900" lIns="121900" spcFirstLastPara="1" rIns="121900" wrap="square" tIns="121900">
            <a:normAutofit/>
          </a:bodyPr>
          <a:lstStyle>
            <a:lvl1pPr lvl="0" rtl="0" algn="ctr">
              <a:spcBef>
                <a:spcPts val="0"/>
              </a:spcBef>
              <a:spcAft>
                <a:spcPts val="0"/>
              </a:spcAft>
              <a:buSzPts val="5600"/>
              <a:buNone/>
              <a:defRPr/>
            </a:lvl1pPr>
            <a:lvl2pPr lvl="1" rtl="0" algn="ctr">
              <a:spcBef>
                <a:spcPts val="0"/>
              </a:spcBef>
              <a:spcAft>
                <a:spcPts val="0"/>
              </a:spcAft>
              <a:buSzPts val="5600"/>
              <a:buNone/>
              <a:defRPr/>
            </a:lvl2pPr>
            <a:lvl3pPr lvl="2" rtl="0" algn="ctr">
              <a:spcBef>
                <a:spcPts val="0"/>
              </a:spcBef>
              <a:spcAft>
                <a:spcPts val="0"/>
              </a:spcAft>
              <a:buSzPts val="5600"/>
              <a:buNone/>
              <a:defRPr/>
            </a:lvl3pPr>
            <a:lvl4pPr lvl="3" rtl="0" algn="ctr">
              <a:spcBef>
                <a:spcPts val="0"/>
              </a:spcBef>
              <a:spcAft>
                <a:spcPts val="0"/>
              </a:spcAft>
              <a:buSzPts val="5600"/>
              <a:buNone/>
              <a:defRPr/>
            </a:lvl4pPr>
            <a:lvl5pPr lvl="4" rtl="0" algn="ctr">
              <a:spcBef>
                <a:spcPts val="0"/>
              </a:spcBef>
              <a:spcAft>
                <a:spcPts val="0"/>
              </a:spcAft>
              <a:buSzPts val="5600"/>
              <a:buNone/>
              <a:defRPr/>
            </a:lvl5pPr>
            <a:lvl6pPr lvl="5" rtl="0" algn="ctr">
              <a:spcBef>
                <a:spcPts val="0"/>
              </a:spcBef>
              <a:spcAft>
                <a:spcPts val="0"/>
              </a:spcAft>
              <a:buSzPts val="5600"/>
              <a:buNone/>
              <a:defRPr/>
            </a:lvl6pPr>
            <a:lvl7pPr lvl="6" rtl="0" algn="ctr">
              <a:spcBef>
                <a:spcPts val="0"/>
              </a:spcBef>
              <a:spcAft>
                <a:spcPts val="0"/>
              </a:spcAft>
              <a:buSzPts val="5600"/>
              <a:buNone/>
              <a:defRPr/>
            </a:lvl7pPr>
            <a:lvl8pPr lvl="7" rtl="0" algn="ctr">
              <a:spcBef>
                <a:spcPts val="0"/>
              </a:spcBef>
              <a:spcAft>
                <a:spcPts val="0"/>
              </a:spcAft>
              <a:buSzPts val="5600"/>
              <a:buNone/>
              <a:defRPr/>
            </a:lvl8pPr>
            <a:lvl9pPr lvl="8" rtl="0" algn="ctr">
              <a:spcBef>
                <a:spcPts val="0"/>
              </a:spcBef>
              <a:spcAft>
                <a:spcPts val="0"/>
              </a:spcAft>
              <a:buSzPts val="5600"/>
              <a:buNone/>
              <a:defRPr/>
            </a:lvl9pPr>
          </a:lstStyle>
          <a:p/>
        </p:txBody>
      </p:sp>
      <p:sp>
        <p:nvSpPr>
          <p:cNvPr id="23" name="Google Shape;23;g16cc5db1149_0_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0" name="Shape 100"/>
        <p:cNvGrpSpPr/>
        <p:nvPr/>
      </p:nvGrpSpPr>
      <p:grpSpPr>
        <a:xfrm>
          <a:off x="0" y="0"/>
          <a:ext cx="0" cy="0"/>
          <a:chOff x="0" y="0"/>
          <a:chExt cx="0" cy="0"/>
        </a:xfrm>
      </p:grpSpPr>
      <p:sp>
        <p:nvSpPr>
          <p:cNvPr id="101" name="Google Shape;101;g16cc5db1149_7_3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02" name="Google Shape;102;g16cc5db1149_7_30"/>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103" name="Google Shape;103;g16cc5db1149_7_30"/>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4" name="Google Shape;104;g16cc5db1149_7_30"/>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2100"/>
              </a:spcBef>
              <a:spcAft>
                <a:spcPts val="0"/>
              </a:spcAft>
              <a:buSzPts val="1900"/>
              <a:buChar char="○"/>
              <a:defRPr/>
            </a:lvl2pPr>
            <a:lvl3pPr indent="-349250" lvl="2" marL="1371600" rtl="0" algn="l">
              <a:lnSpc>
                <a:spcPct val="115000"/>
              </a:lnSpc>
              <a:spcBef>
                <a:spcPts val="2100"/>
              </a:spcBef>
              <a:spcAft>
                <a:spcPts val="0"/>
              </a:spcAft>
              <a:buSzPts val="1900"/>
              <a:buChar char="■"/>
              <a:defRPr/>
            </a:lvl3pPr>
            <a:lvl4pPr indent="-349250" lvl="3" marL="1828800" rtl="0" algn="l">
              <a:lnSpc>
                <a:spcPct val="115000"/>
              </a:lnSpc>
              <a:spcBef>
                <a:spcPts val="2100"/>
              </a:spcBef>
              <a:spcAft>
                <a:spcPts val="0"/>
              </a:spcAft>
              <a:buSzPts val="1900"/>
              <a:buChar char="●"/>
              <a:defRPr/>
            </a:lvl4pPr>
            <a:lvl5pPr indent="-349250" lvl="4" marL="2286000" rtl="0" algn="l">
              <a:lnSpc>
                <a:spcPct val="115000"/>
              </a:lnSpc>
              <a:spcBef>
                <a:spcPts val="2100"/>
              </a:spcBef>
              <a:spcAft>
                <a:spcPts val="0"/>
              </a:spcAft>
              <a:buSzPts val="1900"/>
              <a:buChar char="○"/>
              <a:defRPr/>
            </a:lvl5pPr>
            <a:lvl6pPr indent="-349250" lvl="5" marL="2743200" rtl="0" algn="l">
              <a:lnSpc>
                <a:spcPct val="115000"/>
              </a:lnSpc>
              <a:spcBef>
                <a:spcPts val="2100"/>
              </a:spcBef>
              <a:spcAft>
                <a:spcPts val="0"/>
              </a:spcAft>
              <a:buSzPts val="1900"/>
              <a:buChar char="■"/>
              <a:defRPr/>
            </a:lvl6pPr>
            <a:lvl7pPr indent="-349250" lvl="6" marL="3200400" rtl="0" algn="l">
              <a:lnSpc>
                <a:spcPct val="115000"/>
              </a:lnSpc>
              <a:spcBef>
                <a:spcPts val="2100"/>
              </a:spcBef>
              <a:spcAft>
                <a:spcPts val="0"/>
              </a:spcAft>
              <a:buSzPts val="1900"/>
              <a:buChar char="●"/>
              <a:defRPr/>
            </a:lvl7pPr>
            <a:lvl8pPr indent="-349250" lvl="7" marL="3657600" rtl="0" algn="l">
              <a:lnSpc>
                <a:spcPct val="115000"/>
              </a:lnSpc>
              <a:spcBef>
                <a:spcPts val="2100"/>
              </a:spcBef>
              <a:spcAft>
                <a:spcPts val="0"/>
              </a:spcAft>
              <a:buSzPts val="1900"/>
              <a:buChar char="○"/>
              <a:defRPr/>
            </a:lvl8pPr>
            <a:lvl9pPr indent="-349250" lvl="8" marL="4114800" rtl="0" algn="l">
              <a:lnSpc>
                <a:spcPct val="115000"/>
              </a:lnSpc>
              <a:spcBef>
                <a:spcPts val="2100"/>
              </a:spcBef>
              <a:spcAft>
                <a:spcPts val="2100"/>
              </a:spcAft>
              <a:buSzPts val="1900"/>
              <a:buChar char="■"/>
              <a:defRPr/>
            </a:lvl9pPr>
          </a:lstStyle>
          <a:p/>
        </p:txBody>
      </p:sp>
      <p:sp>
        <p:nvSpPr>
          <p:cNvPr id="105" name="Google Shape;105;g16cc5db1149_7_30"/>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g16cc5db1149_7_36"/>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rtl="0" algn="l">
              <a:lnSpc>
                <a:spcPct val="100000"/>
              </a:lnSpc>
              <a:spcBef>
                <a:spcPts val="0"/>
              </a:spcBef>
              <a:spcAft>
                <a:spcPts val="0"/>
              </a:spcAft>
              <a:buSzPts val="2400"/>
              <a:buNone/>
              <a:defRPr/>
            </a:lvl1pPr>
          </a:lstStyle>
          <a:p/>
        </p:txBody>
      </p:sp>
      <p:sp>
        <p:nvSpPr>
          <p:cNvPr id="108" name="Google Shape;108;g16cc5db1149_7_36"/>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sp>
        <p:nvSpPr>
          <p:cNvPr id="110" name="Google Shape;110;g16cc5db1149_7_39"/>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111" name="Google Shape;111;g16cc5db1149_7_39"/>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2100"/>
              </a:spcBef>
              <a:spcAft>
                <a:spcPts val="0"/>
              </a:spcAft>
              <a:buSzPts val="1900"/>
              <a:buChar char="○"/>
              <a:defRPr/>
            </a:lvl2pPr>
            <a:lvl3pPr indent="-349250" lvl="2" marL="1371600" rtl="0" algn="ctr">
              <a:lnSpc>
                <a:spcPct val="115000"/>
              </a:lnSpc>
              <a:spcBef>
                <a:spcPts val="2100"/>
              </a:spcBef>
              <a:spcAft>
                <a:spcPts val="0"/>
              </a:spcAft>
              <a:buSzPts val="1900"/>
              <a:buChar char="■"/>
              <a:defRPr/>
            </a:lvl3pPr>
            <a:lvl4pPr indent="-349250" lvl="3" marL="1828800" rtl="0" algn="ctr">
              <a:lnSpc>
                <a:spcPct val="115000"/>
              </a:lnSpc>
              <a:spcBef>
                <a:spcPts val="2100"/>
              </a:spcBef>
              <a:spcAft>
                <a:spcPts val="0"/>
              </a:spcAft>
              <a:buSzPts val="1900"/>
              <a:buChar char="●"/>
              <a:defRPr/>
            </a:lvl4pPr>
            <a:lvl5pPr indent="-349250" lvl="4" marL="2286000" rtl="0" algn="ctr">
              <a:lnSpc>
                <a:spcPct val="115000"/>
              </a:lnSpc>
              <a:spcBef>
                <a:spcPts val="2100"/>
              </a:spcBef>
              <a:spcAft>
                <a:spcPts val="0"/>
              </a:spcAft>
              <a:buSzPts val="1900"/>
              <a:buChar char="○"/>
              <a:defRPr/>
            </a:lvl5pPr>
            <a:lvl6pPr indent="-349250" lvl="5" marL="2743200" rtl="0" algn="ctr">
              <a:lnSpc>
                <a:spcPct val="115000"/>
              </a:lnSpc>
              <a:spcBef>
                <a:spcPts val="2100"/>
              </a:spcBef>
              <a:spcAft>
                <a:spcPts val="0"/>
              </a:spcAft>
              <a:buSzPts val="1900"/>
              <a:buChar char="■"/>
              <a:defRPr/>
            </a:lvl6pPr>
            <a:lvl7pPr indent="-349250" lvl="6" marL="3200400" rtl="0" algn="ctr">
              <a:lnSpc>
                <a:spcPct val="115000"/>
              </a:lnSpc>
              <a:spcBef>
                <a:spcPts val="2100"/>
              </a:spcBef>
              <a:spcAft>
                <a:spcPts val="0"/>
              </a:spcAft>
              <a:buSzPts val="1900"/>
              <a:buChar char="●"/>
              <a:defRPr/>
            </a:lvl7pPr>
            <a:lvl8pPr indent="-349250" lvl="7" marL="3657600" rtl="0" algn="ctr">
              <a:lnSpc>
                <a:spcPct val="115000"/>
              </a:lnSpc>
              <a:spcBef>
                <a:spcPts val="2100"/>
              </a:spcBef>
              <a:spcAft>
                <a:spcPts val="0"/>
              </a:spcAft>
              <a:buSzPts val="1900"/>
              <a:buChar char="○"/>
              <a:defRPr/>
            </a:lvl8pPr>
            <a:lvl9pPr indent="-349250" lvl="8" marL="4114800" rtl="0" algn="ctr">
              <a:lnSpc>
                <a:spcPct val="115000"/>
              </a:lnSpc>
              <a:spcBef>
                <a:spcPts val="2100"/>
              </a:spcBef>
              <a:spcAft>
                <a:spcPts val="2100"/>
              </a:spcAft>
              <a:buSzPts val="1900"/>
              <a:buChar char="■"/>
              <a:defRPr/>
            </a:lvl9pPr>
          </a:lstStyle>
          <a:p/>
        </p:txBody>
      </p:sp>
      <p:sp>
        <p:nvSpPr>
          <p:cNvPr id="112" name="Google Shape;112;g16cc5db1149_7_39"/>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
        <p:nvSpPr>
          <p:cNvPr id="114" name="Google Shape;114;g16cc5db1149_7_4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5" name="Shape 115"/>
        <p:cNvGrpSpPr/>
        <p:nvPr/>
      </p:nvGrpSpPr>
      <p:grpSpPr>
        <a:xfrm>
          <a:off x="0" y="0"/>
          <a:ext cx="0" cy="0"/>
          <a:chOff x="0" y="0"/>
          <a:chExt cx="0" cy="0"/>
        </a:xfrm>
      </p:grpSpPr>
      <p:sp>
        <p:nvSpPr>
          <p:cNvPr id="116" name="Google Shape;116;g16cc5db1149_7_45"/>
          <p:cNvSpPr txBox="1"/>
          <p:nvPr>
            <p:ph type="title"/>
          </p:nvPr>
        </p:nvSpPr>
        <p:spPr>
          <a:xfrm>
            <a:off x="2593601" y="624111"/>
            <a:ext cx="8785500" cy="12810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rgbClr val="1481AA"/>
              </a:buClr>
              <a:buSzPts val="19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17" name="Google Shape;117;g16cc5db1149_7_45"/>
          <p:cNvSpPr txBox="1"/>
          <p:nvPr>
            <p:ph idx="1" type="body"/>
          </p:nvPr>
        </p:nvSpPr>
        <p:spPr>
          <a:xfrm>
            <a:off x="2589887" y="2133600"/>
            <a:ext cx="8789400" cy="3777600"/>
          </a:xfrm>
          <a:prstGeom prst="rect">
            <a:avLst/>
          </a:prstGeom>
          <a:noFill/>
          <a:ln>
            <a:noFill/>
          </a:ln>
        </p:spPr>
        <p:txBody>
          <a:bodyPr anchorCtr="0" anchor="t" bIns="45700" lIns="91425" spcFirstLastPara="1" rIns="91425" wrap="square" tIns="45700">
            <a:noAutofit/>
          </a:bodyPr>
          <a:lstStyle>
            <a:lvl1pPr indent="-406400" lvl="0" marL="457200" rtl="0" algn="l">
              <a:lnSpc>
                <a:spcPct val="115000"/>
              </a:lnSpc>
              <a:spcBef>
                <a:spcPts val="1100"/>
              </a:spcBef>
              <a:spcAft>
                <a:spcPts val="0"/>
              </a:spcAft>
              <a:buSzPts val="2800"/>
              <a:buChar char="●"/>
              <a:defRPr sz="2800"/>
            </a:lvl1pPr>
            <a:lvl2pPr indent="-381000" lvl="1" marL="914400" rtl="0" algn="l">
              <a:lnSpc>
                <a:spcPct val="115000"/>
              </a:lnSpc>
              <a:spcBef>
                <a:spcPts val="1100"/>
              </a:spcBef>
              <a:spcAft>
                <a:spcPts val="0"/>
              </a:spcAft>
              <a:buSzPts val="2400"/>
              <a:buChar char="○"/>
              <a:defRPr sz="2400"/>
            </a:lvl2pPr>
            <a:lvl3pPr indent="-355600" lvl="2" marL="1371600" rtl="0" algn="l">
              <a:lnSpc>
                <a:spcPct val="115000"/>
              </a:lnSpc>
              <a:spcBef>
                <a:spcPts val="1100"/>
              </a:spcBef>
              <a:spcAft>
                <a:spcPts val="0"/>
              </a:spcAft>
              <a:buSzPts val="2000"/>
              <a:buChar char="■"/>
              <a:defRPr sz="2000"/>
            </a:lvl3pPr>
            <a:lvl4pPr indent="-349250" lvl="3" marL="1828800" rtl="0" algn="l">
              <a:lnSpc>
                <a:spcPct val="115000"/>
              </a:lnSpc>
              <a:spcBef>
                <a:spcPts val="1100"/>
              </a:spcBef>
              <a:spcAft>
                <a:spcPts val="0"/>
              </a:spcAft>
              <a:buSzPts val="1900"/>
              <a:buChar char="●"/>
              <a:defRPr sz="1900"/>
            </a:lvl4pPr>
            <a:lvl5pPr indent="-349250" lvl="4" marL="2286000" rtl="0" algn="l">
              <a:lnSpc>
                <a:spcPct val="115000"/>
              </a:lnSpc>
              <a:spcBef>
                <a:spcPts val="1100"/>
              </a:spcBef>
              <a:spcAft>
                <a:spcPts val="0"/>
              </a:spcAft>
              <a:buSzPts val="1900"/>
              <a:buChar char="○"/>
              <a:defRPr sz="1900"/>
            </a:lvl5pPr>
            <a:lvl6pPr indent="-349250" lvl="5" marL="2743200" rtl="0" algn="l">
              <a:lnSpc>
                <a:spcPct val="115000"/>
              </a:lnSpc>
              <a:spcBef>
                <a:spcPts val="1100"/>
              </a:spcBef>
              <a:spcAft>
                <a:spcPts val="0"/>
              </a:spcAft>
              <a:buSzPts val="1900"/>
              <a:buChar char="■"/>
              <a:defRPr sz="1500"/>
            </a:lvl6pPr>
            <a:lvl7pPr indent="-349250" lvl="6" marL="3200400" rtl="0" algn="l">
              <a:lnSpc>
                <a:spcPct val="115000"/>
              </a:lnSpc>
              <a:spcBef>
                <a:spcPts val="1100"/>
              </a:spcBef>
              <a:spcAft>
                <a:spcPts val="0"/>
              </a:spcAft>
              <a:buSzPts val="1900"/>
              <a:buChar char="●"/>
              <a:defRPr sz="1500"/>
            </a:lvl7pPr>
            <a:lvl8pPr indent="-349250" lvl="7" marL="3657600" rtl="0" algn="l">
              <a:lnSpc>
                <a:spcPct val="115000"/>
              </a:lnSpc>
              <a:spcBef>
                <a:spcPts val="1100"/>
              </a:spcBef>
              <a:spcAft>
                <a:spcPts val="0"/>
              </a:spcAft>
              <a:buSzPts val="1900"/>
              <a:buChar char="○"/>
              <a:defRPr sz="1500"/>
            </a:lvl8pPr>
            <a:lvl9pPr indent="-349250" lvl="8" marL="4114800" rtl="0" algn="l">
              <a:lnSpc>
                <a:spcPct val="115000"/>
              </a:lnSpc>
              <a:spcBef>
                <a:spcPts val="1100"/>
              </a:spcBef>
              <a:spcAft>
                <a:spcPts val="0"/>
              </a:spcAft>
              <a:buSzPts val="1900"/>
              <a:buChar char="■"/>
              <a:defRPr sz="1500"/>
            </a:lvl9pPr>
          </a:lstStyle>
          <a:p/>
        </p:txBody>
      </p:sp>
      <p:sp>
        <p:nvSpPr>
          <p:cNvPr id="118" name="Google Shape;118;g16cc5db1149_7_45"/>
          <p:cNvSpPr txBox="1"/>
          <p:nvPr>
            <p:ph idx="10" type="dt"/>
          </p:nvPr>
        </p:nvSpPr>
        <p:spPr>
          <a:xfrm>
            <a:off x="10363200" y="6135090"/>
            <a:ext cx="1021800" cy="3702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19" name="Google Shape;119;g16cc5db1149_7_45"/>
          <p:cNvSpPr txBox="1"/>
          <p:nvPr>
            <p:ph idx="11" type="ftr"/>
          </p:nvPr>
        </p:nvSpPr>
        <p:spPr>
          <a:xfrm>
            <a:off x="2589887" y="6135810"/>
            <a:ext cx="7622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20" name="Google Shape;120;g16cc5db1149_7_45"/>
          <p:cNvSpPr/>
          <p:nvPr/>
        </p:nvSpPr>
        <p:spPr>
          <a:xfrm flipH="1" rot="10800000">
            <a:off x="77" y="711200"/>
            <a:ext cx="1811149" cy="508000"/>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21" name="Google Shape;121;g16cc5db1149_7_45"/>
          <p:cNvSpPr txBox="1"/>
          <p:nvPr>
            <p:ph idx="12" type="sldNum"/>
          </p:nvPr>
        </p:nvSpPr>
        <p:spPr>
          <a:xfrm>
            <a:off x="681637" y="787784"/>
            <a:ext cx="780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22" name="Shape 122"/>
        <p:cNvGrpSpPr/>
        <p:nvPr/>
      </p:nvGrpSpPr>
      <p:grpSpPr>
        <a:xfrm>
          <a:off x="0" y="0"/>
          <a:ext cx="0" cy="0"/>
          <a:chOff x="0" y="0"/>
          <a:chExt cx="0" cy="0"/>
        </a:xfrm>
      </p:grpSpPr>
      <p:sp>
        <p:nvSpPr>
          <p:cNvPr id="123" name="Google Shape;123;g16cc5db1149_7_52"/>
          <p:cNvSpPr txBox="1"/>
          <p:nvPr>
            <p:ph type="title"/>
          </p:nvPr>
        </p:nvSpPr>
        <p:spPr>
          <a:xfrm>
            <a:off x="2589887" y="2074561"/>
            <a:ext cx="8789400" cy="14688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rgbClr val="1481AA"/>
              </a:buClr>
              <a:buSzPts val="4000"/>
              <a:buFont typeface="Century Gothic"/>
              <a:buNone/>
              <a:defRPr b="0" sz="4000" cap="none"/>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24" name="Google Shape;124;g16cc5db1149_7_52"/>
          <p:cNvSpPr txBox="1"/>
          <p:nvPr>
            <p:ph idx="1" type="body"/>
          </p:nvPr>
        </p:nvSpPr>
        <p:spPr>
          <a:xfrm>
            <a:off x="2589887" y="3581400"/>
            <a:ext cx="8789400" cy="860400"/>
          </a:xfrm>
          <a:prstGeom prst="rect">
            <a:avLst/>
          </a:prstGeom>
          <a:noFill/>
          <a:ln>
            <a:noFill/>
          </a:ln>
        </p:spPr>
        <p:txBody>
          <a:bodyPr anchorCtr="0" anchor="t" bIns="45700" lIns="91425" spcFirstLastPara="1" rIns="91425" wrap="square" tIns="45700">
            <a:noAutofit/>
          </a:bodyPr>
          <a:lstStyle>
            <a:lvl1pPr indent="-228600" lvl="0" marL="457200" rtl="0" algn="l">
              <a:lnSpc>
                <a:spcPct val="115000"/>
              </a:lnSpc>
              <a:spcBef>
                <a:spcPts val="1100"/>
              </a:spcBef>
              <a:spcAft>
                <a:spcPts val="0"/>
              </a:spcAft>
              <a:buSzPts val="2000"/>
              <a:buNone/>
              <a:defRPr sz="2000">
                <a:solidFill>
                  <a:srgbClr val="595959"/>
                </a:solidFill>
              </a:defRPr>
            </a:lvl1pPr>
            <a:lvl2pPr indent="-228600" lvl="1" marL="914400" rtl="0" algn="l">
              <a:lnSpc>
                <a:spcPct val="115000"/>
              </a:lnSpc>
              <a:spcBef>
                <a:spcPts val="1100"/>
              </a:spcBef>
              <a:spcAft>
                <a:spcPts val="0"/>
              </a:spcAft>
              <a:buSzPts val="1900"/>
              <a:buNone/>
              <a:defRPr sz="1900">
                <a:solidFill>
                  <a:srgbClr val="888888"/>
                </a:solidFill>
              </a:defRPr>
            </a:lvl2pPr>
            <a:lvl3pPr indent="-228600" lvl="2" marL="1371600" rtl="0" algn="l">
              <a:lnSpc>
                <a:spcPct val="115000"/>
              </a:lnSpc>
              <a:spcBef>
                <a:spcPts val="1100"/>
              </a:spcBef>
              <a:spcAft>
                <a:spcPts val="0"/>
              </a:spcAft>
              <a:buSzPts val="1600"/>
              <a:buNone/>
              <a:defRPr sz="1600">
                <a:solidFill>
                  <a:srgbClr val="888888"/>
                </a:solidFill>
              </a:defRPr>
            </a:lvl3pPr>
            <a:lvl4pPr indent="-228600" lvl="3" marL="1828800" rtl="0" algn="l">
              <a:lnSpc>
                <a:spcPct val="115000"/>
              </a:lnSpc>
              <a:spcBef>
                <a:spcPts val="1100"/>
              </a:spcBef>
              <a:spcAft>
                <a:spcPts val="0"/>
              </a:spcAft>
              <a:buSzPts val="1500"/>
              <a:buNone/>
              <a:defRPr sz="1500">
                <a:solidFill>
                  <a:srgbClr val="888888"/>
                </a:solidFill>
              </a:defRPr>
            </a:lvl4pPr>
            <a:lvl5pPr indent="-228600" lvl="4" marL="2286000" rtl="0" algn="l">
              <a:lnSpc>
                <a:spcPct val="115000"/>
              </a:lnSpc>
              <a:spcBef>
                <a:spcPts val="1100"/>
              </a:spcBef>
              <a:spcAft>
                <a:spcPts val="0"/>
              </a:spcAft>
              <a:buSzPts val="1500"/>
              <a:buNone/>
              <a:defRPr sz="1500">
                <a:solidFill>
                  <a:srgbClr val="888888"/>
                </a:solidFill>
              </a:defRPr>
            </a:lvl5pPr>
            <a:lvl6pPr indent="-228600" lvl="5" marL="2743200" rtl="0" algn="l">
              <a:lnSpc>
                <a:spcPct val="115000"/>
              </a:lnSpc>
              <a:spcBef>
                <a:spcPts val="1100"/>
              </a:spcBef>
              <a:spcAft>
                <a:spcPts val="0"/>
              </a:spcAft>
              <a:buSzPts val="1500"/>
              <a:buNone/>
              <a:defRPr sz="1500">
                <a:solidFill>
                  <a:srgbClr val="888888"/>
                </a:solidFill>
              </a:defRPr>
            </a:lvl6pPr>
            <a:lvl7pPr indent="-228600" lvl="6" marL="3200400" rtl="0" algn="l">
              <a:lnSpc>
                <a:spcPct val="115000"/>
              </a:lnSpc>
              <a:spcBef>
                <a:spcPts val="1100"/>
              </a:spcBef>
              <a:spcAft>
                <a:spcPts val="0"/>
              </a:spcAft>
              <a:buSzPts val="1500"/>
              <a:buNone/>
              <a:defRPr sz="1500">
                <a:solidFill>
                  <a:srgbClr val="888888"/>
                </a:solidFill>
              </a:defRPr>
            </a:lvl7pPr>
            <a:lvl8pPr indent="-228600" lvl="7" marL="3657600" rtl="0" algn="l">
              <a:lnSpc>
                <a:spcPct val="115000"/>
              </a:lnSpc>
              <a:spcBef>
                <a:spcPts val="1100"/>
              </a:spcBef>
              <a:spcAft>
                <a:spcPts val="0"/>
              </a:spcAft>
              <a:buSzPts val="1500"/>
              <a:buNone/>
              <a:defRPr sz="1500">
                <a:solidFill>
                  <a:srgbClr val="888888"/>
                </a:solidFill>
              </a:defRPr>
            </a:lvl8pPr>
            <a:lvl9pPr indent="-228600" lvl="8" marL="4114800" rtl="0" algn="l">
              <a:lnSpc>
                <a:spcPct val="115000"/>
              </a:lnSpc>
              <a:spcBef>
                <a:spcPts val="1100"/>
              </a:spcBef>
              <a:spcAft>
                <a:spcPts val="0"/>
              </a:spcAft>
              <a:buSzPts val="1500"/>
              <a:buNone/>
              <a:defRPr sz="1500">
                <a:solidFill>
                  <a:srgbClr val="888888"/>
                </a:solidFill>
              </a:defRPr>
            </a:lvl9pPr>
          </a:lstStyle>
          <a:p/>
        </p:txBody>
      </p:sp>
      <p:sp>
        <p:nvSpPr>
          <p:cNvPr id="125" name="Google Shape;125;g16cc5db1149_7_52"/>
          <p:cNvSpPr txBox="1"/>
          <p:nvPr>
            <p:ph idx="10" type="dt"/>
          </p:nvPr>
        </p:nvSpPr>
        <p:spPr>
          <a:xfrm>
            <a:off x="10363200" y="6135090"/>
            <a:ext cx="1021800" cy="3702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26" name="Google Shape;126;g16cc5db1149_7_52"/>
          <p:cNvSpPr txBox="1"/>
          <p:nvPr>
            <p:ph idx="11" type="ftr"/>
          </p:nvPr>
        </p:nvSpPr>
        <p:spPr>
          <a:xfrm>
            <a:off x="2589887" y="6135810"/>
            <a:ext cx="76221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127" name="Google Shape;127;g16cc5db1149_7_52"/>
          <p:cNvSpPr/>
          <p:nvPr/>
        </p:nvSpPr>
        <p:spPr>
          <a:xfrm flipH="1" rot="10800000">
            <a:off x="77" y="3166532"/>
            <a:ext cx="1811149" cy="508000"/>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28" name="Google Shape;128;g16cc5db1149_7_52"/>
          <p:cNvSpPr txBox="1"/>
          <p:nvPr>
            <p:ph idx="12" type="sldNum"/>
          </p:nvPr>
        </p:nvSpPr>
        <p:spPr>
          <a:xfrm>
            <a:off x="681637" y="3244141"/>
            <a:ext cx="7800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 name="Shape 133"/>
        <p:cNvGrpSpPr/>
        <p:nvPr/>
      </p:nvGrpSpPr>
      <p:grpSpPr>
        <a:xfrm>
          <a:off x="0" y="0"/>
          <a:ext cx="0" cy="0"/>
          <a:chOff x="0" y="0"/>
          <a:chExt cx="0" cy="0"/>
        </a:xfrm>
      </p:grpSpPr>
      <p:sp>
        <p:nvSpPr>
          <p:cNvPr id="134" name="Google Shape;134;g16cc5db1149_12_4"/>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135" name="Google Shape;135;g16cc5db1149_12_4"/>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36" name="Google Shape;136;g16cc5db1149_12_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7" name="Shape 137"/>
        <p:cNvGrpSpPr/>
        <p:nvPr/>
      </p:nvGrpSpPr>
      <p:grpSpPr>
        <a:xfrm>
          <a:off x="0" y="0"/>
          <a:ext cx="0" cy="0"/>
          <a:chOff x="0" y="0"/>
          <a:chExt cx="0" cy="0"/>
        </a:xfrm>
      </p:grpSpPr>
      <p:sp>
        <p:nvSpPr>
          <p:cNvPr id="138" name="Google Shape;138;g16cc5db1149_12_8"/>
          <p:cNvSpPr txBox="1"/>
          <p:nvPr>
            <p:ph type="title"/>
          </p:nvPr>
        </p:nvSpPr>
        <p:spPr>
          <a:xfrm>
            <a:off x="415600" y="2867800"/>
            <a:ext cx="11360700" cy="1122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9" name="Google Shape;139;g16cc5db1149_12_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0" name="Shape 140"/>
        <p:cNvGrpSpPr/>
        <p:nvPr/>
      </p:nvGrpSpPr>
      <p:grpSpPr>
        <a:xfrm>
          <a:off x="0" y="0"/>
          <a:ext cx="0" cy="0"/>
          <a:chOff x="0" y="0"/>
          <a:chExt cx="0" cy="0"/>
        </a:xfrm>
      </p:grpSpPr>
      <p:sp>
        <p:nvSpPr>
          <p:cNvPr id="141" name="Google Shape;141;g16cc5db1149_12_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42" name="Google Shape;142;g16cc5db1149_12_11"/>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43" name="Google Shape;143;g16cc5db1149_12_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4" name="Shape 144"/>
        <p:cNvGrpSpPr/>
        <p:nvPr/>
      </p:nvGrpSpPr>
      <p:grpSpPr>
        <a:xfrm>
          <a:off x="0" y="0"/>
          <a:ext cx="0" cy="0"/>
          <a:chOff x="0" y="0"/>
          <a:chExt cx="0" cy="0"/>
        </a:xfrm>
      </p:grpSpPr>
      <p:sp>
        <p:nvSpPr>
          <p:cNvPr id="145" name="Google Shape;145;g16cc5db1149_12_1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46" name="Google Shape;146;g16cc5db1149_12_15"/>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47" name="Google Shape;147;g16cc5db1149_12_15"/>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48" name="Google Shape;148;g16cc5db1149_12_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g16cc5db1149_0_20"/>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g16cc5db1149_0_20"/>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27" name="Google Shape;27;g16cc5db1149_0_20"/>
          <p:cNvSpPr txBox="1"/>
          <p:nvPr>
            <p:ph idx="1" type="body"/>
          </p:nvPr>
        </p:nvSpPr>
        <p:spPr>
          <a:xfrm>
            <a:off x="415600" y="1633633"/>
            <a:ext cx="11360700" cy="4472100"/>
          </a:xfrm>
          <a:prstGeom prst="rect">
            <a:avLst/>
          </a:prstGeom>
        </p:spPr>
        <p:txBody>
          <a:bodyPr anchorCtr="0" anchor="t" bIns="121900" lIns="121900" spcFirstLastPara="1" rIns="121900" wrap="square" tIns="121900">
            <a:normAutofit/>
          </a:bodyPr>
          <a:lstStyle>
            <a:lvl1pPr indent="-381000" lvl="0" marL="457200" rtl="0">
              <a:spcBef>
                <a:spcPts val="0"/>
              </a:spcBef>
              <a:spcAft>
                <a:spcPts val="0"/>
              </a:spcAft>
              <a:buSzPts val="2400"/>
              <a:buChar char="●"/>
              <a:defRPr/>
            </a:lvl1pPr>
            <a:lvl2pPr indent="-349250" lvl="1" marL="914400" rtl="0">
              <a:spcBef>
                <a:spcPts val="0"/>
              </a:spcBef>
              <a:spcAft>
                <a:spcPts val="0"/>
              </a:spcAft>
              <a:buSzPts val="1900"/>
              <a:buChar char="○"/>
              <a:defRPr/>
            </a:lvl2pPr>
            <a:lvl3pPr indent="-349250" lvl="2" marL="1371600" rtl="0">
              <a:spcBef>
                <a:spcPts val="0"/>
              </a:spcBef>
              <a:spcAft>
                <a:spcPts val="0"/>
              </a:spcAft>
              <a:buSzPts val="1900"/>
              <a:buChar char="■"/>
              <a:defRPr/>
            </a:lvl3pPr>
            <a:lvl4pPr indent="-349250" lvl="3" marL="1828800" rtl="0">
              <a:spcBef>
                <a:spcPts val="0"/>
              </a:spcBef>
              <a:spcAft>
                <a:spcPts val="0"/>
              </a:spcAft>
              <a:buSzPts val="1900"/>
              <a:buChar char="●"/>
              <a:defRPr/>
            </a:lvl4pPr>
            <a:lvl5pPr indent="-349250" lvl="4" marL="2286000" rtl="0">
              <a:spcBef>
                <a:spcPts val="0"/>
              </a:spcBef>
              <a:spcAft>
                <a:spcPts val="0"/>
              </a:spcAft>
              <a:buSzPts val="1900"/>
              <a:buChar char="○"/>
              <a:defRPr/>
            </a:lvl5pPr>
            <a:lvl6pPr indent="-349250" lvl="5" marL="2743200" rtl="0">
              <a:spcBef>
                <a:spcPts val="0"/>
              </a:spcBef>
              <a:spcAft>
                <a:spcPts val="0"/>
              </a:spcAft>
              <a:buSzPts val="1900"/>
              <a:buChar char="■"/>
              <a:defRPr/>
            </a:lvl6pPr>
            <a:lvl7pPr indent="-349250" lvl="6" marL="3200400" rtl="0">
              <a:spcBef>
                <a:spcPts val="0"/>
              </a:spcBef>
              <a:spcAft>
                <a:spcPts val="0"/>
              </a:spcAft>
              <a:buSzPts val="1900"/>
              <a:buChar char="●"/>
              <a:defRPr/>
            </a:lvl7pPr>
            <a:lvl8pPr indent="-349250" lvl="7" marL="3657600" rtl="0">
              <a:spcBef>
                <a:spcPts val="0"/>
              </a:spcBef>
              <a:spcAft>
                <a:spcPts val="0"/>
              </a:spcAft>
              <a:buSzPts val="1900"/>
              <a:buChar char="○"/>
              <a:defRPr/>
            </a:lvl8pPr>
            <a:lvl9pPr indent="-349250" lvl="8" marL="4114800" rtl="0">
              <a:spcBef>
                <a:spcPts val="0"/>
              </a:spcBef>
              <a:spcAft>
                <a:spcPts val="0"/>
              </a:spcAft>
              <a:buSzPts val="1900"/>
              <a:buChar char="■"/>
              <a:defRPr/>
            </a:lvl9pPr>
          </a:lstStyle>
          <a:p/>
        </p:txBody>
      </p:sp>
      <p:sp>
        <p:nvSpPr>
          <p:cNvPr id="28" name="Google Shape;28;g16cc5db1149_0_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g16cc5db1149_12_2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51" name="Google Shape;151;g16cc5db1149_12_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2" name="Shape 152"/>
        <p:cNvGrpSpPr/>
        <p:nvPr/>
      </p:nvGrpSpPr>
      <p:grpSpPr>
        <a:xfrm>
          <a:off x="0" y="0"/>
          <a:ext cx="0" cy="0"/>
          <a:chOff x="0" y="0"/>
          <a:chExt cx="0" cy="0"/>
        </a:xfrm>
      </p:grpSpPr>
      <p:sp>
        <p:nvSpPr>
          <p:cNvPr id="153" name="Google Shape;153;g16cc5db1149_12_23"/>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54" name="Google Shape;154;g16cc5db1149_12_23"/>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55" name="Google Shape;155;g16cc5db1149_12_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6" name="Shape 156"/>
        <p:cNvGrpSpPr/>
        <p:nvPr/>
      </p:nvGrpSpPr>
      <p:grpSpPr>
        <a:xfrm>
          <a:off x="0" y="0"/>
          <a:ext cx="0" cy="0"/>
          <a:chOff x="0" y="0"/>
          <a:chExt cx="0" cy="0"/>
        </a:xfrm>
      </p:grpSpPr>
      <p:sp>
        <p:nvSpPr>
          <p:cNvPr id="157" name="Google Shape;157;g16cc5db1149_12_27"/>
          <p:cNvSpPr txBox="1"/>
          <p:nvPr>
            <p:ph type="title"/>
          </p:nvPr>
        </p:nvSpPr>
        <p:spPr>
          <a:xfrm>
            <a:off x="653667" y="600200"/>
            <a:ext cx="8490300" cy="5454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58" name="Google Shape;158;g16cc5db1149_12_2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9" name="Shape 159"/>
        <p:cNvGrpSpPr/>
        <p:nvPr/>
      </p:nvGrpSpPr>
      <p:grpSpPr>
        <a:xfrm>
          <a:off x="0" y="0"/>
          <a:ext cx="0" cy="0"/>
          <a:chOff x="0" y="0"/>
          <a:chExt cx="0" cy="0"/>
        </a:xfrm>
      </p:grpSpPr>
      <p:sp>
        <p:nvSpPr>
          <p:cNvPr id="160" name="Google Shape;160;g16cc5db1149_12_3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g16cc5db1149_12_30"/>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162" name="Google Shape;162;g16cc5db1149_12_30"/>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3" name="Google Shape;163;g16cc5db1149_12_30"/>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64" name="Google Shape;164;g16cc5db1149_12_3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5" name="Shape 165"/>
        <p:cNvGrpSpPr/>
        <p:nvPr/>
      </p:nvGrpSpPr>
      <p:grpSpPr>
        <a:xfrm>
          <a:off x="0" y="0"/>
          <a:ext cx="0" cy="0"/>
          <a:chOff x="0" y="0"/>
          <a:chExt cx="0" cy="0"/>
        </a:xfrm>
      </p:grpSpPr>
      <p:sp>
        <p:nvSpPr>
          <p:cNvPr id="166" name="Google Shape;166;g16cc5db1149_12_36"/>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rtl="0">
              <a:lnSpc>
                <a:spcPct val="100000"/>
              </a:lnSpc>
              <a:spcBef>
                <a:spcPts val="0"/>
              </a:spcBef>
              <a:spcAft>
                <a:spcPts val="0"/>
              </a:spcAft>
              <a:buSzPts val="2400"/>
              <a:buNone/>
              <a:defRPr/>
            </a:lvl1pPr>
          </a:lstStyle>
          <a:p/>
        </p:txBody>
      </p:sp>
      <p:sp>
        <p:nvSpPr>
          <p:cNvPr id="167" name="Google Shape;167;g16cc5db1149_12_3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8" name="Shape 168"/>
        <p:cNvGrpSpPr/>
        <p:nvPr/>
      </p:nvGrpSpPr>
      <p:grpSpPr>
        <a:xfrm>
          <a:off x="0" y="0"/>
          <a:ext cx="0" cy="0"/>
          <a:chOff x="0" y="0"/>
          <a:chExt cx="0" cy="0"/>
        </a:xfrm>
      </p:grpSpPr>
      <p:sp>
        <p:nvSpPr>
          <p:cNvPr id="169" name="Google Shape;169;g16cc5db1149_12_39"/>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70" name="Google Shape;170;g16cc5db1149_12_39"/>
          <p:cNvSpPr txBox="1"/>
          <p:nvPr>
            <p:ph idx="1" type="body"/>
          </p:nvPr>
        </p:nvSpPr>
        <p:spPr>
          <a:xfrm>
            <a:off x="415600" y="4202967"/>
            <a:ext cx="11360700" cy="1734300"/>
          </a:xfrm>
          <a:prstGeom prst="rect">
            <a:avLst/>
          </a:prstGeom>
        </p:spPr>
        <p:txBody>
          <a:bodyPr anchorCtr="0" anchor="t" bIns="121900" lIns="121900" spcFirstLastPara="1" rIns="121900" wrap="square" tIns="12190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171" name="Google Shape;171;g16cc5db1149_12_3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g16cc5db1149_12_4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4" name="Shape 174"/>
        <p:cNvGrpSpPr/>
        <p:nvPr/>
      </p:nvGrpSpPr>
      <p:grpSpPr>
        <a:xfrm>
          <a:off x="0" y="0"/>
          <a:ext cx="0" cy="0"/>
          <a:chOff x="0" y="0"/>
          <a:chExt cx="0" cy="0"/>
        </a:xfrm>
      </p:grpSpPr>
      <p:sp>
        <p:nvSpPr>
          <p:cNvPr id="175" name="Google Shape;175;g16cc5db1149_12_45"/>
          <p:cNvSpPr txBox="1"/>
          <p:nvPr>
            <p:ph type="title"/>
          </p:nvPr>
        </p:nvSpPr>
        <p:spPr>
          <a:xfrm>
            <a:off x="2593602" y="624110"/>
            <a:ext cx="8785500" cy="1281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rgbClr val="1481AA"/>
              </a:buClr>
              <a:buSzPts val="19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76" name="Google Shape;176;g16cc5db1149_12_45"/>
          <p:cNvSpPr txBox="1"/>
          <p:nvPr>
            <p:ph idx="1" type="body"/>
          </p:nvPr>
        </p:nvSpPr>
        <p:spPr>
          <a:xfrm>
            <a:off x="2589887" y="2133600"/>
            <a:ext cx="8789400" cy="3777600"/>
          </a:xfrm>
          <a:prstGeom prst="rect">
            <a:avLst/>
          </a:prstGeom>
          <a:noFill/>
          <a:ln>
            <a:noFill/>
          </a:ln>
        </p:spPr>
        <p:txBody>
          <a:bodyPr anchorCtr="0" anchor="t" bIns="45700" lIns="91425" spcFirstLastPara="1" rIns="91425" wrap="square" tIns="45700">
            <a:noAutofit/>
          </a:bodyPr>
          <a:lstStyle>
            <a:lvl1pPr indent="-406400" lvl="0" marL="457200" rtl="0" algn="l">
              <a:spcBef>
                <a:spcPts val="1100"/>
              </a:spcBef>
              <a:spcAft>
                <a:spcPts val="0"/>
              </a:spcAft>
              <a:buSzPts val="2800"/>
              <a:buChar char="●"/>
              <a:defRPr sz="2800"/>
            </a:lvl1pPr>
            <a:lvl2pPr indent="-381000" lvl="1" marL="914400" rtl="0" algn="l">
              <a:spcBef>
                <a:spcPts val="1100"/>
              </a:spcBef>
              <a:spcAft>
                <a:spcPts val="0"/>
              </a:spcAft>
              <a:buSzPts val="2400"/>
              <a:buChar char="○"/>
              <a:defRPr sz="2400"/>
            </a:lvl2pPr>
            <a:lvl3pPr indent="-355600" lvl="2" marL="1371600" rtl="0" algn="l">
              <a:spcBef>
                <a:spcPts val="1100"/>
              </a:spcBef>
              <a:spcAft>
                <a:spcPts val="0"/>
              </a:spcAft>
              <a:buSzPts val="2000"/>
              <a:buChar char="■"/>
              <a:defRPr sz="2000"/>
            </a:lvl3pPr>
            <a:lvl4pPr indent="-349250" lvl="3" marL="1828800" rtl="0" algn="l">
              <a:spcBef>
                <a:spcPts val="1100"/>
              </a:spcBef>
              <a:spcAft>
                <a:spcPts val="0"/>
              </a:spcAft>
              <a:buSzPts val="1900"/>
              <a:buChar char="●"/>
              <a:defRPr sz="1900"/>
            </a:lvl4pPr>
            <a:lvl5pPr indent="-349250" lvl="4" marL="2286000" rtl="0" algn="l">
              <a:spcBef>
                <a:spcPts val="1100"/>
              </a:spcBef>
              <a:spcAft>
                <a:spcPts val="0"/>
              </a:spcAft>
              <a:buSzPts val="1900"/>
              <a:buChar char="○"/>
              <a:defRPr sz="1900"/>
            </a:lvl5pPr>
            <a:lvl6pPr indent="-349250" lvl="5" marL="2743200" rtl="0" algn="l">
              <a:spcBef>
                <a:spcPts val="1100"/>
              </a:spcBef>
              <a:spcAft>
                <a:spcPts val="0"/>
              </a:spcAft>
              <a:buSzPts val="1900"/>
              <a:buChar char="■"/>
              <a:defRPr sz="1500"/>
            </a:lvl6pPr>
            <a:lvl7pPr indent="-349250" lvl="6" marL="3200400" rtl="0" algn="l">
              <a:spcBef>
                <a:spcPts val="1100"/>
              </a:spcBef>
              <a:spcAft>
                <a:spcPts val="0"/>
              </a:spcAft>
              <a:buSzPts val="1900"/>
              <a:buChar char="●"/>
              <a:defRPr sz="1500"/>
            </a:lvl7pPr>
            <a:lvl8pPr indent="-349250" lvl="7" marL="3657600" rtl="0" algn="l">
              <a:spcBef>
                <a:spcPts val="1100"/>
              </a:spcBef>
              <a:spcAft>
                <a:spcPts val="0"/>
              </a:spcAft>
              <a:buSzPts val="1900"/>
              <a:buChar char="○"/>
              <a:defRPr sz="1500"/>
            </a:lvl8pPr>
            <a:lvl9pPr indent="-349250" lvl="8" marL="4114800" rtl="0" algn="l">
              <a:spcBef>
                <a:spcPts val="1100"/>
              </a:spcBef>
              <a:spcAft>
                <a:spcPts val="0"/>
              </a:spcAft>
              <a:buSzPts val="1900"/>
              <a:buChar char="■"/>
              <a:defRPr sz="1500"/>
            </a:lvl9pPr>
          </a:lstStyle>
          <a:p/>
        </p:txBody>
      </p:sp>
      <p:sp>
        <p:nvSpPr>
          <p:cNvPr id="177" name="Google Shape;177;g16cc5db1149_12_45"/>
          <p:cNvSpPr txBox="1"/>
          <p:nvPr>
            <p:ph idx="10" type="dt"/>
          </p:nvPr>
        </p:nvSpPr>
        <p:spPr>
          <a:xfrm>
            <a:off x="10363200" y="6135090"/>
            <a:ext cx="1021800" cy="370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78" name="Google Shape;178;g16cc5db1149_12_45"/>
          <p:cNvSpPr txBox="1"/>
          <p:nvPr>
            <p:ph idx="11" type="ftr"/>
          </p:nvPr>
        </p:nvSpPr>
        <p:spPr>
          <a:xfrm>
            <a:off x="2589887" y="6135810"/>
            <a:ext cx="76221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79" name="Google Shape;179;g16cc5db1149_12_45"/>
          <p:cNvSpPr/>
          <p:nvPr/>
        </p:nvSpPr>
        <p:spPr>
          <a:xfrm flipH="1" rot="10800000">
            <a:off x="78" y="711200"/>
            <a:ext cx="1811149" cy="508000"/>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16cc5db1149_12_45"/>
          <p:cNvSpPr txBox="1"/>
          <p:nvPr>
            <p:ph idx="12" type="sldNum"/>
          </p:nvPr>
        </p:nvSpPr>
        <p:spPr>
          <a:xfrm>
            <a:off x="681638" y="787784"/>
            <a:ext cx="780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500"/>
            </a:lvl1pPr>
            <a:lvl2pPr indent="0" lvl="1" marL="0" rtl="0" algn="r">
              <a:spcBef>
                <a:spcPts val="0"/>
              </a:spcBef>
              <a:buNone/>
              <a:defRPr sz="1500"/>
            </a:lvl2pPr>
            <a:lvl3pPr indent="0" lvl="2" marL="0" rtl="0" algn="r">
              <a:spcBef>
                <a:spcPts val="0"/>
              </a:spcBef>
              <a:buNone/>
              <a:defRPr sz="1500"/>
            </a:lvl3pPr>
            <a:lvl4pPr indent="0" lvl="3" marL="0" rtl="0" algn="r">
              <a:spcBef>
                <a:spcPts val="0"/>
              </a:spcBef>
              <a:buNone/>
              <a:defRPr sz="1500"/>
            </a:lvl4pPr>
            <a:lvl5pPr indent="0" lvl="4" marL="0" rtl="0" algn="r">
              <a:spcBef>
                <a:spcPts val="0"/>
              </a:spcBef>
              <a:buNone/>
              <a:defRPr sz="1500"/>
            </a:lvl5pPr>
            <a:lvl6pPr indent="0" lvl="5" marL="0" rtl="0" algn="r">
              <a:spcBef>
                <a:spcPts val="0"/>
              </a:spcBef>
              <a:buNone/>
              <a:defRPr sz="1500"/>
            </a:lvl6pPr>
            <a:lvl7pPr indent="0" lvl="6" marL="0" rtl="0" algn="r">
              <a:spcBef>
                <a:spcPts val="0"/>
              </a:spcBef>
              <a:buNone/>
              <a:defRPr sz="1500"/>
            </a:lvl7pPr>
            <a:lvl8pPr indent="0" lvl="7" marL="0" rtl="0" algn="r">
              <a:spcBef>
                <a:spcPts val="0"/>
              </a:spcBef>
              <a:buNone/>
              <a:defRPr sz="1500"/>
            </a:lvl8pPr>
            <a:lvl9pPr indent="0" lvl="8" marL="0" rtl="0" algn="r">
              <a:spcBef>
                <a:spcPts val="0"/>
              </a:spcBef>
              <a:buNone/>
              <a:defRPr sz="15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81" name="Shape 181"/>
        <p:cNvGrpSpPr/>
        <p:nvPr/>
      </p:nvGrpSpPr>
      <p:grpSpPr>
        <a:xfrm>
          <a:off x="0" y="0"/>
          <a:ext cx="0" cy="0"/>
          <a:chOff x="0" y="0"/>
          <a:chExt cx="0" cy="0"/>
        </a:xfrm>
      </p:grpSpPr>
      <p:sp>
        <p:nvSpPr>
          <p:cNvPr id="182" name="Google Shape;182;g16cc5db1149_12_52"/>
          <p:cNvSpPr txBox="1"/>
          <p:nvPr>
            <p:ph type="title"/>
          </p:nvPr>
        </p:nvSpPr>
        <p:spPr>
          <a:xfrm>
            <a:off x="2589887" y="2074562"/>
            <a:ext cx="8789400" cy="14688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rgbClr val="1481AA"/>
              </a:buClr>
              <a:buSzPts val="4000"/>
              <a:buFont typeface="Century Gothic"/>
              <a:buNone/>
              <a:defRPr b="0" sz="4000" cap="none"/>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83" name="Google Shape;183;g16cc5db1149_12_52"/>
          <p:cNvSpPr txBox="1"/>
          <p:nvPr>
            <p:ph idx="1" type="body"/>
          </p:nvPr>
        </p:nvSpPr>
        <p:spPr>
          <a:xfrm>
            <a:off x="2589887" y="3581400"/>
            <a:ext cx="8789400" cy="860400"/>
          </a:xfrm>
          <a:prstGeom prst="rect">
            <a:avLst/>
          </a:prstGeom>
          <a:noFill/>
          <a:ln>
            <a:noFill/>
          </a:ln>
        </p:spPr>
        <p:txBody>
          <a:bodyPr anchorCtr="0" anchor="t" bIns="45700" lIns="91425" spcFirstLastPara="1" rIns="91425" wrap="square" tIns="45700">
            <a:noAutofit/>
          </a:bodyPr>
          <a:lstStyle>
            <a:lvl1pPr indent="-228600" lvl="0" marL="457200" rtl="0" algn="l">
              <a:spcBef>
                <a:spcPts val="1100"/>
              </a:spcBef>
              <a:spcAft>
                <a:spcPts val="0"/>
              </a:spcAft>
              <a:buSzPts val="2000"/>
              <a:buNone/>
              <a:defRPr sz="2000">
                <a:solidFill>
                  <a:srgbClr val="595959"/>
                </a:solidFill>
              </a:defRPr>
            </a:lvl1pPr>
            <a:lvl2pPr indent="-228600" lvl="1" marL="914400" rtl="0" algn="l">
              <a:spcBef>
                <a:spcPts val="1100"/>
              </a:spcBef>
              <a:spcAft>
                <a:spcPts val="0"/>
              </a:spcAft>
              <a:buSzPts val="1900"/>
              <a:buNone/>
              <a:defRPr sz="1900">
                <a:solidFill>
                  <a:srgbClr val="888888"/>
                </a:solidFill>
              </a:defRPr>
            </a:lvl2pPr>
            <a:lvl3pPr indent="-228600" lvl="2" marL="1371600" rtl="0" algn="l">
              <a:spcBef>
                <a:spcPts val="1100"/>
              </a:spcBef>
              <a:spcAft>
                <a:spcPts val="0"/>
              </a:spcAft>
              <a:buSzPts val="1600"/>
              <a:buNone/>
              <a:defRPr sz="1600">
                <a:solidFill>
                  <a:srgbClr val="888888"/>
                </a:solidFill>
              </a:defRPr>
            </a:lvl3pPr>
            <a:lvl4pPr indent="-228600" lvl="3" marL="1828800" rtl="0" algn="l">
              <a:spcBef>
                <a:spcPts val="1100"/>
              </a:spcBef>
              <a:spcAft>
                <a:spcPts val="0"/>
              </a:spcAft>
              <a:buSzPts val="1500"/>
              <a:buNone/>
              <a:defRPr sz="1500">
                <a:solidFill>
                  <a:srgbClr val="888888"/>
                </a:solidFill>
              </a:defRPr>
            </a:lvl4pPr>
            <a:lvl5pPr indent="-228600" lvl="4" marL="2286000" rtl="0" algn="l">
              <a:spcBef>
                <a:spcPts val="1100"/>
              </a:spcBef>
              <a:spcAft>
                <a:spcPts val="0"/>
              </a:spcAft>
              <a:buSzPts val="1500"/>
              <a:buNone/>
              <a:defRPr sz="1500">
                <a:solidFill>
                  <a:srgbClr val="888888"/>
                </a:solidFill>
              </a:defRPr>
            </a:lvl5pPr>
            <a:lvl6pPr indent="-228600" lvl="5" marL="2743200" rtl="0" algn="l">
              <a:spcBef>
                <a:spcPts val="1100"/>
              </a:spcBef>
              <a:spcAft>
                <a:spcPts val="0"/>
              </a:spcAft>
              <a:buSzPts val="1500"/>
              <a:buNone/>
              <a:defRPr sz="1500">
                <a:solidFill>
                  <a:srgbClr val="888888"/>
                </a:solidFill>
              </a:defRPr>
            </a:lvl6pPr>
            <a:lvl7pPr indent="-228600" lvl="6" marL="3200400" rtl="0" algn="l">
              <a:spcBef>
                <a:spcPts val="1100"/>
              </a:spcBef>
              <a:spcAft>
                <a:spcPts val="0"/>
              </a:spcAft>
              <a:buSzPts val="1500"/>
              <a:buNone/>
              <a:defRPr sz="1500">
                <a:solidFill>
                  <a:srgbClr val="888888"/>
                </a:solidFill>
              </a:defRPr>
            </a:lvl7pPr>
            <a:lvl8pPr indent="-228600" lvl="7" marL="3657600" rtl="0" algn="l">
              <a:spcBef>
                <a:spcPts val="1100"/>
              </a:spcBef>
              <a:spcAft>
                <a:spcPts val="0"/>
              </a:spcAft>
              <a:buSzPts val="1500"/>
              <a:buNone/>
              <a:defRPr sz="1500">
                <a:solidFill>
                  <a:srgbClr val="888888"/>
                </a:solidFill>
              </a:defRPr>
            </a:lvl8pPr>
            <a:lvl9pPr indent="-228600" lvl="8" marL="4114800" rtl="0" algn="l">
              <a:spcBef>
                <a:spcPts val="1100"/>
              </a:spcBef>
              <a:spcAft>
                <a:spcPts val="0"/>
              </a:spcAft>
              <a:buSzPts val="1500"/>
              <a:buNone/>
              <a:defRPr sz="1500">
                <a:solidFill>
                  <a:srgbClr val="888888"/>
                </a:solidFill>
              </a:defRPr>
            </a:lvl9pPr>
          </a:lstStyle>
          <a:p/>
        </p:txBody>
      </p:sp>
      <p:sp>
        <p:nvSpPr>
          <p:cNvPr id="184" name="Google Shape;184;g16cc5db1149_12_52"/>
          <p:cNvSpPr txBox="1"/>
          <p:nvPr>
            <p:ph idx="10" type="dt"/>
          </p:nvPr>
        </p:nvSpPr>
        <p:spPr>
          <a:xfrm>
            <a:off x="10363200" y="6135090"/>
            <a:ext cx="1021800" cy="3702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85" name="Google Shape;185;g16cc5db1149_12_52"/>
          <p:cNvSpPr txBox="1"/>
          <p:nvPr>
            <p:ph idx="11" type="ftr"/>
          </p:nvPr>
        </p:nvSpPr>
        <p:spPr>
          <a:xfrm>
            <a:off x="2589887" y="6135810"/>
            <a:ext cx="76221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86" name="Google Shape;186;g16cc5db1149_12_52"/>
          <p:cNvSpPr/>
          <p:nvPr/>
        </p:nvSpPr>
        <p:spPr>
          <a:xfrm flipH="1" rot="10800000">
            <a:off x="78" y="3166532"/>
            <a:ext cx="1811149" cy="508000"/>
          </a:xfrm>
          <a:custGeom>
            <a:rect b="b" l="l" r="r" t="t"/>
            <a:pathLst>
              <a:path extrusionOk="0" h="10000" w="7908">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6cc5db1149_12_52"/>
          <p:cNvSpPr txBox="1"/>
          <p:nvPr>
            <p:ph idx="12" type="sldNum"/>
          </p:nvPr>
        </p:nvSpPr>
        <p:spPr>
          <a:xfrm>
            <a:off x="681638" y="3244141"/>
            <a:ext cx="7800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500"/>
            </a:lvl1pPr>
            <a:lvl2pPr indent="0" lvl="1" marL="0" rtl="0" algn="r">
              <a:spcBef>
                <a:spcPts val="0"/>
              </a:spcBef>
              <a:buNone/>
              <a:defRPr sz="1500"/>
            </a:lvl2pPr>
            <a:lvl3pPr indent="0" lvl="2" marL="0" rtl="0" algn="r">
              <a:spcBef>
                <a:spcPts val="0"/>
              </a:spcBef>
              <a:buNone/>
              <a:defRPr sz="1500"/>
            </a:lvl3pPr>
            <a:lvl4pPr indent="0" lvl="3" marL="0" rtl="0" algn="r">
              <a:spcBef>
                <a:spcPts val="0"/>
              </a:spcBef>
              <a:buNone/>
              <a:defRPr sz="1500"/>
            </a:lvl4pPr>
            <a:lvl5pPr indent="0" lvl="4" marL="0" rtl="0" algn="r">
              <a:spcBef>
                <a:spcPts val="0"/>
              </a:spcBef>
              <a:buNone/>
              <a:defRPr sz="1500"/>
            </a:lvl5pPr>
            <a:lvl6pPr indent="0" lvl="5" marL="0" rtl="0" algn="r">
              <a:spcBef>
                <a:spcPts val="0"/>
              </a:spcBef>
              <a:buNone/>
              <a:defRPr sz="1500"/>
            </a:lvl6pPr>
            <a:lvl7pPr indent="0" lvl="6" marL="0" rtl="0" algn="r">
              <a:spcBef>
                <a:spcPts val="0"/>
              </a:spcBef>
              <a:buNone/>
              <a:defRPr sz="1500"/>
            </a:lvl7pPr>
            <a:lvl8pPr indent="0" lvl="7" marL="0" rtl="0" algn="r">
              <a:spcBef>
                <a:spcPts val="0"/>
              </a:spcBef>
              <a:buNone/>
              <a:defRPr sz="1500"/>
            </a:lvl8pPr>
            <a:lvl9pPr indent="0" lvl="8" marL="0" rtl="0" algn="r">
              <a:spcBef>
                <a:spcPts val="0"/>
              </a:spcBef>
              <a:buNone/>
              <a:defRPr sz="15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g16cc5db1149_0_25"/>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1" name="Google Shape;31;g16cc5db1149_0_25"/>
          <p:cNvSpPr txBox="1"/>
          <p:nvPr>
            <p:ph idx="1" type="body"/>
          </p:nvPr>
        </p:nvSpPr>
        <p:spPr>
          <a:xfrm>
            <a:off x="415600" y="1633633"/>
            <a:ext cx="5333100" cy="44721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2" name="Google Shape;32;g16cc5db1149_0_25"/>
          <p:cNvSpPr txBox="1"/>
          <p:nvPr>
            <p:ph idx="2" type="body"/>
          </p:nvPr>
        </p:nvSpPr>
        <p:spPr>
          <a:xfrm>
            <a:off x="6443200" y="1633633"/>
            <a:ext cx="5333100" cy="4472100"/>
          </a:xfrm>
          <a:prstGeom prst="rect">
            <a:avLst/>
          </a:prstGeom>
        </p:spPr>
        <p:txBody>
          <a:bodyPr anchorCtr="0" anchor="t" bIns="121900" lIns="121900" spcFirstLastPara="1" rIns="121900" wrap="square" tIns="121900">
            <a:normAutofit/>
          </a:bodyPr>
          <a:lstStyle>
            <a:lvl1pPr indent="-349250" lvl="0" marL="457200" rtl="0">
              <a:spcBef>
                <a:spcPts val="0"/>
              </a:spcBef>
              <a:spcAft>
                <a:spcPts val="0"/>
              </a:spcAft>
              <a:buSzPts val="1900"/>
              <a:buChar char="●"/>
              <a:defRPr sz="19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3" name="Google Shape;33;g16cc5db1149_0_2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g16cc5db1149_0_30"/>
          <p:cNvSpPr txBox="1"/>
          <p:nvPr>
            <p:ph type="title"/>
          </p:nvPr>
        </p:nvSpPr>
        <p:spPr>
          <a:xfrm>
            <a:off x="415600" y="421233"/>
            <a:ext cx="11360700" cy="1108500"/>
          </a:xfrm>
          <a:prstGeom prst="rect">
            <a:avLst/>
          </a:prstGeom>
        </p:spPr>
        <p:txBody>
          <a:bodyPr anchorCtr="0" anchor="b" bIns="121900" lIns="121900" spcFirstLastPara="1" rIns="121900" wrap="square" tIns="12190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6" name="Google Shape;36;g16cc5db1149_0_3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g16cc5db1149_0_33"/>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39" name="Google Shape;39;g16cc5db1149_0_33"/>
          <p:cNvSpPr txBox="1"/>
          <p:nvPr>
            <p:ph idx="1" type="body"/>
          </p:nvPr>
        </p:nvSpPr>
        <p:spPr>
          <a:xfrm>
            <a:off x="415600" y="1865867"/>
            <a:ext cx="3744000" cy="3713100"/>
          </a:xfrm>
          <a:prstGeom prst="rect">
            <a:avLst/>
          </a:prstGeom>
        </p:spPr>
        <p:txBody>
          <a:bodyPr anchorCtr="0" anchor="t" bIns="121900" lIns="121900" spcFirstLastPara="1" rIns="121900" wrap="square" tIns="121900">
            <a:norm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0" name="Google Shape;40;g16cc5db1149_0_3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g16cc5db1149_0_37"/>
          <p:cNvSpPr/>
          <p:nvPr/>
        </p:nvSpPr>
        <p:spPr>
          <a:xfrm>
            <a:off x="0" y="6727600"/>
            <a:ext cx="12192000" cy="1305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g16cc5db1149_0_37"/>
          <p:cNvSpPr txBox="1"/>
          <p:nvPr>
            <p:ph type="title"/>
          </p:nvPr>
        </p:nvSpPr>
        <p:spPr>
          <a:xfrm>
            <a:off x="653667" y="600200"/>
            <a:ext cx="78384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44" name="Google Shape;44;g16cc5db1149_0_3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g16cc5db1149_0_41"/>
          <p:cNvSpPr/>
          <p:nvPr/>
        </p:nvSpPr>
        <p:spPr>
          <a:xfrm>
            <a:off x="6096000" y="-33"/>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47" name="Google Shape;47;g16cc5db1149_0_41"/>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g16cc5db1149_0_41"/>
          <p:cNvSpPr txBox="1"/>
          <p:nvPr>
            <p:ph type="title"/>
          </p:nvPr>
        </p:nvSpPr>
        <p:spPr>
          <a:xfrm>
            <a:off x="354000" y="1239033"/>
            <a:ext cx="5393700" cy="2381700"/>
          </a:xfrm>
          <a:prstGeom prst="rect">
            <a:avLst/>
          </a:prstGeom>
        </p:spPr>
        <p:txBody>
          <a:bodyPr anchorCtr="0" anchor="b" bIns="121900" lIns="121900" spcFirstLastPara="1" rIns="121900" wrap="square" tIns="121900">
            <a:normAutofit/>
          </a:bodyPr>
          <a:lstStyle>
            <a:lvl1pPr lvl="0" rtl="0" algn="ctr">
              <a:spcBef>
                <a:spcPts val="0"/>
              </a:spcBef>
              <a:spcAft>
                <a:spcPts val="0"/>
              </a:spcAft>
              <a:buClr>
                <a:schemeClr val="lt2"/>
              </a:buClr>
              <a:buSzPts val="5600"/>
              <a:buNone/>
              <a:defRPr>
                <a:solidFill>
                  <a:schemeClr val="lt2"/>
                </a:solidFill>
              </a:defRPr>
            </a:lvl1pPr>
            <a:lvl2pPr lvl="1" rtl="0" algn="ctr">
              <a:spcBef>
                <a:spcPts val="0"/>
              </a:spcBef>
              <a:spcAft>
                <a:spcPts val="0"/>
              </a:spcAft>
              <a:buClr>
                <a:schemeClr val="lt2"/>
              </a:buClr>
              <a:buSzPts val="5600"/>
              <a:buNone/>
              <a:defRPr>
                <a:solidFill>
                  <a:schemeClr val="lt2"/>
                </a:solidFill>
              </a:defRPr>
            </a:lvl2pPr>
            <a:lvl3pPr lvl="2" rtl="0" algn="ctr">
              <a:spcBef>
                <a:spcPts val="0"/>
              </a:spcBef>
              <a:spcAft>
                <a:spcPts val="0"/>
              </a:spcAft>
              <a:buClr>
                <a:schemeClr val="lt2"/>
              </a:buClr>
              <a:buSzPts val="5600"/>
              <a:buNone/>
              <a:defRPr>
                <a:solidFill>
                  <a:schemeClr val="lt2"/>
                </a:solidFill>
              </a:defRPr>
            </a:lvl3pPr>
            <a:lvl4pPr lvl="3" rtl="0" algn="ctr">
              <a:spcBef>
                <a:spcPts val="0"/>
              </a:spcBef>
              <a:spcAft>
                <a:spcPts val="0"/>
              </a:spcAft>
              <a:buClr>
                <a:schemeClr val="lt2"/>
              </a:buClr>
              <a:buSzPts val="5600"/>
              <a:buNone/>
              <a:defRPr>
                <a:solidFill>
                  <a:schemeClr val="lt2"/>
                </a:solidFill>
              </a:defRPr>
            </a:lvl4pPr>
            <a:lvl5pPr lvl="4" rtl="0" algn="ctr">
              <a:spcBef>
                <a:spcPts val="0"/>
              </a:spcBef>
              <a:spcAft>
                <a:spcPts val="0"/>
              </a:spcAft>
              <a:buClr>
                <a:schemeClr val="lt2"/>
              </a:buClr>
              <a:buSzPts val="5600"/>
              <a:buNone/>
              <a:defRPr>
                <a:solidFill>
                  <a:schemeClr val="lt2"/>
                </a:solidFill>
              </a:defRPr>
            </a:lvl5pPr>
            <a:lvl6pPr lvl="5" rtl="0" algn="ctr">
              <a:spcBef>
                <a:spcPts val="0"/>
              </a:spcBef>
              <a:spcAft>
                <a:spcPts val="0"/>
              </a:spcAft>
              <a:buClr>
                <a:schemeClr val="lt2"/>
              </a:buClr>
              <a:buSzPts val="5600"/>
              <a:buNone/>
              <a:defRPr>
                <a:solidFill>
                  <a:schemeClr val="lt2"/>
                </a:solidFill>
              </a:defRPr>
            </a:lvl6pPr>
            <a:lvl7pPr lvl="6" rtl="0" algn="ctr">
              <a:spcBef>
                <a:spcPts val="0"/>
              </a:spcBef>
              <a:spcAft>
                <a:spcPts val="0"/>
              </a:spcAft>
              <a:buClr>
                <a:schemeClr val="lt2"/>
              </a:buClr>
              <a:buSzPts val="5600"/>
              <a:buNone/>
              <a:defRPr>
                <a:solidFill>
                  <a:schemeClr val="lt2"/>
                </a:solidFill>
              </a:defRPr>
            </a:lvl7pPr>
            <a:lvl8pPr lvl="7" rtl="0" algn="ctr">
              <a:spcBef>
                <a:spcPts val="0"/>
              </a:spcBef>
              <a:spcAft>
                <a:spcPts val="0"/>
              </a:spcAft>
              <a:buClr>
                <a:schemeClr val="lt2"/>
              </a:buClr>
              <a:buSzPts val="5600"/>
              <a:buNone/>
              <a:defRPr>
                <a:solidFill>
                  <a:schemeClr val="lt2"/>
                </a:solidFill>
              </a:defRPr>
            </a:lvl8pPr>
            <a:lvl9pPr lvl="8" rtl="0" algn="ctr">
              <a:spcBef>
                <a:spcPts val="0"/>
              </a:spcBef>
              <a:spcAft>
                <a:spcPts val="0"/>
              </a:spcAft>
              <a:buClr>
                <a:schemeClr val="lt2"/>
              </a:buClr>
              <a:buSzPts val="5600"/>
              <a:buNone/>
              <a:defRPr>
                <a:solidFill>
                  <a:schemeClr val="lt2"/>
                </a:solidFill>
              </a:defRPr>
            </a:lvl9pPr>
          </a:lstStyle>
          <a:p/>
        </p:txBody>
      </p:sp>
      <p:sp>
        <p:nvSpPr>
          <p:cNvPr id="49" name="Google Shape;49;g16cc5db1149_0_41"/>
          <p:cNvSpPr txBox="1"/>
          <p:nvPr>
            <p:ph idx="1" type="subTitle"/>
          </p:nvPr>
        </p:nvSpPr>
        <p:spPr>
          <a:xfrm>
            <a:off x="354000" y="3692001"/>
            <a:ext cx="5393700" cy="20988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3200"/>
              <a:buFont typeface="Economica"/>
              <a:buNone/>
              <a:defRPr sz="3200">
                <a:latin typeface="Economica"/>
                <a:ea typeface="Economica"/>
                <a:cs typeface="Economica"/>
                <a:sym typeface="Economica"/>
              </a:defRPr>
            </a:lvl1pPr>
            <a:lvl2pPr lvl="1" rtl="0" algn="ctr">
              <a:lnSpc>
                <a:spcPct val="100000"/>
              </a:lnSpc>
              <a:spcBef>
                <a:spcPts val="0"/>
              </a:spcBef>
              <a:spcAft>
                <a:spcPts val="0"/>
              </a:spcAft>
              <a:buSzPts val="3200"/>
              <a:buFont typeface="Economica"/>
              <a:buNone/>
              <a:defRPr sz="3200">
                <a:latin typeface="Economica"/>
                <a:ea typeface="Economica"/>
                <a:cs typeface="Economica"/>
                <a:sym typeface="Economica"/>
              </a:defRPr>
            </a:lvl2pPr>
            <a:lvl3pPr lvl="2" rtl="0" algn="ctr">
              <a:lnSpc>
                <a:spcPct val="100000"/>
              </a:lnSpc>
              <a:spcBef>
                <a:spcPts val="0"/>
              </a:spcBef>
              <a:spcAft>
                <a:spcPts val="0"/>
              </a:spcAft>
              <a:buSzPts val="3200"/>
              <a:buFont typeface="Economica"/>
              <a:buNone/>
              <a:defRPr sz="3200">
                <a:latin typeface="Economica"/>
                <a:ea typeface="Economica"/>
                <a:cs typeface="Economica"/>
                <a:sym typeface="Economica"/>
              </a:defRPr>
            </a:lvl3pPr>
            <a:lvl4pPr lvl="3" rtl="0" algn="ctr">
              <a:lnSpc>
                <a:spcPct val="100000"/>
              </a:lnSpc>
              <a:spcBef>
                <a:spcPts val="0"/>
              </a:spcBef>
              <a:spcAft>
                <a:spcPts val="0"/>
              </a:spcAft>
              <a:buSzPts val="3200"/>
              <a:buFont typeface="Economica"/>
              <a:buNone/>
              <a:defRPr sz="3200">
                <a:latin typeface="Economica"/>
                <a:ea typeface="Economica"/>
                <a:cs typeface="Economica"/>
                <a:sym typeface="Economica"/>
              </a:defRPr>
            </a:lvl4pPr>
            <a:lvl5pPr lvl="4" rtl="0" algn="ctr">
              <a:lnSpc>
                <a:spcPct val="100000"/>
              </a:lnSpc>
              <a:spcBef>
                <a:spcPts val="0"/>
              </a:spcBef>
              <a:spcAft>
                <a:spcPts val="0"/>
              </a:spcAft>
              <a:buSzPts val="3200"/>
              <a:buFont typeface="Economica"/>
              <a:buNone/>
              <a:defRPr sz="3200">
                <a:latin typeface="Economica"/>
                <a:ea typeface="Economica"/>
                <a:cs typeface="Economica"/>
                <a:sym typeface="Economica"/>
              </a:defRPr>
            </a:lvl5pPr>
            <a:lvl6pPr lvl="5" rtl="0" algn="ctr">
              <a:lnSpc>
                <a:spcPct val="100000"/>
              </a:lnSpc>
              <a:spcBef>
                <a:spcPts val="0"/>
              </a:spcBef>
              <a:spcAft>
                <a:spcPts val="0"/>
              </a:spcAft>
              <a:buSzPts val="3200"/>
              <a:buFont typeface="Economica"/>
              <a:buNone/>
              <a:defRPr sz="3200">
                <a:latin typeface="Economica"/>
                <a:ea typeface="Economica"/>
                <a:cs typeface="Economica"/>
                <a:sym typeface="Economica"/>
              </a:defRPr>
            </a:lvl6pPr>
            <a:lvl7pPr lvl="6" rtl="0" algn="ctr">
              <a:lnSpc>
                <a:spcPct val="100000"/>
              </a:lnSpc>
              <a:spcBef>
                <a:spcPts val="0"/>
              </a:spcBef>
              <a:spcAft>
                <a:spcPts val="0"/>
              </a:spcAft>
              <a:buSzPts val="3200"/>
              <a:buFont typeface="Economica"/>
              <a:buNone/>
              <a:defRPr sz="3200">
                <a:latin typeface="Economica"/>
                <a:ea typeface="Economica"/>
                <a:cs typeface="Economica"/>
                <a:sym typeface="Economica"/>
              </a:defRPr>
            </a:lvl7pPr>
            <a:lvl8pPr lvl="7" rtl="0" algn="ctr">
              <a:lnSpc>
                <a:spcPct val="100000"/>
              </a:lnSpc>
              <a:spcBef>
                <a:spcPts val="0"/>
              </a:spcBef>
              <a:spcAft>
                <a:spcPts val="0"/>
              </a:spcAft>
              <a:buSzPts val="3200"/>
              <a:buFont typeface="Economica"/>
              <a:buNone/>
              <a:defRPr sz="3200">
                <a:latin typeface="Economica"/>
                <a:ea typeface="Economica"/>
                <a:cs typeface="Economica"/>
                <a:sym typeface="Economica"/>
              </a:defRPr>
            </a:lvl8pPr>
            <a:lvl9pPr lvl="8" rtl="0" algn="ctr">
              <a:lnSpc>
                <a:spcPct val="100000"/>
              </a:lnSpc>
              <a:spcBef>
                <a:spcPts val="0"/>
              </a:spcBef>
              <a:spcAft>
                <a:spcPts val="0"/>
              </a:spcAft>
              <a:buSzPts val="3200"/>
              <a:buFont typeface="Economica"/>
              <a:buNone/>
              <a:defRPr sz="3200">
                <a:latin typeface="Economica"/>
                <a:ea typeface="Economica"/>
                <a:cs typeface="Economica"/>
                <a:sym typeface="Economica"/>
              </a:defRPr>
            </a:lvl9pPr>
          </a:lstStyle>
          <a:p/>
        </p:txBody>
      </p:sp>
      <p:sp>
        <p:nvSpPr>
          <p:cNvPr id="50" name="Google Shape;50;g16cc5db1149_0_41"/>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rtl="0">
              <a:spcBef>
                <a:spcPts val="0"/>
              </a:spcBef>
              <a:spcAft>
                <a:spcPts val="0"/>
              </a:spcAft>
              <a:buClr>
                <a:schemeClr val="lt1"/>
              </a:buClr>
              <a:buSzPts val="2400"/>
              <a:buChar char="●"/>
              <a:defRPr>
                <a:solidFill>
                  <a:schemeClr val="lt1"/>
                </a:solidFill>
              </a:defRPr>
            </a:lvl1pPr>
            <a:lvl2pPr indent="-349250" lvl="1" marL="914400" rtl="0">
              <a:spcBef>
                <a:spcPts val="0"/>
              </a:spcBef>
              <a:spcAft>
                <a:spcPts val="0"/>
              </a:spcAft>
              <a:buClr>
                <a:schemeClr val="lt1"/>
              </a:buClr>
              <a:buSzPts val="1900"/>
              <a:buChar char="○"/>
              <a:defRPr>
                <a:solidFill>
                  <a:schemeClr val="lt1"/>
                </a:solidFill>
              </a:defRPr>
            </a:lvl2pPr>
            <a:lvl3pPr indent="-349250" lvl="2" marL="1371600" rtl="0">
              <a:spcBef>
                <a:spcPts val="0"/>
              </a:spcBef>
              <a:spcAft>
                <a:spcPts val="0"/>
              </a:spcAft>
              <a:buClr>
                <a:schemeClr val="lt1"/>
              </a:buClr>
              <a:buSzPts val="1900"/>
              <a:buChar char="■"/>
              <a:defRPr>
                <a:solidFill>
                  <a:schemeClr val="lt1"/>
                </a:solidFill>
              </a:defRPr>
            </a:lvl3pPr>
            <a:lvl4pPr indent="-349250" lvl="3" marL="1828800" rtl="0">
              <a:spcBef>
                <a:spcPts val="0"/>
              </a:spcBef>
              <a:spcAft>
                <a:spcPts val="0"/>
              </a:spcAft>
              <a:buClr>
                <a:schemeClr val="lt1"/>
              </a:buClr>
              <a:buSzPts val="1900"/>
              <a:buChar char="●"/>
              <a:defRPr>
                <a:solidFill>
                  <a:schemeClr val="lt1"/>
                </a:solidFill>
              </a:defRPr>
            </a:lvl4pPr>
            <a:lvl5pPr indent="-349250" lvl="4" marL="2286000" rtl="0">
              <a:spcBef>
                <a:spcPts val="0"/>
              </a:spcBef>
              <a:spcAft>
                <a:spcPts val="0"/>
              </a:spcAft>
              <a:buClr>
                <a:schemeClr val="lt1"/>
              </a:buClr>
              <a:buSzPts val="1900"/>
              <a:buChar char="○"/>
              <a:defRPr>
                <a:solidFill>
                  <a:schemeClr val="lt1"/>
                </a:solidFill>
              </a:defRPr>
            </a:lvl5pPr>
            <a:lvl6pPr indent="-349250" lvl="5" marL="2743200" rtl="0">
              <a:spcBef>
                <a:spcPts val="0"/>
              </a:spcBef>
              <a:spcAft>
                <a:spcPts val="0"/>
              </a:spcAft>
              <a:buClr>
                <a:schemeClr val="lt1"/>
              </a:buClr>
              <a:buSzPts val="1900"/>
              <a:buChar char="■"/>
              <a:defRPr>
                <a:solidFill>
                  <a:schemeClr val="lt1"/>
                </a:solidFill>
              </a:defRPr>
            </a:lvl6pPr>
            <a:lvl7pPr indent="-349250" lvl="6" marL="3200400" rtl="0">
              <a:spcBef>
                <a:spcPts val="0"/>
              </a:spcBef>
              <a:spcAft>
                <a:spcPts val="0"/>
              </a:spcAft>
              <a:buClr>
                <a:schemeClr val="lt1"/>
              </a:buClr>
              <a:buSzPts val="1900"/>
              <a:buChar char="●"/>
              <a:defRPr>
                <a:solidFill>
                  <a:schemeClr val="lt1"/>
                </a:solidFill>
              </a:defRPr>
            </a:lvl7pPr>
            <a:lvl8pPr indent="-349250" lvl="7" marL="3657600" rtl="0">
              <a:spcBef>
                <a:spcPts val="0"/>
              </a:spcBef>
              <a:spcAft>
                <a:spcPts val="0"/>
              </a:spcAft>
              <a:buClr>
                <a:schemeClr val="lt1"/>
              </a:buClr>
              <a:buSzPts val="1900"/>
              <a:buChar char="○"/>
              <a:defRPr>
                <a:solidFill>
                  <a:schemeClr val="lt1"/>
                </a:solidFill>
              </a:defRPr>
            </a:lvl8pPr>
            <a:lvl9pPr indent="-349250" lvl="8" marL="4114800" rtl="0">
              <a:spcBef>
                <a:spcPts val="0"/>
              </a:spcBef>
              <a:spcAft>
                <a:spcPts val="0"/>
              </a:spcAft>
              <a:buClr>
                <a:schemeClr val="lt1"/>
              </a:buClr>
              <a:buSzPts val="1900"/>
              <a:buChar char="■"/>
              <a:defRPr>
                <a:solidFill>
                  <a:schemeClr val="lt1"/>
                </a:solidFill>
              </a:defRPr>
            </a:lvl9pPr>
          </a:lstStyle>
          <a:p/>
        </p:txBody>
      </p:sp>
      <p:sp>
        <p:nvSpPr>
          <p:cNvPr id="51" name="Google Shape;51;g16cc5db1149_0_4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g16cc5db1149_0_48"/>
          <p:cNvSpPr txBox="1"/>
          <p:nvPr>
            <p:ph idx="1" type="body"/>
          </p:nvPr>
        </p:nvSpPr>
        <p:spPr>
          <a:xfrm>
            <a:off x="426000" y="5625233"/>
            <a:ext cx="7998300" cy="798300"/>
          </a:xfrm>
          <a:prstGeom prst="rect">
            <a:avLst/>
          </a:prstGeom>
        </p:spPr>
        <p:txBody>
          <a:bodyPr anchorCtr="0" anchor="ctr" bIns="121900" lIns="121900" spcFirstLastPara="1" rIns="121900" wrap="square" tIns="121900">
            <a:normAutofit/>
          </a:bodyPr>
          <a:lstStyle>
            <a:lvl1pPr indent="-228600" lvl="0" marL="457200" rtl="0">
              <a:lnSpc>
                <a:spcPct val="100000"/>
              </a:lnSpc>
              <a:spcBef>
                <a:spcPts val="0"/>
              </a:spcBef>
              <a:spcAft>
                <a:spcPts val="0"/>
              </a:spcAft>
              <a:buSzPts val="3200"/>
              <a:buFont typeface="Economica"/>
              <a:buNone/>
              <a:defRPr sz="3200">
                <a:latin typeface="Economica"/>
                <a:ea typeface="Economica"/>
                <a:cs typeface="Economica"/>
                <a:sym typeface="Economica"/>
              </a:defRPr>
            </a:lvl1pPr>
          </a:lstStyle>
          <a:p/>
        </p:txBody>
      </p:sp>
      <p:sp>
        <p:nvSpPr>
          <p:cNvPr id="54" name="Google Shape;54;g16cc5db1149_0_4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9" name="Shape 9"/>
        <p:cNvGrpSpPr/>
        <p:nvPr/>
      </p:nvGrpSpPr>
      <p:grpSpPr>
        <a:xfrm>
          <a:off x="0" y="0"/>
          <a:ext cx="0" cy="0"/>
          <a:chOff x="0" y="0"/>
          <a:chExt cx="0" cy="0"/>
        </a:xfrm>
      </p:grpSpPr>
      <p:sp>
        <p:nvSpPr>
          <p:cNvPr id="10" name="Google Shape;10;g16cc5db1149_0_5"/>
          <p:cNvSpPr txBox="1"/>
          <p:nvPr>
            <p:ph type="title"/>
          </p:nvPr>
        </p:nvSpPr>
        <p:spPr>
          <a:xfrm>
            <a:off x="415600" y="421233"/>
            <a:ext cx="11360700" cy="1108500"/>
          </a:xfrm>
          <a:prstGeom prst="rect">
            <a:avLst/>
          </a:prstGeom>
          <a:noFill/>
          <a:ln>
            <a:noFill/>
          </a:ln>
        </p:spPr>
        <p:txBody>
          <a:bodyPr anchorCtr="0" anchor="b" bIns="121900" lIns="121900" spcFirstLastPara="1" rIns="121900" wrap="square" tIns="121900">
            <a:normAutofit/>
          </a:bodyPr>
          <a:lstStyle>
            <a:lvl1pPr lvl="0"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1pPr>
            <a:lvl2pPr lvl="1"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2pPr>
            <a:lvl3pPr lvl="2"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3pPr>
            <a:lvl4pPr lvl="3"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4pPr>
            <a:lvl5pPr lvl="4"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5pPr>
            <a:lvl6pPr lvl="5"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6pPr>
            <a:lvl7pPr lvl="6"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7pPr>
            <a:lvl8pPr lvl="7"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8pPr>
            <a:lvl9pPr lvl="8"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9pPr>
          </a:lstStyle>
          <a:p/>
        </p:txBody>
      </p:sp>
      <p:sp>
        <p:nvSpPr>
          <p:cNvPr id="11" name="Google Shape;11;g16cc5db1149_0_5"/>
          <p:cNvSpPr txBox="1"/>
          <p:nvPr>
            <p:ph idx="1" type="body"/>
          </p:nvPr>
        </p:nvSpPr>
        <p:spPr>
          <a:xfrm>
            <a:off x="415600" y="1633633"/>
            <a:ext cx="11360700" cy="4472100"/>
          </a:xfrm>
          <a:prstGeom prst="rect">
            <a:avLst/>
          </a:prstGeom>
          <a:noFill/>
          <a:ln>
            <a:noFill/>
          </a:ln>
        </p:spPr>
        <p:txBody>
          <a:bodyPr anchorCtr="0" anchor="t" bIns="121900" lIns="121900" spcFirstLastPara="1" rIns="121900" wrap="square" tIns="121900">
            <a:normAutofit/>
          </a:bodyPr>
          <a:lstStyle>
            <a:lvl1pPr indent="-381000" lvl="0" marL="457200" rtl="0">
              <a:lnSpc>
                <a:spcPct val="115000"/>
              </a:lnSpc>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1pPr>
            <a:lvl2pPr indent="-349250" lvl="1" marL="914400" rtl="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2pPr>
            <a:lvl3pPr indent="-349250" lvl="2" marL="1371600" rtl="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3pPr>
            <a:lvl4pPr indent="-349250" lvl="3" marL="1828800" rtl="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4pPr>
            <a:lvl5pPr indent="-349250" lvl="4" marL="2286000" rtl="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5pPr>
            <a:lvl6pPr indent="-349250" lvl="5" marL="2743200" rtl="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6pPr>
            <a:lvl7pPr indent="-349250" lvl="6" marL="3200400" rtl="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7pPr>
            <a:lvl8pPr indent="-349250" lvl="7" marL="3657600" rtl="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8pPr>
            <a:lvl9pPr indent="-349250" lvl="8" marL="4114800" rtl="0">
              <a:lnSpc>
                <a:spcPct val="115000"/>
              </a:lnSpc>
              <a:spcBef>
                <a:spcPts val="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9pPr>
          </a:lstStyle>
          <a:p/>
        </p:txBody>
      </p:sp>
      <p:sp>
        <p:nvSpPr>
          <p:cNvPr id="12" name="Google Shape;12;g16cc5db1149_0_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rtl="0" algn="r">
              <a:buNone/>
              <a:defRPr sz="1300">
                <a:solidFill>
                  <a:schemeClr val="dk1"/>
                </a:solidFill>
                <a:latin typeface="Economica"/>
                <a:ea typeface="Economica"/>
                <a:cs typeface="Economica"/>
                <a:sym typeface="Economica"/>
              </a:defRPr>
            </a:lvl1pPr>
            <a:lvl2pPr lvl="1" rtl="0" algn="r">
              <a:buNone/>
              <a:defRPr sz="1300">
                <a:solidFill>
                  <a:schemeClr val="dk1"/>
                </a:solidFill>
                <a:latin typeface="Economica"/>
                <a:ea typeface="Economica"/>
                <a:cs typeface="Economica"/>
                <a:sym typeface="Economica"/>
              </a:defRPr>
            </a:lvl2pPr>
            <a:lvl3pPr lvl="2" rtl="0" algn="r">
              <a:buNone/>
              <a:defRPr sz="1300">
                <a:solidFill>
                  <a:schemeClr val="dk1"/>
                </a:solidFill>
                <a:latin typeface="Economica"/>
                <a:ea typeface="Economica"/>
                <a:cs typeface="Economica"/>
                <a:sym typeface="Economica"/>
              </a:defRPr>
            </a:lvl3pPr>
            <a:lvl4pPr lvl="3" rtl="0" algn="r">
              <a:buNone/>
              <a:defRPr sz="1300">
                <a:solidFill>
                  <a:schemeClr val="dk1"/>
                </a:solidFill>
                <a:latin typeface="Economica"/>
                <a:ea typeface="Economica"/>
                <a:cs typeface="Economica"/>
                <a:sym typeface="Economica"/>
              </a:defRPr>
            </a:lvl4pPr>
            <a:lvl5pPr lvl="4" rtl="0" algn="r">
              <a:buNone/>
              <a:defRPr sz="1300">
                <a:solidFill>
                  <a:schemeClr val="dk1"/>
                </a:solidFill>
                <a:latin typeface="Economica"/>
                <a:ea typeface="Economica"/>
                <a:cs typeface="Economica"/>
                <a:sym typeface="Economica"/>
              </a:defRPr>
            </a:lvl5pPr>
            <a:lvl6pPr lvl="5" rtl="0" algn="r">
              <a:buNone/>
              <a:defRPr sz="1300">
                <a:solidFill>
                  <a:schemeClr val="dk1"/>
                </a:solidFill>
                <a:latin typeface="Economica"/>
                <a:ea typeface="Economica"/>
                <a:cs typeface="Economica"/>
                <a:sym typeface="Economica"/>
              </a:defRPr>
            </a:lvl6pPr>
            <a:lvl7pPr lvl="6" rtl="0" algn="r">
              <a:buNone/>
              <a:defRPr sz="1300">
                <a:solidFill>
                  <a:schemeClr val="dk1"/>
                </a:solidFill>
                <a:latin typeface="Economica"/>
                <a:ea typeface="Economica"/>
                <a:cs typeface="Economica"/>
                <a:sym typeface="Economica"/>
              </a:defRPr>
            </a:lvl7pPr>
            <a:lvl8pPr lvl="7" rtl="0" algn="r">
              <a:buNone/>
              <a:defRPr sz="1300">
                <a:solidFill>
                  <a:schemeClr val="dk1"/>
                </a:solidFill>
                <a:latin typeface="Economica"/>
                <a:ea typeface="Economica"/>
                <a:cs typeface="Economica"/>
                <a:sym typeface="Economica"/>
              </a:defRPr>
            </a:lvl8pPr>
            <a:lvl9pPr lvl="8" rtl="0" algn="r">
              <a:buNone/>
              <a:defRPr sz="13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0" name="Shape 70"/>
        <p:cNvGrpSpPr/>
        <p:nvPr/>
      </p:nvGrpSpPr>
      <p:grpSpPr>
        <a:xfrm>
          <a:off x="0" y="0"/>
          <a:ext cx="0" cy="0"/>
          <a:chOff x="0" y="0"/>
          <a:chExt cx="0" cy="0"/>
        </a:xfrm>
      </p:grpSpPr>
      <p:sp>
        <p:nvSpPr>
          <p:cNvPr id="71" name="Google Shape;71;g16cc5db1149_7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2" name="Google Shape;72;g16cc5db1149_7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73" name="Google Shape;73;g16cc5db1149_7_0"/>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9" name="Shape 129"/>
        <p:cNvGrpSpPr/>
        <p:nvPr/>
      </p:nvGrpSpPr>
      <p:grpSpPr>
        <a:xfrm>
          <a:off x="0" y="0"/>
          <a:ext cx="0" cy="0"/>
          <a:chOff x="0" y="0"/>
          <a:chExt cx="0" cy="0"/>
        </a:xfrm>
      </p:grpSpPr>
      <p:sp>
        <p:nvSpPr>
          <p:cNvPr id="130" name="Google Shape;130;g16cc5db1149_12_0"/>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131" name="Google Shape;131;g16cc5db1149_12_0"/>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132" name="Google Shape;132;g16cc5db1149_12_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hyperlink" Target="https://tinyurl.com/FLEXWD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hyperlink" Target="https://www.brown.edu/sheridan/teaching-learning-resources/inclusive-teaching/statemen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14946640590_2_0"/>
          <p:cNvPicPr preferRelativeResize="0"/>
          <p:nvPr/>
        </p:nvPicPr>
        <p:blipFill rotWithShape="1">
          <a:blip r:embed="rId3">
            <a:alphaModFix/>
          </a:blip>
          <a:srcRect b="0" l="0" r="0" t="0"/>
          <a:stretch/>
        </p:blipFill>
        <p:spPr>
          <a:xfrm>
            <a:off x="0" y="0"/>
            <a:ext cx="12188949" cy="5540424"/>
          </a:xfrm>
          <a:prstGeom prst="rect">
            <a:avLst/>
          </a:prstGeom>
          <a:noFill/>
          <a:ln>
            <a:noFill/>
          </a:ln>
        </p:spPr>
      </p:pic>
      <p:sp>
        <p:nvSpPr>
          <p:cNvPr id="194" name="Google Shape;194;g14946640590_2_0"/>
          <p:cNvSpPr/>
          <p:nvPr/>
        </p:nvSpPr>
        <p:spPr>
          <a:xfrm>
            <a:off x="0" y="4554800"/>
            <a:ext cx="12192000" cy="23034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95" name="Google Shape;195;g14946640590_2_0"/>
          <p:cNvSpPr/>
          <p:nvPr/>
        </p:nvSpPr>
        <p:spPr>
          <a:xfrm>
            <a:off x="49400" y="3856777"/>
            <a:ext cx="12192000" cy="3162000"/>
          </a:xfrm>
          <a:prstGeom prst="rect">
            <a:avLst/>
          </a:prstGeom>
          <a:gradFill>
            <a:gsLst>
              <a:gs pos="0">
                <a:srgbClr val="000000">
                  <a:alpha val="0"/>
                </a:srgbClr>
              </a:gs>
              <a:gs pos="26000">
                <a:srgbClr val="000000">
                  <a:alpha val="20000"/>
                </a:srgbClr>
              </a:gs>
              <a:gs pos="46064">
                <a:srgbClr val="000000">
                  <a:alpha val="28235"/>
                </a:srgbClr>
              </a:gs>
              <a:gs pos="68000">
                <a:srgbClr val="000000">
                  <a:alpha val="20000"/>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96" name="Google Shape;196;g14946640590_2_0"/>
          <p:cNvSpPr txBox="1"/>
          <p:nvPr>
            <p:ph idx="1" type="subTitle"/>
          </p:nvPr>
        </p:nvSpPr>
        <p:spPr>
          <a:xfrm>
            <a:off x="-42012" y="4866275"/>
            <a:ext cx="12234000" cy="11430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SzPts val="2400"/>
              <a:buNone/>
            </a:pPr>
            <a:r>
              <a:rPr b="1" lang="en-US" sz="3900">
                <a:solidFill>
                  <a:srgbClr val="FFFFFF"/>
                </a:solidFill>
                <a:latin typeface="Calibri"/>
                <a:ea typeface="Calibri"/>
                <a:cs typeface="Calibri"/>
                <a:sym typeface="Calibri"/>
              </a:rPr>
              <a:t>Creating a Welcoming Directory Message </a:t>
            </a:r>
            <a:endParaRPr b="1" sz="3900">
              <a:solidFill>
                <a:srgbClr val="FFFFFF"/>
              </a:solidFill>
              <a:latin typeface="Calibri"/>
              <a:ea typeface="Calibri"/>
              <a:cs typeface="Calibri"/>
              <a:sym typeface="Calibri"/>
            </a:endParaRPr>
          </a:p>
          <a:p>
            <a:pPr indent="0" lvl="0" marL="0" rtl="0" algn="ctr">
              <a:lnSpc>
                <a:spcPct val="110000"/>
              </a:lnSpc>
              <a:spcBef>
                <a:spcPts val="0"/>
              </a:spcBef>
              <a:spcAft>
                <a:spcPts val="0"/>
              </a:spcAft>
              <a:buSzPts val="2400"/>
              <a:buNone/>
            </a:pPr>
            <a:r>
              <a:rPr b="1" lang="en-US" sz="3900">
                <a:solidFill>
                  <a:srgbClr val="FFFFFF"/>
                </a:solidFill>
                <a:latin typeface="Calibri"/>
                <a:ea typeface="Calibri"/>
                <a:cs typeface="Calibri"/>
                <a:sym typeface="Calibri"/>
              </a:rPr>
              <a:t>to our Community</a:t>
            </a:r>
            <a:endParaRPr b="1" sz="3900">
              <a:solidFill>
                <a:srgbClr val="FFFFFF"/>
              </a:solidFill>
              <a:latin typeface="Calibri"/>
              <a:ea typeface="Calibri"/>
              <a:cs typeface="Calibri"/>
              <a:sym typeface="Calibri"/>
            </a:endParaRPr>
          </a:p>
          <a:p>
            <a:pPr indent="0" lvl="0" marL="0" rtl="0" algn="ctr">
              <a:lnSpc>
                <a:spcPct val="110000"/>
              </a:lnSpc>
              <a:spcBef>
                <a:spcPts val="0"/>
              </a:spcBef>
              <a:spcAft>
                <a:spcPts val="0"/>
              </a:spcAft>
              <a:buClr>
                <a:srgbClr val="000000"/>
              </a:buClr>
              <a:buSzPts val="2400"/>
              <a:buFont typeface="Arial"/>
              <a:buNone/>
            </a:pPr>
            <a:r>
              <a:rPr b="1" lang="en-US" sz="3100">
                <a:solidFill>
                  <a:srgbClr val="FFFFFF"/>
                </a:solidFill>
                <a:latin typeface="Calibri"/>
                <a:ea typeface="Calibri"/>
                <a:cs typeface="Calibri"/>
                <a:sym typeface="Calibri"/>
              </a:rPr>
              <a:t>FLEX DAY, FALL</a:t>
            </a:r>
            <a:r>
              <a:rPr b="1" lang="en-US" sz="3100">
                <a:solidFill>
                  <a:srgbClr val="FFFFFF"/>
                </a:solidFill>
                <a:latin typeface="Calibri"/>
                <a:ea typeface="Calibri"/>
                <a:cs typeface="Calibri"/>
                <a:sym typeface="Calibri"/>
              </a:rPr>
              <a:t> 2022</a:t>
            </a:r>
            <a:endParaRPr b="1" sz="310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6cc5db1149_0_15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4000"/>
              <a:t>Create a welcoming message</a:t>
            </a:r>
            <a:endParaRPr b="1" sz="4000"/>
          </a:p>
          <a:p>
            <a:pPr indent="0" lvl="0" marL="0" rtl="0" algn="l">
              <a:spcBef>
                <a:spcPts val="0"/>
              </a:spcBef>
              <a:spcAft>
                <a:spcPts val="0"/>
              </a:spcAft>
              <a:buNone/>
            </a:pPr>
            <a:r>
              <a:t/>
            </a:r>
            <a:endParaRPr/>
          </a:p>
        </p:txBody>
      </p:sp>
      <p:sp>
        <p:nvSpPr>
          <p:cNvPr id="256" name="Google Shape;256;g16cc5db1149_0_159"/>
          <p:cNvSpPr txBox="1"/>
          <p:nvPr>
            <p:ph idx="1" type="body"/>
          </p:nvPr>
        </p:nvSpPr>
        <p:spPr>
          <a:xfrm>
            <a:off x="415600" y="1356983"/>
            <a:ext cx="11360700" cy="4555200"/>
          </a:xfrm>
          <a:prstGeom prst="rect">
            <a:avLst/>
          </a:prstGeom>
        </p:spPr>
        <p:txBody>
          <a:bodyPr anchorCtr="0" anchor="t" bIns="121900" lIns="121900" spcFirstLastPara="1" rIns="121900" wrap="square" tIns="121900">
            <a:noAutofit/>
          </a:bodyPr>
          <a:lstStyle/>
          <a:p>
            <a:pPr indent="0" lvl="0" marL="0" marR="0" rtl="0" algn="l">
              <a:lnSpc>
                <a:spcPct val="90000"/>
              </a:lnSpc>
              <a:spcBef>
                <a:spcPts val="1300"/>
              </a:spcBef>
              <a:spcAft>
                <a:spcPts val="0"/>
              </a:spcAft>
              <a:buNone/>
            </a:pPr>
            <a:r>
              <a:rPr lang="en-US" sz="2800">
                <a:solidFill>
                  <a:srgbClr val="000000"/>
                </a:solidFill>
              </a:rPr>
              <a:t>Please join </a:t>
            </a:r>
            <a:r>
              <a:rPr b="1" lang="en-US" sz="2800" u="sng">
                <a:solidFill>
                  <a:schemeClr val="hlink"/>
                </a:solidFill>
                <a:hlinkClick r:id="rId3"/>
              </a:rPr>
              <a:t>https://tinyurl.com/FLEXWDM</a:t>
            </a:r>
            <a:r>
              <a:rPr lang="en-US" sz="2800">
                <a:solidFill>
                  <a:srgbClr val="000000"/>
                </a:solidFill>
              </a:rPr>
              <a:t> and place your name next to the page you want to use to create your welcoming message.</a:t>
            </a:r>
            <a:endParaRPr sz="2800">
              <a:solidFill>
                <a:srgbClr val="000000"/>
              </a:solidFill>
            </a:endParaRPr>
          </a:p>
          <a:p>
            <a:pPr indent="-406400" lvl="0" marL="457200" marR="0" rtl="0" algn="l">
              <a:lnSpc>
                <a:spcPct val="90000"/>
              </a:lnSpc>
              <a:spcBef>
                <a:spcPts val="1300"/>
              </a:spcBef>
              <a:spcAft>
                <a:spcPts val="0"/>
              </a:spcAft>
              <a:buClr>
                <a:srgbClr val="000000"/>
              </a:buClr>
              <a:buSzPts val="2800"/>
              <a:buChar char="●"/>
            </a:pPr>
            <a:r>
              <a:rPr lang="en-US" sz="2800">
                <a:solidFill>
                  <a:srgbClr val="000000"/>
                </a:solidFill>
              </a:rPr>
              <a:t>Make sure to indicate if you have completed your message and want us to update it for you or if you intend to complete an Omni training with Tim Druely.  </a:t>
            </a:r>
            <a:endParaRPr sz="2800">
              <a:solidFill>
                <a:srgbClr val="000000"/>
              </a:solidFill>
            </a:endParaRPr>
          </a:p>
          <a:p>
            <a:pPr indent="0" lvl="0" marL="0" marR="0" rtl="0" algn="l">
              <a:lnSpc>
                <a:spcPct val="90000"/>
              </a:lnSpc>
              <a:spcBef>
                <a:spcPts val="1300"/>
              </a:spcBef>
              <a:spcAft>
                <a:spcPts val="0"/>
              </a:spcAft>
              <a:buNone/>
            </a:pPr>
            <a:r>
              <a:t/>
            </a:r>
            <a:endParaRPr sz="2800">
              <a:solidFill>
                <a:srgbClr val="000000"/>
              </a:solidFill>
            </a:endParaRPr>
          </a:p>
          <a:p>
            <a:pPr indent="0" lvl="0" marL="0" marR="0" rtl="0" algn="l">
              <a:lnSpc>
                <a:spcPct val="90000"/>
              </a:lnSpc>
              <a:spcBef>
                <a:spcPts val="1300"/>
              </a:spcBef>
              <a:spcAft>
                <a:spcPts val="0"/>
              </a:spcAft>
              <a:buNone/>
            </a:pPr>
            <a:r>
              <a:rPr b="1" lang="en-US" sz="2800">
                <a:solidFill>
                  <a:srgbClr val="000000"/>
                </a:solidFill>
              </a:rPr>
              <a:t>Counseling Faculty</a:t>
            </a:r>
            <a:r>
              <a:rPr lang="en-US" sz="2800">
                <a:solidFill>
                  <a:srgbClr val="000000"/>
                </a:solidFill>
              </a:rPr>
              <a:t> - Optional breakout session to collaborate on a welcoming message template and communication plan for how students should contact and make a counseling appointment!</a:t>
            </a:r>
            <a:endParaRPr sz="2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16cc5db1149_0_164"/>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4000"/>
              <a:t>Directory Profile Picture</a:t>
            </a:r>
            <a:endParaRPr b="1" sz="4000"/>
          </a:p>
          <a:p>
            <a:pPr indent="0" lvl="0" marL="0" rtl="0" algn="l">
              <a:spcBef>
                <a:spcPts val="0"/>
              </a:spcBef>
              <a:spcAft>
                <a:spcPts val="0"/>
              </a:spcAft>
              <a:buNone/>
            </a:pPr>
            <a:r>
              <a:t/>
            </a:r>
            <a:endParaRPr/>
          </a:p>
        </p:txBody>
      </p:sp>
      <p:sp>
        <p:nvSpPr>
          <p:cNvPr id="262" name="Google Shape;262;g16cc5db1149_0_164"/>
          <p:cNvSpPr txBox="1"/>
          <p:nvPr>
            <p:ph idx="1" type="body"/>
          </p:nvPr>
        </p:nvSpPr>
        <p:spPr>
          <a:xfrm>
            <a:off x="415600" y="1356975"/>
            <a:ext cx="10271100" cy="4555200"/>
          </a:xfrm>
          <a:prstGeom prst="rect">
            <a:avLst/>
          </a:prstGeom>
        </p:spPr>
        <p:txBody>
          <a:bodyPr anchorCtr="0" anchor="t" bIns="121900" lIns="121900" spcFirstLastPara="1" rIns="121900" wrap="square" tIns="121900">
            <a:noAutofit/>
          </a:bodyPr>
          <a:lstStyle/>
          <a:p>
            <a:pPr indent="0" lvl="0" marL="0" marR="0" rtl="0" algn="l">
              <a:lnSpc>
                <a:spcPct val="90000"/>
              </a:lnSpc>
              <a:spcBef>
                <a:spcPts val="1300"/>
              </a:spcBef>
              <a:spcAft>
                <a:spcPts val="0"/>
              </a:spcAft>
              <a:buNone/>
            </a:pPr>
            <a:r>
              <a:rPr lang="en-US" sz="2800">
                <a:solidFill>
                  <a:srgbClr val="000000"/>
                </a:solidFill>
              </a:rPr>
              <a:t>Do you have a profile picture?  </a:t>
            </a:r>
            <a:endParaRPr sz="2800">
              <a:solidFill>
                <a:srgbClr val="000000"/>
              </a:solidFill>
            </a:endParaRPr>
          </a:p>
          <a:p>
            <a:pPr indent="0" lvl="0" marL="0" marR="0" rtl="0" algn="l">
              <a:lnSpc>
                <a:spcPct val="90000"/>
              </a:lnSpc>
              <a:spcBef>
                <a:spcPts val="1300"/>
              </a:spcBef>
              <a:spcAft>
                <a:spcPts val="0"/>
              </a:spcAft>
              <a:buNone/>
            </a:pPr>
            <a:r>
              <a:rPr lang="en-US" sz="2800">
                <a:solidFill>
                  <a:srgbClr val="000000"/>
                </a:solidFill>
              </a:rPr>
              <a:t>	Do you want or need a new one?</a:t>
            </a:r>
            <a:endParaRPr sz="2800">
              <a:solidFill>
                <a:srgbClr val="000000"/>
              </a:solidFill>
            </a:endParaRPr>
          </a:p>
          <a:p>
            <a:pPr indent="0" lvl="0" marL="0" marR="0" rtl="0" algn="l">
              <a:lnSpc>
                <a:spcPct val="90000"/>
              </a:lnSpc>
              <a:spcBef>
                <a:spcPts val="1300"/>
              </a:spcBef>
              <a:spcAft>
                <a:spcPts val="0"/>
              </a:spcAft>
              <a:buNone/>
            </a:pPr>
            <a:r>
              <a:t/>
            </a:r>
            <a:endParaRPr sz="2800">
              <a:solidFill>
                <a:srgbClr val="000000"/>
              </a:solidFill>
            </a:endParaRPr>
          </a:p>
          <a:p>
            <a:pPr indent="0" lvl="0" marL="0" marR="0" rtl="0" algn="l">
              <a:lnSpc>
                <a:spcPct val="90000"/>
              </a:lnSpc>
              <a:spcBef>
                <a:spcPts val="1300"/>
              </a:spcBef>
              <a:spcAft>
                <a:spcPts val="0"/>
              </a:spcAft>
              <a:buNone/>
            </a:pPr>
            <a:r>
              <a:rPr lang="en-US" sz="2800">
                <a:solidFill>
                  <a:srgbClr val="000000"/>
                </a:solidFill>
              </a:rPr>
              <a:t>Get a fabulous </a:t>
            </a:r>
            <a:r>
              <a:rPr lang="en-US" sz="2800">
                <a:solidFill>
                  <a:srgbClr val="000000"/>
                </a:solidFill>
              </a:rPr>
              <a:t>Headshot with one of our photography students!</a:t>
            </a:r>
            <a:endParaRPr sz="2800">
              <a:solidFill>
                <a:srgbClr val="000000"/>
              </a:solidFill>
            </a:endParaRPr>
          </a:p>
          <a:p>
            <a:pPr indent="0" lvl="0" marL="0" marR="0" rtl="0" algn="l">
              <a:lnSpc>
                <a:spcPct val="90000"/>
              </a:lnSpc>
              <a:spcBef>
                <a:spcPts val="1300"/>
              </a:spcBef>
              <a:spcAft>
                <a:spcPts val="0"/>
              </a:spcAft>
              <a:buNone/>
            </a:pPr>
            <a:r>
              <a:rPr b="1" lang="en-US" sz="2800">
                <a:solidFill>
                  <a:srgbClr val="000000"/>
                </a:solidFill>
              </a:rPr>
              <a:t>Schedule (tentative) Studio #709 </a:t>
            </a:r>
            <a:endParaRPr b="1" sz="2800">
              <a:solidFill>
                <a:srgbClr val="000000"/>
              </a:solidFill>
            </a:endParaRPr>
          </a:p>
          <a:p>
            <a:pPr indent="0" lvl="0" marL="0" marR="0" rtl="0" algn="l">
              <a:lnSpc>
                <a:spcPct val="90000"/>
              </a:lnSpc>
              <a:spcBef>
                <a:spcPts val="1300"/>
              </a:spcBef>
              <a:spcAft>
                <a:spcPts val="0"/>
              </a:spcAft>
              <a:buNone/>
            </a:pPr>
            <a:r>
              <a:rPr lang="en-US" sz="2800">
                <a:solidFill>
                  <a:srgbClr val="000000"/>
                </a:solidFill>
              </a:rPr>
              <a:t>Th. 10/20, 12-4PM  					Fri. 10/21, 12-3PM </a:t>
            </a:r>
            <a:endParaRPr sz="2800">
              <a:solidFill>
                <a:srgbClr val="000000"/>
              </a:solidFill>
            </a:endParaRPr>
          </a:p>
          <a:p>
            <a:pPr indent="0" lvl="0" marL="0" marR="0" rtl="0" algn="l">
              <a:lnSpc>
                <a:spcPct val="90000"/>
              </a:lnSpc>
              <a:spcBef>
                <a:spcPts val="1300"/>
              </a:spcBef>
              <a:spcAft>
                <a:spcPts val="0"/>
              </a:spcAft>
              <a:buNone/>
            </a:pPr>
            <a:r>
              <a:rPr lang="en-US" sz="2800">
                <a:solidFill>
                  <a:srgbClr val="000000"/>
                </a:solidFill>
              </a:rPr>
              <a:t>Mon. 10/24, 12-3PM 				Tue. 10/25, 10-1PM </a:t>
            </a:r>
            <a:endParaRPr sz="2800">
              <a:solidFill>
                <a:srgbClr val="000000"/>
              </a:solidFill>
            </a:endParaRPr>
          </a:p>
          <a:p>
            <a:pPr indent="0" lvl="0" marL="0" marR="0" rtl="0" algn="l">
              <a:lnSpc>
                <a:spcPct val="90000"/>
              </a:lnSpc>
              <a:spcBef>
                <a:spcPts val="1300"/>
              </a:spcBef>
              <a:spcAft>
                <a:spcPts val="0"/>
              </a:spcAft>
              <a:buNone/>
            </a:pPr>
            <a:r>
              <a:rPr lang="en-US" sz="2800">
                <a:solidFill>
                  <a:srgbClr val="000000"/>
                </a:solidFill>
              </a:rPr>
              <a:t>Wed. 10/26, 12-3PM 				Th. 10/27, 10-d1PM </a:t>
            </a:r>
            <a:endParaRPr sz="2800">
              <a:solidFill>
                <a:srgbClr val="000000"/>
              </a:solidFill>
            </a:endParaRPr>
          </a:p>
          <a:p>
            <a:pPr indent="0" lvl="0" marL="0" marR="0" rtl="0" algn="l">
              <a:lnSpc>
                <a:spcPct val="90000"/>
              </a:lnSpc>
              <a:spcBef>
                <a:spcPts val="1300"/>
              </a:spcBef>
              <a:spcAft>
                <a:spcPts val="0"/>
              </a:spcAft>
              <a:buNone/>
            </a:pPr>
            <a:r>
              <a:rPr lang="en-US" sz="2800">
                <a:solidFill>
                  <a:srgbClr val="000000"/>
                </a:solidFill>
              </a:rPr>
              <a:t>Fri. 10/28, 12-3PM  </a:t>
            </a:r>
            <a:endParaRPr sz="2800">
              <a:solidFill>
                <a:srgbClr val="000000"/>
              </a:solidFill>
            </a:endParaRPr>
          </a:p>
        </p:txBody>
      </p:sp>
      <p:pic>
        <p:nvPicPr>
          <p:cNvPr id="263" name="Google Shape;263;g16cc5db1149_0_164"/>
          <p:cNvPicPr preferRelativeResize="0"/>
          <p:nvPr/>
        </p:nvPicPr>
        <p:blipFill>
          <a:blip r:embed="rId3">
            <a:alphaModFix/>
          </a:blip>
          <a:stretch>
            <a:fillRect/>
          </a:stretch>
        </p:blipFill>
        <p:spPr>
          <a:xfrm>
            <a:off x="7474482" y="306782"/>
            <a:ext cx="3695450" cy="29066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16cc5db1149_7_59"/>
          <p:cNvSpPr txBox="1"/>
          <p:nvPr>
            <p:ph idx="1" type="body"/>
          </p:nvPr>
        </p:nvSpPr>
        <p:spPr>
          <a:xfrm>
            <a:off x="593900" y="330125"/>
            <a:ext cx="6772200" cy="601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SzPts val="2400"/>
              <a:buNone/>
            </a:pPr>
            <a:r>
              <a:t/>
            </a:r>
            <a:endParaRPr b="1" sz="4100">
              <a:solidFill>
                <a:schemeClr val="dk1"/>
              </a:solidFill>
            </a:endParaRPr>
          </a:p>
          <a:p>
            <a:pPr indent="0" lvl="0" marL="0" marR="0" rtl="0" algn="l">
              <a:lnSpc>
                <a:spcPct val="115000"/>
              </a:lnSpc>
              <a:spcBef>
                <a:spcPts val="0"/>
              </a:spcBef>
              <a:spcAft>
                <a:spcPts val="0"/>
              </a:spcAft>
              <a:buSzPts val="2400"/>
              <a:buNone/>
            </a:pPr>
            <a:r>
              <a:rPr b="1" lang="en-US" sz="4100">
                <a:solidFill>
                  <a:schemeClr val="dk1"/>
                </a:solidFill>
              </a:rPr>
              <a:t>THANK YOU for coming!</a:t>
            </a:r>
            <a:endParaRPr b="1" sz="4100">
              <a:solidFill>
                <a:schemeClr val="dk1"/>
              </a:solidFill>
            </a:endParaRPr>
          </a:p>
          <a:p>
            <a:pPr indent="0" lvl="0" marL="0" marR="0" rtl="0" algn="l">
              <a:lnSpc>
                <a:spcPct val="115000"/>
              </a:lnSpc>
              <a:spcBef>
                <a:spcPts val="0"/>
              </a:spcBef>
              <a:spcAft>
                <a:spcPts val="0"/>
              </a:spcAft>
              <a:buSzPts val="2400"/>
              <a:buNone/>
            </a:pPr>
            <a:r>
              <a:t/>
            </a:r>
            <a:endParaRPr b="1" sz="4100">
              <a:solidFill>
                <a:schemeClr val="dk1"/>
              </a:solidFill>
            </a:endParaRPr>
          </a:p>
          <a:p>
            <a:pPr indent="0" lvl="0" marL="0" marR="0" rtl="0" algn="l">
              <a:lnSpc>
                <a:spcPct val="115000"/>
              </a:lnSpc>
              <a:spcBef>
                <a:spcPts val="0"/>
              </a:spcBef>
              <a:spcAft>
                <a:spcPts val="0"/>
              </a:spcAft>
              <a:buSzPts val="2400"/>
              <a:buNone/>
            </a:pPr>
            <a:r>
              <a:rPr lang="en-US" sz="4100">
                <a:solidFill>
                  <a:schemeClr val="dk1"/>
                </a:solidFill>
              </a:rPr>
              <a:t>Please take a moment to provide feedback on the Session.</a:t>
            </a:r>
            <a:endParaRPr sz="4100">
              <a:solidFill>
                <a:schemeClr val="dk1"/>
              </a:solidFill>
            </a:endParaRPr>
          </a:p>
        </p:txBody>
      </p:sp>
      <p:pic>
        <p:nvPicPr>
          <p:cNvPr id="269" name="Google Shape;269;g16cc5db1149_7_59"/>
          <p:cNvPicPr preferRelativeResize="0"/>
          <p:nvPr/>
        </p:nvPicPr>
        <p:blipFill rotWithShape="1">
          <a:blip r:embed="rId3">
            <a:alphaModFix/>
          </a:blip>
          <a:srcRect b="0" l="0" r="0" t="0"/>
          <a:stretch/>
        </p:blipFill>
        <p:spPr>
          <a:xfrm>
            <a:off x="3213033" y="4351942"/>
            <a:ext cx="2724150" cy="1676400"/>
          </a:xfrm>
          <a:prstGeom prst="rect">
            <a:avLst/>
          </a:prstGeom>
          <a:noFill/>
          <a:ln>
            <a:noFill/>
          </a:ln>
        </p:spPr>
      </p:pic>
      <p:pic>
        <p:nvPicPr>
          <p:cNvPr id="270" name="Google Shape;270;g16cc5db1149_7_59"/>
          <p:cNvPicPr preferRelativeResize="0"/>
          <p:nvPr/>
        </p:nvPicPr>
        <p:blipFill>
          <a:blip r:embed="rId4">
            <a:alphaModFix/>
          </a:blip>
          <a:stretch>
            <a:fillRect/>
          </a:stretch>
        </p:blipFill>
        <p:spPr>
          <a:xfrm>
            <a:off x="7239975" y="545679"/>
            <a:ext cx="4736250" cy="5884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pic>
        <p:nvPicPr>
          <p:cNvPr id="275" name="Google Shape;275;g14946640590_2_90"/>
          <p:cNvPicPr preferRelativeResize="0"/>
          <p:nvPr/>
        </p:nvPicPr>
        <p:blipFill rotWithShape="1">
          <a:blip r:embed="rId3">
            <a:alphaModFix/>
          </a:blip>
          <a:srcRect b="19706" l="0" r="2732" t="8761"/>
          <a:stretch/>
        </p:blipFill>
        <p:spPr>
          <a:xfrm>
            <a:off x="-25125" y="0"/>
            <a:ext cx="12188677" cy="6428125"/>
          </a:xfrm>
          <a:prstGeom prst="rect">
            <a:avLst/>
          </a:prstGeom>
          <a:noFill/>
          <a:ln>
            <a:noFill/>
          </a:ln>
        </p:spPr>
      </p:pic>
      <p:sp>
        <p:nvSpPr>
          <p:cNvPr id="276" name="Google Shape;276;g14946640590_2_90"/>
          <p:cNvSpPr/>
          <p:nvPr/>
        </p:nvSpPr>
        <p:spPr>
          <a:xfrm>
            <a:off x="3175" y="5577900"/>
            <a:ext cx="12188700" cy="12801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77" name="Google Shape;277;g14946640590_2_90"/>
          <p:cNvCxnSpPr/>
          <p:nvPr/>
        </p:nvCxnSpPr>
        <p:spPr>
          <a:xfrm>
            <a:off x="1207658" y="4474741"/>
            <a:ext cx="9875400" cy="0"/>
          </a:xfrm>
          <a:prstGeom prst="straightConnector1">
            <a:avLst/>
          </a:prstGeom>
          <a:noFill/>
          <a:ln cap="flat" cmpd="sng" w="12700">
            <a:solidFill>
              <a:srgbClr val="3F3F3F"/>
            </a:solidFill>
            <a:prstDash val="solid"/>
            <a:round/>
            <a:headEnd len="sm" w="sm" type="none"/>
            <a:tailEnd len="sm" w="sm" type="none"/>
          </a:ln>
        </p:spPr>
      </p:cxnSp>
      <p:sp>
        <p:nvSpPr>
          <p:cNvPr id="278" name="Google Shape;278;g14946640590_2_90"/>
          <p:cNvSpPr txBox="1"/>
          <p:nvPr>
            <p:ph type="title"/>
          </p:nvPr>
        </p:nvSpPr>
        <p:spPr>
          <a:xfrm>
            <a:off x="243180" y="5577900"/>
            <a:ext cx="11495700" cy="1280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10000"/>
              </a:lnSpc>
              <a:spcBef>
                <a:spcPts val="0"/>
              </a:spcBef>
              <a:spcAft>
                <a:spcPts val="0"/>
              </a:spcAft>
              <a:buClr>
                <a:schemeClr val="dk1"/>
              </a:buClr>
              <a:buSzPct val="61538"/>
              <a:buFont typeface="Arial"/>
              <a:buNone/>
            </a:pPr>
            <a:r>
              <a:rPr b="1" lang="en-US" sz="3900">
                <a:solidFill>
                  <a:schemeClr val="lt1"/>
                </a:solidFill>
                <a:latin typeface="Calibri"/>
                <a:ea typeface="Calibri"/>
                <a:cs typeface="Calibri"/>
                <a:sym typeface="Calibri"/>
              </a:rPr>
              <a:t>Supporting Students at LPC</a:t>
            </a:r>
            <a:endParaRPr sz="2400">
              <a:solidFill>
                <a:schemeClr val="lt1"/>
              </a:solidFill>
              <a:latin typeface="Libre Franklin"/>
              <a:ea typeface="Libre Franklin"/>
              <a:cs typeface="Libre Franklin"/>
              <a:sym typeface="Libre Franklin"/>
            </a:endParaRPr>
          </a:p>
          <a:p>
            <a:pPr indent="0" lvl="0" marL="0" rtl="0" algn="l">
              <a:lnSpc>
                <a:spcPct val="110000"/>
              </a:lnSpc>
              <a:spcBef>
                <a:spcPts val="0"/>
              </a:spcBef>
              <a:spcAft>
                <a:spcPts val="0"/>
              </a:spcAft>
              <a:buClr>
                <a:schemeClr val="dk1"/>
              </a:buClr>
              <a:buSzPct val="100000"/>
              <a:buFont typeface="Arial"/>
              <a:buNone/>
            </a:pPr>
            <a:r>
              <a:rPr lang="en-US" sz="2400">
                <a:solidFill>
                  <a:schemeClr val="lt1"/>
                </a:solidFill>
                <a:latin typeface="Libre Franklin"/>
                <a:ea typeface="Libre Franklin"/>
                <a:cs typeface="Libre Franklin"/>
                <a:sym typeface="Libre Franklin"/>
              </a:rPr>
              <a:t>IT IS AN “US” THING</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6cc5db1149_12_59"/>
          <p:cNvSpPr txBox="1"/>
          <p:nvPr>
            <p:ph idx="1" type="body"/>
          </p:nvPr>
        </p:nvSpPr>
        <p:spPr>
          <a:xfrm>
            <a:off x="414125" y="4051605"/>
            <a:ext cx="11360700" cy="1860600"/>
          </a:xfrm>
          <a:prstGeom prst="rect">
            <a:avLst/>
          </a:prstGeom>
        </p:spPr>
        <p:txBody>
          <a:bodyPr anchorCtr="0" anchor="t" bIns="121900" lIns="121900" spcFirstLastPara="1" rIns="121900" wrap="square" tIns="121900">
            <a:noAutofit/>
          </a:bodyPr>
          <a:lstStyle/>
          <a:p>
            <a:pPr indent="0" lvl="0" marL="0" marR="0" rtl="0" algn="ctr">
              <a:lnSpc>
                <a:spcPct val="90000"/>
              </a:lnSpc>
              <a:spcBef>
                <a:spcPts val="1300"/>
              </a:spcBef>
              <a:spcAft>
                <a:spcPts val="0"/>
              </a:spcAft>
              <a:buNone/>
            </a:pPr>
            <a:r>
              <a:rPr lang="en-US" sz="2800">
                <a:solidFill>
                  <a:srgbClr val="000000"/>
                </a:solidFill>
              </a:rPr>
              <a:t>"Decades of research supports that</a:t>
            </a:r>
            <a:r>
              <a:rPr lang="en-US" sz="2800">
                <a:solidFill>
                  <a:srgbClr val="CC0000"/>
                </a:solidFill>
              </a:rPr>
              <a:t> </a:t>
            </a:r>
            <a:r>
              <a:rPr b="1" lang="en-US" sz="2800">
                <a:solidFill>
                  <a:srgbClr val="CC0000"/>
                </a:solidFill>
              </a:rPr>
              <a:t>students who feel connected</a:t>
            </a:r>
            <a:r>
              <a:rPr lang="en-US" sz="2800">
                <a:solidFill>
                  <a:srgbClr val="CC0000"/>
                </a:solidFill>
              </a:rPr>
              <a:t>    </a:t>
            </a:r>
            <a:r>
              <a:rPr lang="en-US" sz="2800">
                <a:solidFill>
                  <a:srgbClr val="000000"/>
                </a:solidFill>
              </a:rPr>
              <a:t>             </a:t>
            </a:r>
            <a:r>
              <a:rPr b="1" lang="en-US" sz="2800">
                <a:solidFill>
                  <a:srgbClr val="CC0000"/>
                </a:solidFill>
              </a:rPr>
              <a:t>to their college</a:t>
            </a:r>
            <a:r>
              <a:rPr lang="en-US" sz="2800">
                <a:solidFill>
                  <a:srgbClr val="000000"/>
                </a:solidFill>
              </a:rPr>
              <a:t> are more likely to</a:t>
            </a:r>
            <a:r>
              <a:rPr b="1" lang="en-US" sz="2800">
                <a:solidFill>
                  <a:srgbClr val="000000"/>
                </a:solidFill>
              </a:rPr>
              <a:t> </a:t>
            </a:r>
            <a:r>
              <a:rPr b="1" lang="en-US" sz="2800">
                <a:solidFill>
                  <a:srgbClr val="0000FF"/>
                </a:solidFill>
              </a:rPr>
              <a:t>complete</a:t>
            </a:r>
            <a:r>
              <a:rPr lang="en-US" sz="2800">
                <a:solidFill>
                  <a:srgbClr val="000000"/>
                </a:solidFill>
              </a:rPr>
              <a:t> and </a:t>
            </a:r>
            <a:r>
              <a:rPr b="1" lang="en-US" sz="2800">
                <a:solidFill>
                  <a:srgbClr val="0000FF"/>
                </a:solidFill>
              </a:rPr>
              <a:t>succeed </a:t>
            </a:r>
            <a:r>
              <a:rPr b="1" lang="en-US" sz="2800">
                <a:solidFill>
                  <a:srgbClr val="000000"/>
                </a:solidFill>
              </a:rPr>
              <a:t> </a:t>
            </a:r>
            <a:r>
              <a:rPr lang="en-US" sz="2800">
                <a:solidFill>
                  <a:srgbClr val="000000"/>
                </a:solidFill>
              </a:rPr>
              <a:t>                                 in their courses, </a:t>
            </a:r>
            <a:r>
              <a:rPr b="1" lang="en-US" sz="2800">
                <a:solidFill>
                  <a:srgbClr val="0000FF"/>
                </a:solidFill>
              </a:rPr>
              <a:t>persist</a:t>
            </a:r>
            <a:r>
              <a:rPr b="1" lang="en-US" sz="2800">
                <a:solidFill>
                  <a:srgbClr val="000000"/>
                </a:solidFill>
              </a:rPr>
              <a:t> </a:t>
            </a:r>
            <a:r>
              <a:rPr lang="en-US" sz="2800">
                <a:solidFill>
                  <a:srgbClr val="000000"/>
                </a:solidFill>
              </a:rPr>
              <a:t>from semester to semester,                                         and </a:t>
            </a:r>
            <a:r>
              <a:rPr b="1" lang="en-US" sz="2800">
                <a:solidFill>
                  <a:srgbClr val="0000FF"/>
                </a:solidFill>
              </a:rPr>
              <a:t>achieve</a:t>
            </a:r>
            <a:r>
              <a:rPr b="1" lang="en-US" sz="2800">
                <a:solidFill>
                  <a:srgbClr val="000000"/>
                </a:solidFill>
              </a:rPr>
              <a:t> </a:t>
            </a:r>
            <a:r>
              <a:rPr lang="en-US" sz="2800">
                <a:solidFill>
                  <a:srgbClr val="000000"/>
                </a:solidFill>
              </a:rPr>
              <a:t>their educational goals." </a:t>
            </a:r>
            <a:endParaRPr sz="2800">
              <a:solidFill>
                <a:srgbClr val="000000"/>
              </a:solidFill>
            </a:endParaRPr>
          </a:p>
          <a:p>
            <a:pPr indent="0" lvl="0" marL="0" marR="0" rtl="0" algn="ctr">
              <a:lnSpc>
                <a:spcPct val="90000"/>
              </a:lnSpc>
              <a:spcBef>
                <a:spcPts val="1300"/>
              </a:spcBef>
              <a:spcAft>
                <a:spcPts val="0"/>
              </a:spcAft>
              <a:buNone/>
            </a:pPr>
            <a:r>
              <a:rPr i="1" lang="en-US" sz="2800">
                <a:solidFill>
                  <a:srgbClr val="000000"/>
                </a:solidFill>
              </a:rPr>
              <a:t>- Caring Campus </a:t>
            </a:r>
            <a:endParaRPr sz="2800">
              <a:solidFill>
                <a:srgbClr val="000000"/>
              </a:solidFill>
            </a:endParaRPr>
          </a:p>
          <a:p>
            <a:pPr indent="0" lvl="0" marL="0" marR="0" rtl="0" algn="ctr">
              <a:lnSpc>
                <a:spcPct val="90000"/>
              </a:lnSpc>
              <a:spcBef>
                <a:spcPts val="1300"/>
              </a:spcBef>
              <a:spcAft>
                <a:spcPts val="0"/>
              </a:spcAft>
              <a:buNone/>
            </a:pPr>
            <a:r>
              <a:t/>
            </a:r>
            <a:endParaRPr sz="2800">
              <a:solidFill>
                <a:srgbClr val="000000"/>
              </a:solidFill>
            </a:endParaRPr>
          </a:p>
        </p:txBody>
      </p:sp>
      <p:pic>
        <p:nvPicPr>
          <p:cNvPr id="202" name="Google Shape;202;g16cc5db1149_12_59"/>
          <p:cNvPicPr preferRelativeResize="0"/>
          <p:nvPr/>
        </p:nvPicPr>
        <p:blipFill rotWithShape="1">
          <a:blip r:embed="rId3">
            <a:alphaModFix/>
          </a:blip>
          <a:srcRect b="26868" l="0" r="0" t="0"/>
          <a:stretch/>
        </p:blipFill>
        <p:spPr>
          <a:xfrm>
            <a:off x="0" y="0"/>
            <a:ext cx="12188949" cy="405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6cc5db1149_0_6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4000"/>
              <a:t>Agenda</a:t>
            </a:r>
            <a:endParaRPr b="1" sz="4000"/>
          </a:p>
          <a:p>
            <a:pPr indent="0" lvl="0" marL="0" rtl="0" algn="l">
              <a:spcBef>
                <a:spcPts val="0"/>
              </a:spcBef>
              <a:spcAft>
                <a:spcPts val="0"/>
              </a:spcAft>
              <a:buNone/>
            </a:pPr>
            <a:r>
              <a:t/>
            </a:r>
            <a:endParaRPr/>
          </a:p>
        </p:txBody>
      </p:sp>
      <p:sp>
        <p:nvSpPr>
          <p:cNvPr id="208" name="Google Shape;208;g16cc5db1149_0_66"/>
          <p:cNvSpPr txBox="1"/>
          <p:nvPr>
            <p:ph idx="1" type="body"/>
          </p:nvPr>
        </p:nvSpPr>
        <p:spPr>
          <a:xfrm>
            <a:off x="415600" y="1356983"/>
            <a:ext cx="11360700" cy="4555200"/>
          </a:xfrm>
          <a:prstGeom prst="rect">
            <a:avLst/>
          </a:prstGeom>
        </p:spPr>
        <p:txBody>
          <a:bodyPr anchorCtr="0" anchor="t" bIns="121900" lIns="121900" spcFirstLastPara="1" rIns="121900" wrap="square" tIns="121900">
            <a:noAutofit/>
          </a:bodyPr>
          <a:lstStyle/>
          <a:p>
            <a:pPr indent="-482600" lvl="0" marL="609600" marR="0" rtl="0" algn="l">
              <a:lnSpc>
                <a:spcPct val="90000"/>
              </a:lnSpc>
              <a:spcBef>
                <a:spcPts val="1300"/>
              </a:spcBef>
              <a:spcAft>
                <a:spcPts val="0"/>
              </a:spcAft>
              <a:buClr>
                <a:srgbClr val="000000"/>
              </a:buClr>
              <a:buSzPts val="2800"/>
              <a:buChar char="●"/>
            </a:pPr>
            <a:r>
              <a:rPr lang="en-US" sz="2800">
                <a:solidFill>
                  <a:srgbClr val="000000"/>
                </a:solidFill>
              </a:rPr>
              <a:t>Welcome!</a:t>
            </a:r>
            <a:endParaRPr sz="2800">
              <a:solidFill>
                <a:srgbClr val="000000"/>
              </a:solidFill>
            </a:endParaRPr>
          </a:p>
          <a:p>
            <a:pPr indent="-482600" lvl="0" marL="609600" marR="0" rtl="0" algn="l">
              <a:lnSpc>
                <a:spcPct val="90000"/>
              </a:lnSpc>
              <a:spcBef>
                <a:spcPts val="0"/>
              </a:spcBef>
              <a:spcAft>
                <a:spcPts val="0"/>
              </a:spcAft>
              <a:buClr>
                <a:srgbClr val="000000"/>
              </a:buClr>
              <a:buSzPts val="2800"/>
              <a:buChar char="●"/>
            </a:pPr>
            <a:r>
              <a:rPr lang="en-US" sz="2800">
                <a:solidFill>
                  <a:srgbClr val="000000"/>
                </a:solidFill>
              </a:rPr>
              <a:t>What is a welcoming directory message? </a:t>
            </a:r>
            <a:endParaRPr sz="2800">
              <a:solidFill>
                <a:srgbClr val="000000"/>
              </a:solidFill>
            </a:endParaRPr>
          </a:p>
          <a:p>
            <a:pPr indent="-482600" lvl="0" marL="609600" marR="0" rtl="0" algn="l">
              <a:lnSpc>
                <a:spcPct val="90000"/>
              </a:lnSpc>
              <a:spcBef>
                <a:spcPts val="0"/>
              </a:spcBef>
              <a:spcAft>
                <a:spcPts val="0"/>
              </a:spcAft>
              <a:buClr>
                <a:srgbClr val="000000"/>
              </a:buClr>
              <a:buSzPts val="2800"/>
              <a:buChar char="●"/>
            </a:pPr>
            <a:r>
              <a:rPr lang="en-US" sz="2800">
                <a:solidFill>
                  <a:srgbClr val="000000"/>
                </a:solidFill>
              </a:rPr>
              <a:t>What things could include in my message?</a:t>
            </a:r>
            <a:endParaRPr sz="2800">
              <a:solidFill>
                <a:srgbClr val="000000"/>
              </a:solidFill>
            </a:endParaRPr>
          </a:p>
          <a:p>
            <a:pPr indent="-482600" lvl="0" marL="609600" marR="0" rtl="0" algn="l">
              <a:lnSpc>
                <a:spcPct val="90000"/>
              </a:lnSpc>
              <a:spcBef>
                <a:spcPts val="0"/>
              </a:spcBef>
              <a:spcAft>
                <a:spcPts val="0"/>
              </a:spcAft>
              <a:buClr>
                <a:srgbClr val="000000"/>
              </a:buClr>
              <a:buSzPts val="2800"/>
              <a:buChar char="●"/>
            </a:pPr>
            <a:r>
              <a:rPr lang="en-US" sz="2800">
                <a:solidFill>
                  <a:srgbClr val="000000"/>
                </a:solidFill>
              </a:rPr>
              <a:t>Create a welcoming directory</a:t>
            </a:r>
            <a:endParaRPr sz="2800">
              <a:solidFill>
                <a:srgbClr val="000000"/>
              </a:solidFill>
            </a:endParaRPr>
          </a:p>
          <a:p>
            <a:pPr indent="-482600" lvl="0" marL="609600" marR="0" rtl="0" algn="l">
              <a:lnSpc>
                <a:spcPct val="90000"/>
              </a:lnSpc>
              <a:spcBef>
                <a:spcPts val="0"/>
              </a:spcBef>
              <a:spcAft>
                <a:spcPts val="0"/>
              </a:spcAft>
              <a:buClr>
                <a:srgbClr val="000000"/>
              </a:buClr>
              <a:buSzPts val="2800"/>
              <a:buChar char="●"/>
            </a:pPr>
            <a:r>
              <a:rPr lang="en-US" sz="2800">
                <a:solidFill>
                  <a:srgbClr val="000000"/>
                </a:solidFill>
              </a:rPr>
              <a:t>Next steps </a:t>
            </a:r>
            <a:endParaRPr sz="2800">
              <a:solidFill>
                <a:srgbClr val="000000"/>
              </a:solidFill>
            </a:endParaRPr>
          </a:p>
          <a:p>
            <a:pPr indent="-406400" lvl="1" marL="914400" marR="0" rtl="0" algn="l">
              <a:lnSpc>
                <a:spcPct val="90000"/>
              </a:lnSpc>
              <a:spcBef>
                <a:spcPts val="0"/>
              </a:spcBef>
              <a:spcAft>
                <a:spcPts val="0"/>
              </a:spcAft>
              <a:buClr>
                <a:srgbClr val="000000"/>
              </a:buClr>
              <a:buSzPts val="2800"/>
              <a:buChar char="○"/>
            </a:pPr>
            <a:r>
              <a:rPr lang="en-US" sz="2800">
                <a:solidFill>
                  <a:srgbClr val="000000"/>
                </a:solidFill>
              </a:rPr>
              <a:t>Post your message! We can or you can attend one of Tim’s Omni trainings and do it yourself!</a:t>
            </a:r>
            <a:endParaRPr sz="2800">
              <a:solidFill>
                <a:srgbClr val="000000"/>
              </a:solidFill>
            </a:endParaRPr>
          </a:p>
          <a:p>
            <a:pPr indent="-406400" lvl="1" marL="914400" marR="0" rtl="0" algn="l">
              <a:lnSpc>
                <a:spcPct val="90000"/>
              </a:lnSpc>
              <a:spcBef>
                <a:spcPts val="0"/>
              </a:spcBef>
              <a:spcAft>
                <a:spcPts val="0"/>
              </a:spcAft>
              <a:buClr>
                <a:srgbClr val="000000"/>
              </a:buClr>
              <a:buSzPts val="2800"/>
              <a:buChar char="○"/>
            </a:pPr>
            <a:r>
              <a:rPr lang="en-US" sz="2800">
                <a:solidFill>
                  <a:srgbClr val="000000"/>
                </a:solidFill>
              </a:rPr>
              <a:t>Update your profile photo!</a:t>
            </a:r>
            <a:endParaRPr sz="2800">
              <a:solidFill>
                <a:srgbClr val="000000"/>
              </a:solidFill>
            </a:endParaRPr>
          </a:p>
          <a:p>
            <a:pPr indent="0" lvl="0" marL="0" marR="0" rtl="0" algn="l">
              <a:lnSpc>
                <a:spcPct val="90000"/>
              </a:lnSpc>
              <a:spcBef>
                <a:spcPts val="1300"/>
              </a:spcBef>
              <a:spcAft>
                <a:spcPts val="0"/>
              </a:spcAft>
              <a:buNone/>
            </a:pPr>
            <a:r>
              <a:rPr b="1" lang="en-US" sz="2800">
                <a:solidFill>
                  <a:srgbClr val="000000"/>
                </a:solidFill>
              </a:rPr>
              <a:t>Outcomes</a:t>
            </a:r>
            <a:endParaRPr b="1" sz="2800">
              <a:solidFill>
                <a:srgbClr val="000000"/>
              </a:solidFill>
            </a:endParaRPr>
          </a:p>
          <a:p>
            <a:pPr indent="-482600" lvl="0" marL="609600" marR="0" rtl="0" algn="l">
              <a:lnSpc>
                <a:spcPct val="90000"/>
              </a:lnSpc>
              <a:spcBef>
                <a:spcPts val="1300"/>
              </a:spcBef>
              <a:spcAft>
                <a:spcPts val="0"/>
              </a:spcAft>
              <a:buClr>
                <a:srgbClr val="000000"/>
              </a:buClr>
              <a:buSzPts val="2800"/>
              <a:buChar char="●"/>
            </a:pPr>
            <a:r>
              <a:rPr lang="en-US" sz="2800">
                <a:solidFill>
                  <a:srgbClr val="000000"/>
                </a:solidFill>
              </a:rPr>
              <a:t>Create a welcoming directory message.</a:t>
            </a:r>
            <a:endParaRPr sz="2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pic>
        <p:nvPicPr>
          <p:cNvPr id="214" name="Google Shape;214;g143faf1bbb3_0_0"/>
          <p:cNvPicPr preferRelativeResize="0"/>
          <p:nvPr/>
        </p:nvPicPr>
        <p:blipFill rotWithShape="1">
          <a:blip r:embed="rId3">
            <a:alphaModFix/>
          </a:blip>
          <a:srcRect b="0" l="0" r="0" t="0"/>
          <a:stretch/>
        </p:blipFill>
        <p:spPr>
          <a:xfrm>
            <a:off x="236025" y="173825"/>
            <a:ext cx="11401220" cy="3771450"/>
          </a:xfrm>
          <a:prstGeom prst="rect">
            <a:avLst/>
          </a:prstGeom>
          <a:noFill/>
          <a:ln>
            <a:noFill/>
          </a:ln>
        </p:spPr>
      </p:pic>
      <p:pic>
        <p:nvPicPr>
          <p:cNvPr id="215" name="Google Shape;215;g143faf1bbb3_0_0"/>
          <p:cNvPicPr preferRelativeResize="0"/>
          <p:nvPr/>
        </p:nvPicPr>
        <p:blipFill rotWithShape="1">
          <a:blip r:embed="rId4">
            <a:alphaModFix/>
          </a:blip>
          <a:srcRect b="0" l="0" r="0" t="0"/>
          <a:stretch/>
        </p:blipFill>
        <p:spPr>
          <a:xfrm>
            <a:off x="345787" y="3945275"/>
            <a:ext cx="11334099" cy="1137360"/>
          </a:xfrm>
          <a:prstGeom prst="rect">
            <a:avLst/>
          </a:prstGeom>
          <a:noFill/>
          <a:ln>
            <a:noFill/>
          </a:ln>
        </p:spPr>
      </p:pic>
      <p:pic>
        <p:nvPicPr>
          <p:cNvPr id="216" name="Google Shape;216;g143faf1bbb3_0_0"/>
          <p:cNvPicPr preferRelativeResize="0"/>
          <p:nvPr/>
        </p:nvPicPr>
        <p:blipFill rotWithShape="1">
          <a:blip r:embed="rId5">
            <a:alphaModFix/>
          </a:blip>
          <a:srcRect b="0" l="0" r="0" t="0"/>
          <a:stretch/>
        </p:blipFill>
        <p:spPr>
          <a:xfrm>
            <a:off x="1334775" y="5432275"/>
            <a:ext cx="9710977" cy="1082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pic>
        <p:nvPicPr>
          <p:cNvPr id="222" name="Google Shape;222;g16cc5db1149_0_132"/>
          <p:cNvPicPr preferRelativeResize="0"/>
          <p:nvPr/>
        </p:nvPicPr>
        <p:blipFill>
          <a:blip r:embed="rId3">
            <a:alphaModFix/>
          </a:blip>
          <a:stretch>
            <a:fillRect/>
          </a:stretch>
        </p:blipFill>
        <p:spPr>
          <a:xfrm>
            <a:off x="3642625" y="226025"/>
            <a:ext cx="8247475" cy="2847151"/>
          </a:xfrm>
          <a:prstGeom prst="rect">
            <a:avLst/>
          </a:prstGeom>
          <a:noFill/>
          <a:ln>
            <a:noFill/>
          </a:ln>
        </p:spPr>
      </p:pic>
      <p:sp>
        <p:nvSpPr>
          <p:cNvPr id="223" name="Google Shape;223;g16cc5db1149_0_132"/>
          <p:cNvSpPr txBox="1"/>
          <p:nvPr>
            <p:ph idx="4294967295" type="body"/>
          </p:nvPr>
        </p:nvSpPr>
        <p:spPr>
          <a:xfrm>
            <a:off x="2904650" y="3428100"/>
            <a:ext cx="2465400" cy="34299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rgbClr val="595959"/>
                </a:solidFill>
              </a:rPr>
              <a:t>Our LPC websites frequently will link </a:t>
            </a:r>
            <a:endParaRPr b="1" sz="2800">
              <a:solidFill>
                <a:srgbClr val="595959"/>
              </a:solidFill>
            </a:endParaRPr>
          </a:p>
          <a:p>
            <a:pPr indent="0" lvl="0" marL="0" marR="0" rtl="0" algn="l">
              <a:lnSpc>
                <a:spcPct val="115000"/>
              </a:lnSpc>
              <a:spcBef>
                <a:spcPts val="0"/>
              </a:spcBef>
              <a:spcAft>
                <a:spcPts val="0"/>
              </a:spcAft>
              <a:buNone/>
            </a:pPr>
            <a:r>
              <a:rPr b="1" lang="en-US" sz="2800">
                <a:solidFill>
                  <a:srgbClr val="595959"/>
                </a:solidFill>
              </a:rPr>
              <a:t>to our Directory Page!</a:t>
            </a:r>
            <a:endParaRPr b="1" sz="2800">
              <a:solidFill>
                <a:srgbClr val="595959"/>
              </a:solidFill>
            </a:endParaRPr>
          </a:p>
        </p:txBody>
      </p:sp>
      <p:sp>
        <p:nvSpPr>
          <p:cNvPr id="224" name="Google Shape;224;g16cc5db1149_0_132"/>
          <p:cNvSpPr/>
          <p:nvPr/>
        </p:nvSpPr>
        <p:spPr>
          <a:xfrm>
            <a:off x="4577625" y="5257950"/>
            <a:ext cx="1263900" cy="706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5" name="Google Shape;225;g16cc5db1149_0_132"/>
          <p:cNvPicPr preferRelativeResize="0"/>
          <p:nvPr/>
        </p:nvPicPr>
        <p:blipFill>
          <a:blip r:embed="rId4">
            <a:alphaModFix/>
          </a:blip>
          <a:stretch>
            <a:fillRect/>
          </a:stretch>
        </p:blipFill>
        <p:spPr>
          <a:xfrm>
            <a:off x="6003275" y="4200263"/>
            <a:ext cx="5886813" cy="2352936"/>
          </a:xfrm>
          <a:prstGeom prst="rect">
            <a:avLst/>
          </a:prstGeom>
          <a:noFill/>
          <a:ln>
            <a:noFill/>
          </a:ln>
        </p:spPr>
      </p:pic>
      <p:pic>
        <p:nvPicPr>
          <p:cNvPr id="226" name="Google Shape;226;g16cc5db1149_0_132"/>
          <p:cNvPicPr preferRelativeResize="0"/>
          <p:nvPr/>
        </p:nvPicPr>
        <p:blipFill>
          <a:blip r:embed="rId5">
            <a:alphaModFix/>
          </a:blip>
          <a:stretch>
            <a:fillRect/>
          </a:stretch>
        </p:blipFill>
        <p:spPr>
          <a:xfrm>
            <a:off x="1846" y="0"/>
            <a:ext cx="2826608"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16cc5db1149_0_14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4000"/>
              <a:t>What is a welcoming Directory message?</a:t>
            </a:r>
            <a:endParaRPr b="1" sz="4000"/>
          </a:p>
          <a:p>
            <a:pPr indent="0" lvl="0" marL="0" rtl="0" algn="l">
              <a:spcBef>
                <a:spcPts val="0"/>
              </a:spcBef>
              <a:spcAft>
                <a:spcPts val="0"/>
              </a:spcAft>
              <a:buNone/>
            </a:pPr>
            <a:r>
              <a:t/>
            </a:r>
            <a:endParaRPr/>
          </a:p>
        </p:txBody>
      </p:sp>
      <p:sp>
        <p:nvSpPr>
          <p:cNvPr id="232" name="Google Shape;232;g16cc5db1149_0_149"/>
          <p:cNvSpPr txBox="1"/>
          <p:nvPr>
            <p:ph idx="1" type="body"/>
          </p:nvPr>
        </p:nvSpPr>
        <p:spPr>
          <a:xfrm>
            <a:off x="415600" y="1356983"/>
            <a:ext cx="11360700" cy="4555200"/>
          </a:xfrm>
          <a:prstGeom prst="rect">
            <a:avLst/>
          </a:prstGeom>
        </p:spPr>
        <p:txBody>
          <a:bodyPr anchorCtr="0" anchor="t" bIns="121900" lIns="121900" spcFirstLastPara="1" rIns="121900" wrap="square" tIns="121900">
            <a:noAutofit/>
          </a:bodyPr>
          <a:lstStyle/>
          <a:p>
            <a:pPr indent="0" lvl="0" marL="0" marR="0" rtl="0" algn="l">
              <a:lnSpc>
                <a:spcPct val="90000"/>
              </a:lnSpc>
              <a:spcBef>
                <a:spcPts val="1300"/>
              </a:spcBef>
              <a:spcAft>
                <a:spcPts val="0"/>
              </a:spcAft>
              <a:buNone/>
            </a:pPr>
            <a:r>
              <a:rPr lang="en-US" sz="2800">
                <a:solidFill>
                  <a:srgbClr val="000000"/>
                </a:solidFill>
              </a:rPr>
              <a:t>A welcoming message is one that… </a:t>
            </a:r>
            <a:endParaRPr sz="2800">
              <a:solidFill>
                <a:srgbClr val="000000"/>
              </a:solidFill>
            </a:endParaRPr>
          </a:p>
          <a:p>
            <a:pPr indent="0" lvl="0" marL="0" marR="0" rtl="0" algn="l">
              <a:lnSpc>
                <a:spcPct val="90000"/>
              </a:lnSpc>
              <a:spcBef>
                <a:spcPts val="1300"/>
              </a:spcBef>
              <a:spcAft>
                <a:spcPts val="0"/>
              </a:spcAft>
              <a:buNone/>
            </a:pPr>
            <a:r>
              <a:t/>
            </a:r>
            <a:endParaRPr sz="2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6cc5db1149_0_154"/>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4000"/>
              <a:t>What can I include in my message?</a:t>
            </a:r>
            <a:endParaRPr b="1" sz="4000"/>
          </a:p>
          <a:p>
            <a:pPr indent="0" lvl="0" marL="0" rtl="0" algn="l">
              <a:spcBef>
                <a:spcPts val="0"/>
              </a:spcBef>
              <a:spcAft>
                <a:spcPts val="0"/>
              </a:spcAft>
              <a:buNone/>
            </a:pPr>
            <a:r>
              <a:t/>
            </a:r>
            <a:endParaRPr/>
          </a:p>
        </p:txBody>
      </p:sp>
      <p:sp>
        <p:nvSpPr>
          <p:cNvPr id="238" name="Google Shape;238;g16cc5db1149_0_154"/>
          <p:cNvSpPr txBox="1"/>
          <p:nvPr>
            <p:ph idx="1" type="body"/>
          </p:nvPr>
        </p:nvSpPr>
        <p:spPr>
          <a:xfrm>
            <a:off x="415600" y="1356983"/>
            <a:ext cx="11360700" cy="4555200"/>
          </a:xfrm>
          <a:prstGeom prst="rect">
            <a:avLst/>
          </a:prstGeom>
        </p:spPr>
        <p:txBody>
          <a:bodyPr anchorCtr="0" anchor="t" bIns="121900" lIns="121900" spcFirstLastPara="1" rIns="121900" wrap="square" tIns="121900">
            <a:noAutofit/>
          </a:bodyPr>
          <a:lstStyle/>
          <a:p>
            <a:pPr indent="0" lvl="0" marL="457200" marR="0" rtl="0" algn="l">
              <a:lnSpc>
                <a:spcPct val="90000"/>
              </a:lnSpc>
              <a:spcBef>
                <a:spcPts val="1300"/>
              </a:spcBef>
              <a:spcAft>
                <a:spcPts val="0"/>
              </a:spcAft>
              <a:buNone/>
            </a:pPr>
            <a:r>
              <a:t/>
            </a:r>
            <a:endParaRPr sz="2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6dc3cffc3e_0_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4000"/>
              <a:t>Belonging Statement</a:t>
            </a:r>
            <a:endParaRPr b="1" sz="4000"/>
          </a:p>
          <a:p>
            <a:pPr indent="0" lvl="0" marL="0" rtl="0" algn="l">
              <a:spcBef>
                <a:spcPts val="0"/>
              </a:spcBef>
              <a:spcAft>
                <a:spcPts val="0"/>
              </a:spcAft>
              <a:buNone/>
            </a:pPr>
            <a:r>
              <a:t/>
            </a:r>
            <a:endParaRPr/>
          </a:p>
        </p:txBody>
      </p:sp>
      <p:sp>
        <p:nvSpPr>
          <p:cNvPr id="244" name="Google Shape;244;g16dc3cffc3e_0_0"/>
          <p:cNvSpPr txBox="1"/>
          <p:nvPr>
            <p:ph idx="1" type="body"/>
          </p:nvPr>
        </p:nvSpPr>
        <p:spPr>
          <a:xfrm>
            <a:off x="415600" y="1356983"/>
            <a:ext cx="11360700" cy="4555200"/>
          </a:xfrm>
          <a:prstGeom prst="rect">
            <a:avLst/>
          </a:prstGeom>
        </p:spPr>
        <p:txBody>
          <a:bodyPr anchorCtr="0" anchor="t" bIns="121900" lIns="121900" spcFirstLastPara="1" rIns="121900" wrap="square" tIns="121900">
            <a:noAutofit/>
          </a:bodyPr>
          <a:lstStyle/>
          <a:p>
            <a:pPr indent="0" lvl="0" marL="0" rtl="0" algn="l">
              <a:lnSpc>
                <a:spcPct val="90000"/>
              </a:lnSpc>
              <a:spcBef>
                <a:spcPts val="1300"/>
              </a:spcBef>
              <a:spcAft>
                <a:spcPts val="0"/>
              </a:spcAft>
              <a:buNone/>
            </a:pPr>
            <a:r>
              <a:rPr b="1" lang="en-US" sz="2800">
                <a:solidFill>
                  <a:srgbClr val="CC0000"/>
                </a:solidFill>
              </a:rPr>
              <a:t>We know </a:t>
            </a:r>
            <a:r>
              <a:rPr b="1" lang="en-US" sz="2800">
                <a:solidFill>
                  <a:srgbClr val="CC0000"/>
                </a:solidFill>
              </a:rPr>
              <a:t>students who feel connected</a:t>
            </a:r>
            <a:r>
              <a:rPr lang="en-US" sz="2800">
                <a:solidFill>
                  <a:srgbClr val="CC0000"/>
                </a:solidFill>
              </a:rPr>
              <a:t> </a:t>
            </a:r>
            <a:r>
              <a:rPr b="1" lang="en-US" sz="2800">
                <a:solidFill>
                  <a:srgbClr val="CC0000"/>
                </a:solidFill>
              </a:rPr>
              <a:t>to their college</a:t>
            </a:r>
            <a:r>
              <a:rPr lang="en-US" sz="2800">
                <a:solidFill>
                  <a:schemeClr val="dk1"/>
                </a:solidFill>
              </a:rPr>
              <a:t> are more likely to</a:t>
            </a:r>
            <a:r>
              <a:rPr b="1" lang="en-US" sz="2800">
                <a:solidFill>
                  <a:schemeClr val="dk1"/>
                </a:solidFill>
              </a:rPr>
              <a:t> </a:t>
            </a:r>
            <a:r>
              <a:rPr b="1" lang="en-US" sz="2800">
                <a:solidFill>
                  <a:srgbClr val="0000FF"/>
                </a:solidFill>
              </a:rPr>
              <a:t>complete</a:t>
            </a:r>
            <a:r>
              <a:rPr lang="en-US" sz="2800">
                <a:solidFill>
                  <a:schemeClr val="dk1"/>
                </a:solidFill>
              </a:rPr>
              <a:t> and </a:t>
            </a:r>
            <a:r>
              <a:rPr b="1" lang="en-US" sz="2800">
                <a:solidFill>
                  <a:srgbClr val="0000FF"/>
                </a:solidFill>
              </a:rPr>
              <a:t>succeed. </a:t>
            </a:r>
            <a:r>
              <a:rPr lang="en-US" sz="2800">
                <a:solidFill>
                  <a:schemeClr val="dk1"/>
                </a:solidFill>
              </a:rPr>
              <a:t>  Including a diversity or inclusion statement in your welcome shows students that you value and respect differences and are aware of inequities and challenges that different students face. </a:t>
            </a:r>
            <a:endParaRPr sz="2800">
              <a:solidFill>
                <a:schemeClr val="dk1"/>
              </a:solidFill>
            </a:endParaRPr>
          </a:p>
          <a:p>
            <a:pPr indent="0" lvl="0" marL="0" rtl="0" algn="l">
              <a:lnSpc>
                <a:spcPct val="90000"/>
              </a:lnSpc>
              <a:spcBef>
                <a:spcPts val="1300"/>
              </a:spcBef>
              <a:spcAft>
                <a:spcPts val="0"/>
              </a:spcAft>
              <a:buClr>
                <a:schemeClr val="dk1"/>
              </a:buClr>
              <a:buSzPts val="1100"/>
              <a:buFont typeface="Arial"/>
              <a:buNone/>
            </a:pPr>
            <a:r>
              <a:t/>
            </a:r>
            <a:endParaRPr sz="2800">
              <a:solidFill>
                <a:schemeClr val="dk1"/>
              </a:solidFill>
            </a:endParaRPr>
          </a:p>
          <a:p>
            <a:pPr indent="0" lvl="0" marL="457200" rtl="0" algn="l">
              <a:lnSpc>
                <a:spcPct val="150000"/>
              </a:lnSpc>
              <a:spcBef>
                <a:spcPts val="0"/>
              </a:spcBef>
              <a:spcAft>
                <a:spcPts val="0"/>
              </a:spcAft>
              <a:buNone/>
            </a:pPr>
            <a:r>
              <a:rPr lang="en-US" sz="2500">
                <a:solidFill>
                  <a:srgbClr val="3B302C"/>
                </a:solidFill>
                <a:highlight>
                  <a:srgbClr val="FFFFFF"/>
                </a:highlight>
                <a:latin typeface="Times New Roman"/>
                <a:ea typeface="Times New Roman"/>
                <a:cs typeface="Times New Roman"/>
                <a:sym typeface="Times New Roman"/>
              </a:rPr>
              <a:t>“Is your statement inclusive of different types of diversity, including, but not limited to: race, gender, ethnicity, sexual orientation, age, socioeconomic status, religion, and disability? Which campus resources would you like to direct your students to for further support?”  - </a:t>
            </a:r>
            <a:r>
              <a:rPr lang="en-US" sz="2500" u="sng">
                <a:solidFill>
                  <a:schemeClr val="accent5"/>
                </a:solidFill>
                <a:hlinkClick r:id="rId3">
                  <a:extLst>
                    <a:ext uri="{A12FA001-AC4F-418D-AE19-62706E023703}">
                      <ahyp:hlinkClr val="tx"/>
                    </a:ext>
                  </a:extLst>
                </a:hlinkClick>
              </a:rPr>
              <a:t>Brown University</a:t>
            </a:r>
            <a:endParaRPr sz="2500">
              <a:solidFill>
                <a:srgbClr val="000000"/>
              </a:solidFill>
            </a:endParaRPr>
          </a:p>
          <a:p>
            <a:pPr indent="0" lvl="0" marL="0" marR="0" rtl="0" algn="l">
              <a:lnSpc>
                <a:spcPct val="90000"/>
              </a:lnSpc>
              <a:spcBef>
                <a:spcPts val="1300"/>
              </a:spcBef>
              <a:spcAft>
                <a:spcPts val="0"/>
              </a:spcAft>
              <a:buNone/>
            </a:pPr>
            <a:r>
              <a:t/>
            </a:r>
            <a:endParaRPr sz="2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16dc3cffc3e_0_1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b="1" lang="en-US" sz="4000"/>
              <a:t>Belonging</a:t>
            </a:r>
            <a:r>
              <a:rPr b="1" lang="en-US" sz="4000"/>
              <a:t> Statement</a:t>
            </a:r>
            <a:endParaRPr b="1" sz="4000"/>
          </a:p>
          <a:p>
            <a:pPr indent="0" lvl="0" marL="0" rtl="0" algn="l">
              <a:spcBef>
                <a:spcPts val="0"/>
              </a:spcBef>
              <a:spcAft>
                <a:spcPts val="0"/>
              </a:spcAft>
              <a:buNone/>
            </a:pPr>
            <a:r>
              <a:t/>
            </a:r>
            <a:endParaRPr/>
          </a:p>
        </p:txBody>
      </p:sp>
      <p:sp>
        <p:nvSpPr>
          <p:cNvPr id="250" name="Google Shape;250;g16dc3cffc3e_0_10"/>
          <p:cNvSpPr txBox="1"/>
          <p:nvPr>
            <p:ph idx="1" type="body"/>
          </p:nvPr>
        </p:nvSpPr>
        <p:spPr>
          <a:xfrm>
            <a:off x="725500" y="1620750"/>
            <a:ext cx="11050800" cy="4555200"/>
          </a:xfrm>
          <a:prstGeom prst="rect">
            <a:avLst/>
          </a:prstGeom>
        </p:spPr>
        <p:txBody>
          <a:bodyPr anchorCtr="0" anchor="t" bIns="121900" lIns="121900" spcFirstLastPara="1" rIns="121900" wrap="square" tIns="121900">
            <a:noAutofit/>
          </a:bodyPr>
          <a:lstStyle/>
          <a:p>
            <a:pPr indent="0" lvl="0" marL="0" marR="0" rtl="0" algn="l">
              <a:lnSpc>
                <a:spcPct val="90000"/>
              </a:lnSpc>
              <a:spcBef>
                <a:spcPts val="1300"/>
              </a:spcBef>
              <a:spcAft>
                <a:spcPts val="0"/>
              </a:spcAft>
              <a:buNone/>
            </a:pPr>
            <a:r>
              <a:rPr lang="en-US" sz="3000">
                <a:solidFill>
                  <a:srgbClr val="3B302C"/>
                </a:solidFill>
                <a:highlight>
                  <a:srgbClr val="FFFFFF"/>
                </a:highlight>
                <a:latin typeface="Times New Roman"/>
                <a:ea typeface="Times New Roman"/>
                <a:cs typeface="Times New Roman"/>
                <a:sym typeface="Times New Roman"/>
              </a:rPr>
              <a:t>Example:  “I want to stress that ALL students are welcome in my class, regardless of national origin, religious affiliation, ethnicity, gender, sexual orientation, age, physical or mental challenges, socioeconomic status, race, or cultural background. Together we can work together to create an environment that supports growth, enjoyment for learning, embraces mistakes and fosters kindness and mutual respect. Our differences afford us the greatest opportunities for learning and collaboration.”</a:t>
            </a:r>
            <a:endParaRPr sz="33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2021-07-01T01:08:25Z</dcterms:created>
  <dc:creator>Microsoft Office User</dc:creator>
</cp:coreProperties>
</file>