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Source Serif Pro"/>
      <p:regular r:id="rId20"/>
      <p:bold r:id="rId21"/>
      <p:italic r:id="rId22"/>
      <p:boldItalic r:id="rId23"/>
    </p:embeddedFont>
    <p:embeddedFont>
      <p:font typeface="Source Sans Pr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ourceSerifPro-regular.fntdata"/><Relationship Id="rId22" Type="http://schemas.openxmlformats.org/officeDocument/2006/relationships/font" Target="fonts/SourceSerifPro-italic.fntdata"/><Relationship Id="rId21" Type="http://schemas.openxmlformats.org/officeDocument/2006/relationships/font" Target="fonts/SourceSerifPro-bold.fntdata"/><Relationship Id="rId24" Type="http://schemas.openxmlformats.org/officeDocument/2006/relationships/font" Target="fonts/SourceSansPro-regular.fntdata"/><Relationship Id="rId23" Type="http://schemas.openxmlformats.org/officeDocument/2006/relationships/font" Target="fonts/SourceSerifPr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ourceSansPro-italic.fntdata"/><Relationship Id="rId25" Type="http://schemas.openxmlformats.org/officeDocument/2006/relationships/font" Target="fonts/SourceSansPro-bold.fntdata"/><Relationship Id="rId27" Type="http://schemas.openxmlformats.org/officeDocument/2006/relationships/font" Target="fonts/SourceSansPr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6f3ca19de4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6f3ca19de4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6f3ca19de4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6f3ca19de4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6f3ca19de4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6f3ca19de4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6f3ca19de4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6f3ca19de4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6f3ca19de4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6f3ca19de4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6f3ca19de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6f3ca19de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6f3ca19de4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6f3ca19de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6f3ca19de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6f3ca19de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6f3ca19de4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6f3ca19de4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44281545c5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44281545c5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480b22f344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480b22f344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44281545c5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44281545c5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6f3ca19de4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6f3ca19de4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rgbClr val="BD1C2B"/>
        </a:solidFill>
      </p:bgPr>
    </p:bg>
    <p:spTree>
      <p:nvGrpSpPr>
        <p:cNvPr id="8" name="Shape 8"/>
        <p:cNvGrpSpPr/>
        <p:nvPr/>
      </p:nvGrpSpPr>
      <p:grpSpPr>
        <a:xfrm>
          <a:off x="0" y="0"/>
          <a:ext cx="0" cy="0"/>
          <a:chOff x="0" y="0"/>
          <a:chExt cx="0" cy="0"/>
        </a:xfrm>
      </p:grpSpPr>
      <p:sp>
        <p:nvSpPr>
          <p:cNvPr id="9" name="Google Shape;9;p2"/>
          <p:cNvSpPr txBox="1"/>
          <p:nvPr>
            <p:ph type="ctrTitle"/>
          </p:nvPr>
        </p:nvSpPr>
        <p:spPr>
          <a:xfrm>
            <a:off x="457200" y="1534650"/>
            <a:ext cx="8153400" cy="1159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4200"/>
              <a:buFont typeface="Source Sans Pro"/>
              <a:buNone/>
              <a:defRPr sz="4200">
                <a:solidFill>
                  <a:srgbClr val="FFFFFF"/>
                </a:solidFill>
                <a:latin typeface="Source Sans Pro"/>
                <a:ea typeface="Source Sans Pro"/>
                <a:cs typeface="Source Sans Pro"/>
                <a:sym typeface="Source Sans Pro"/>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0" name="Google Shape;10;p2"/>
          <p:cNvSpPr txBox="1"/>
          <p:nvPr>
            <p:ph idx="1" type="subTitle"/>
          </p:nvPr>
        </p:nvSpPr>
        <p:spPr>
          <a:xfrm>
            <a:off x="457200" y="2707075"/>
            <a:ext cx="8153400" cy="784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2000"/>
              <a:buFont typeface="Source Sans Pro"/>
              <a:buNone/>
              <a:defRPr sz="2000">
                <a:solidFill>
                  <a:srgbClr val="FFFFFF"/>
                </a:solidFill>
                <a:latin typeface="Source Sans Pro"/>
                <a:ea typeface="Source Sans Pro"/>
                <a:cs typeface="Source Sans Pro"/>
                <a:sym typeface="Source Sans Pro"/>
              </a:defRPr>
            </a:lvl1pPr>
            <a:lvl2pPr lvl="1" rtl="0" algn="ctr">
              <a:spcBef>
                <a:spcPts val="0"/>
              </a:spcBef>
              <a:spcAft>
                <a:spcPts val="0"/>
              </a:spcAft>
              <a:buClr>
                <a:schemeClr val="dk2"/>
              </a:buClr>
              <a:buSzPts val="3000"/>
              <a:buNone/>
              <a:defRPr sz="3000">
                <a:solidFill>
                  <a:schemeClr val="dk2"/>
                </a:solidFill>
              </a:defRPr>
            </a:lvl2pPr>
            <a:lvl3pPr lvl="2" rtl="0" algn="ctr">
              <a:spcBef>
                <a:spcPts val="0"/>
              </a:spcBef>
              <a:spcAft>
                <a:spcPts val="0"/>
              </a:spcAft>
              <a:buClr>
                <a:schemeClr val="dk2"/>
              </a:buClr>
              <a:buSzPts val="3000"/>
              <a:buNone/>
              <a:defRPr sz="3000">
                <a:solidFill>
                  <a:schemeClr val="dk2"/>
                </a:solidFill>
              </a:defRPr>
            </a:lvl3pPr>
            <a:lvl4pPr lvl="3" rtl="0" algn="ctr">
              <a:spcBef>
                <a:spcPts val="0"/>
              </a:spcBef>
              <a:spcAft>
                <a:spcPts val="0"/>
              </a:spcAft>
              <a:buClr>
                <a:schemeClr val="dk2"/>
              </a:buClr>
              <a:buSzPts val="3000"/>
              <a:buNone/>
              <a:defRPr sz="3000">
                <a:solidFill>
                  <a:schemeClr val="dk2"/>
                </a:solidFill>
              </a:defRPr>
            </a:lvl4pPr>
            <a:lvl5pPr lvl="4" rtl="0" algn="ctr">
              <a:spcBef>
                <a:spcPts val="0"/>
              </a:spcBef>
              <a:spcAft>
                <a:spcPts val="0"/>
              </a:spcAft>
              <a:buClr>
                <a:schemeClr val="dk2"/>
              </a:buClr>
              <a:buSzPts val="3000"/>
              <a:buNone/>
              <a:defRPr sz="3000">
                <a:solidFill>
                  <a:schemeClr val="dk2"/>
                </a:solidFill>
              </a:defRPr>
            </a:lvl5pPr>
            <a:lvl6pPr lvl="5" rtl="0" algn="ctr">
              <a:spcBef>
                <a:spcPts val="0"/>
              </a:spcBef>
              <a:spcAft>
                <a:spcPts val="0"/>
              </a:spcAft>
              <a:buClr>
                <a:schemeClr val="dk2"/>
              </a:buClr>
              <a:buSzPts val="3000"/>
              <a:buNone/>
              <a:defRPr sz="3000">
                <a:solidFill>
                  <a:schemeClr val="dk2"/>
                </a:solidFill>
              </a:defRPr>
            </a:lvl6pPr>
            <a:lvl7pPr lvl="6" rtl="0" algn="ctr">
              <a:spcBef>
                <a:spcPts val="0"/>
              </a:spcBef>
              <a:spcAft>
                <a:spcPts val="0"/>
              </a:spcAft>
              <a:buClr>
                <a:schemeClr val="dk2"/>
              </a:buClr>
              <a:buSzPts val="3000"/>
              <a:buNone/>
              <a:defRPr sz="3000">
                <a:solidFill>
                  <a:schemeClr val="dk2"/>
                </a:solidFill>
              </a:defRPr>
            </a:lvl7pPr>
            <a:lvl8pPr lvl="7" rtl="0" algn="ctr">
              <a:spcBef>
                <a:spcPts val="0"/>
              </a:spcBef>
              <a:spcAft>
                <a:spcPts val="0"/>
              </a:spcAft>
              <a:buClr>
                <a:schemeClr val="dk2"/>
              </a:buClr>
              <a:buSzPts val="3000"/>
              <a:buNone/>
              <a:defRPr sz="3000">
                <a:solidFill>
                  <a:schemeClr val="dk2"/>
                </a:solidFill>
              </a:defRPr>
            </a:lvl8pPr>
            <a:lvl9pPr lvl="8" rtl="0" algn="ctr">
              <a:spcBef>
                <a:spcPts val="0"/>
              </a:spcBef>
              <a:spcAft>
                <a:spcPts val="0"/>
              </a:spcAft>
              <a:buClr>
                <a:schemeClr val="dk2"/>
              </a:buClr>
              <a:buSzPts val="3000"/>
              <a:buNone/>
              <a:defRPr sz="3000">
                <a:solidFill>
                  <a:schemeClr val="dk2"/>
                </a:solidFill>
              </a:defRPr>
            </a:lvl9pPr>
          </a:lstStyle>
          <a:p/>
        </p:txBody>
      </p:sp>
      <p:pic>
        <p:nvPicPr>
          <p:cNvPr id="11" name="Google Shape;11;p2"/>
          <p:cNvPicPr preferRelativeResize="0"/>
          <p:nvPr/>
        </p:nvPicPr>
        <p:blipFill>
          <a:blip r:embed="rId2">
            <a:alphaModFix/>
          </a:blip>
          <a:stretch>
            <a:fillRect/>
          </a:stretch>
        </p:blipFill>
        <p:spPr>
          <a:xfrm>
            <a:off x="7572925" y="4623325"/>
            <a:ext cx="1113875" cy="2153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1">
  <p:cSld name="TITLE_AND_BODY_1_1">
    <p:spTree>
      <p:nvGrpSpPr>
        <p:cNvPr id="36" name="Shape 36"/>
        <p:cNvGrpSpPr/>
        <p:nvPr/>
      </p:nvGrpSpPr>
      <p:grpSpPr>
        <a:xfrm>
          <a:off x="0" y="0"/>
          <a:ext cx="0" cy="0"/>
          <a:chOff x="0" y="0"/>
          <a:chExt cx="0" cy="0"/>
        </a:xfrm>
      </p:grpSpPr>
      <p:pic>
        <p:nvPicPr>
          <p:cNvPr descr="hypothesis-mark.png" id="37" name="Google Shape;37;p11"/>
          <p:cNvPicPr preferRelativeResize="0"/>
          <p:nvPr/>
        </p:nvPicPr>
        <p:blipFill>
          <a:blip r:embed="rId2">
            <a:alphaModFix/>
          </a:blip>
          <a:stretch>
            <a:fillRect/>
          </a:stretch>
        </p:blipFill>
        <p:spPr>
          <a:xfrm>
            <a:off x="8615837" y="4615838"/>
            <a:ext cx="256525" cy="299300"/>
          </a:xfrm>
          <a:prstGeom prst="rect">
            <a:avLst/>
          </a:prstGeom>
          <a:noFill/>
          <a:ln>
            <a:noFill/>
          </a:ln>
        </p:spPr>
      </p:pic>
      <p:sp>
        <p:nvSpPr>
          <p:cNvPr id="38" name="Google Shape;38;p11"/>
          <p:cNvSpPr txBox="1"/>
          <p:nvPr>
            <p:ph type="title"/>
          </p:nvPr>
        </p:nvSpPr>
        <p:spPr>
          <a:xfrm>
            <a:off x="457200" y="333375"/>
            <a:ext cx="8229600" cy="6189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dk1"/>
              </a:buClr>
              <a:buSzPts val="3000"/>
              <a:buFont typeface="Source Sans Pro"/>
              <a:buNone/>
              <a:defRPr b="1" sz="3000">
                <a:solidFill>
                  <a:schemeClr val="dk1"/>
                </a:solidFill>
                <a:latin typeface="Source Sans Pro"/>
                <a:ea typeface="Source Sans Pro"/>
                <a:cs typeface="Source Sans Pro"/>
                <a:sym typeface="Source Sans Pro"/>
              </a:defRPr>
            </a:lvl1pPr>
            <a:lvl2pPr lvl="1" rtl="0">
              <a:spcBef>
                <a:spcPts val="0"/>
              </a:spcBef>
              <a:spcAft>
                <a:spcPts val="0"/>
              </a:spcAft>
              <a:buClr>
                <a:schemeClr val="dk1"/>
              </a:buClr>
              <a:buSzPts val="3600"/>
              <a:buNone/>
              <a:defRPr b="1" sz="3600">
                <a:solidFill>
                  <a:schemeClr val="dk1"/>
                </a:solidFill>
              </a:defRPr>
            </a:lvl2pPr>
            <a:lvl3pPr lvl="2" rtl="0">
              <a:spcBef>
                <a:spcPts val="0"/>
              </a:spcBef>
              <a:spcAft>
                <a:spcPts val="0"/>
              </a:spcAft>
              <a:buClr>
                <a:schemeClr val="dk1"/>
              </a:buClr>
              <a:buSzPts val="3600"/>
              <a:buNone/>
              <a:defRPr b="1" sz="3600">
                <a:solidFill>
                  <a:schemeClr val="dk1"/>
                </a:solidFill>
              </a:defRPr>
            </a:lvl3pPr>
            <a:lvl4pPr lvl="3" rtl="0">
              <a:spcBef>
                <a:spcPts val="0"/>
              </a:spcBef>
              <a:spcAft>
                <a:spcPts val="0"/>
              </a:spcAft>
              <a:buClr>
                <a:schemeClr val="dk1"/>
              </a:buClr>
              <a:buSzPts val="3600"/>
              <a:buNone/>
              <a:defRPr b="1" sz="3600">
                <a:solidFill>
                  <a:schemeClr val="dk1"/>
                </a:solidFill>
              </a:defRPr>
            </a:lvl4pPr>
            <a:lvl5pPr lvl="4" rtl="0">
              <a:spcBef>
                <a:spcPts val="0"/>
              </a:spcBef>
              <a:spcAft>
                <a:spcPts val="0"/>
              </a:spcAft>
              <a:buClr>
                <a:schemeClr val="dk1"/>
              </a:buClr>
              <a:buSzPts val="3600"/>
              <a:buNone/>
              <a:defRPr b="1" sz="3600">
                <a:solidFill>
                  <a:schemeClr val="dk1"/>
                </a:solidFill>
              </a:defRPr>
            </a:lvl5pPr>
            <a:lvl6pPr lvl="5" rtl="0">
              <a:spcBef>
                <a:spcPts val="0"/>
              </a:spcBef>
              <a:spcAft>
                <a:spcPts val="0"/>
              </a:spcAft>
              <a:buClr>
                <a:schemeClr val="dk1"/>
              </a:buClr>
              <a:buSzPts val="3600"/>
              <a:buNone/>
              <a:defRPr b="1" sz="3600">
                <a:solidFill>
                  <a:schemeClr val="dk1"/>
                </a:solidFill>
              </a:defRPr>
            </a:lvl6pPr>
            <a:lvl7pPr lvl="6" rtl="0">
              <a:spcBef>
                <a:spcPts val="0"/>
              </a:spcBef>
              <a:spcAft>
                <a:spcPts val="0"/>
              </a:spcAft>
              <a:buClr>
                <a:schemeClr val="dk1"/>
              </a:buClr>
              <a:buSzPts val="3600"/>
              <a:buNone/>
              <a:defRPr b="1" sz="3600">
                <a:solidFill>
                  <a:schemeClr val="dk1"/>
                </a:solidFill>
              </a:defRPr>
            </a:lvl7pPr>
            <a:lvl8pPr lvl="7" rtl="0">
              <a:spcBef>
                <a:spcPts val="0"/>
              </a:spcBef>
              <a:spcAft>
                <a:spcPts val="0"/>
              </a:spcAft>
              <a:buClr>
                <a:schemeClr val="dk1"/>
              </a:buClr>
              <a:buSzPts val="3600"/>
              <a:buNone/>
              <a:defRPr b="1" sz="3600">
                <a:solidFill>
                  <a:schemeClr val="dk1"/>
                </a:solidFill>
              </a:defRPr>
            </a:lvl8pPr>
            <a:lvl9pPr lvl="8" rtl="0">
              <a:spcBef>
                <a:spcPts val="0"/>
              </a:spcBef>
              <a:spcAft>
                <a:spcPts val="0"/>
              </a:spcAft>
              <a:buClr>
                <a:schemeClr val="dk1"/>
              </a:buClr>
              <a:buSzPts val="3600"/>
              <a:buNone/>
              <a:defRPr b="1" sz="3600">
                <a:solidFill>
                  <a:schemeClr val="dk1"/>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logo right)">
  <p:cSld name="TITLE_AND_BODY_1_2">
    <p:spTree>
      <p:nvGrpSpPr>
        <p:cNvPr id="39" name="Shape 39"/>
        <p:cNvGrpSpPr/>
        <p:nvPr/>
      </p:nvGrpSpPr>
      <p:grpSpPr>
        <a:xfrm>
          <a:off x="0" y="0"/>
          <a:ext cx="0" cy="0"/>
          <a:chOff x="0" y="0"/>
          <a:chExt cx="0" cy="0"/>
        </a:xfrm>
      </p:grpSpPr>
      <p:pic>
        <p:nvPicPr>
          <p:cNvPr descr="hypothesis-mark.png" id="40" name="Google Shape;40;p12"/>
          <p:cNvPicPr preferRelativeResize="0"/>
          <p:nvPr/>
        </p:nvPicPr>
        <p:blipFill>
          <a:blip r:embed="rId2">
            <a:alphaModFix/>
          </a:blip>
          <a:stretch>
            <a:fillRect/>
          </a:stretch>
        </p:blipFill>
        <p:spPr>
          <a:xfrm>
            <a:off x="8615837" y="4615838"/>
            <a:ext cx="256525" cy="299300"/>
          </a:xfrm>
          <a:prstGeom prst="rect">
            <a:avLst/>
          </a:prstGeom>
          <a:noFill/>
          <a:ln>
            <a:noFill/>
          </a:ln>
        </p:spPr>
      </p:pic>
      <p:sp>
        <p:nvSpPr>
          <p:cNvPr id="41" name="Google Shape;41;p12"/>
          <p:cNvSpPr txBox="1"/>
          <p:nvPr>
            <p:ph type="title"/>
          </p:nvPr>
        </p:nvSpPr>
        <p:spPr>
          <a:xfrm>
            <a:off x="457200" y="333375"/>
            <a:ext cx="8229600" cy="6189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dk1"/>
              </a:buClr>
              <a:buSzPts val="3000"/>
              <a:buFont typeface="Source Sans Pro"/>
              <a:buNone/>
              <a:defRPr b="1" sz="3000">
                <a:solidFill>
                  <a:schemeClr val="dk1"/>
                </a:solidFill>
                <a:latin typeface="Source Sans Pro"/>
                <a:ea typeface="Source Sans Pro"/>
                <a:cs typeface="Source Sans Pro"/>
                <a:sym typeface="Source Sans Pro"/>
              </a:defRPr>
            </a:lvl1pPr>
            <a:lvl2pPr lvl="1" rtl="0">
              <a:spcBef>
                <a:spcPts val="0"/>
              </a:spcBef>
              <a:spcAft>
                <a:spcPts val="0"/>
              </a:spcAft>
              <a:buClr>
                <a:schemeClr val="dk1"/>
              </a:buClr>
              <a:buSzPts val="3600"/>
              <a:buNone/>
              <a:defRPr b="1" sz="3600">
                <a:solidFill>
                  <a:schemeClr val="dk1"/>
                </a:solidFill>
              </a:defRPr>
            </a:lvl2pPr>
            <a:lvl3pPr lvl="2" rtl="0">
              <a:spcBef>
                <a:spcPts val="0"/>
              </a:spcBef>
              <a:spcAft>
                <a:spcPts val="0"/>
              </a:spcAft>
              <a:buClr>
                <a:schemeClr val="dk1"/>
              </a:buClr>
              <a:buSzPts val="3600"/>
              <a:buNone/>
              <a:defRPr b="1" sz="3600">
                <a:solidFill>
                  <a:schemeClr val="dk1"/>
                </a:solidFill>
              </a:defRPr>
            </a:lvl3pPr>
            <a:lvl4pPr lvl="3" rtl="0">
              <a:spcBef>
                <a:spcPts val="0"/>
              </a:spcBef>
              <a:spcAft>
                <a:spcPts val="0"/>
              </a:spcAft>
              <a:buClr>
                <a:schemeClr val="dk1"/>
              </a:buClr>
              <a:buSzPts val="3600"/>
              <a:buNone/>
              <a:defRPr b="1" sz="3600">
                <a:solidFill>
                  <a:schemeClr val="dk1"/>
                </a:solidFill>
              </a:defRPr>
            </a:lvl4pPr>
            <a:lvl5pPr lvl="4" rtl="0">
              <a:spcBef>
                <a:spcPts val="0"/>
              </a:spcBef>
              <a:spcAft>
                <a:spcPts val="0"/>
              </a:spcAft>
              <a:buClr>
                <a:schemeClr val="dk1"/>
              </a:buClr>
              <a:buSzPts val="3600"/>
              <a:buNone/>
              <a:defRPr b="1" sz="3600">
                <a:solidFill>
                  <a:schemeClr val="dk1"/>
                </a:solidFill>
              </a:defRPr>
            </a:lvl5pPr>
            <a:lvl6pPr lvl="5" rtl="0">
              <a:spcBef>
                <a:spcPts val="0"/>
              </a:spcBef>
              <a:spcAft>
                <a:spcPts val="0"/>
              </a:spcAft>
              <a:buClr>
                <a:schemeClr val="dk1"/>
              </a:buClr>
              <a:buSzPts val="3600"/>
              <a:buNone/>
              <a:defRPr b="1" sz="3600">
                <a:solidFill>
                  <a:schemeClr val="dk1"/>
                </a:solidFill>
              </a:defRPr>
            </a:lvl6pPr>
            <a:lvl7pPr lvl="6" rtl="0">
              <a:spcBef>
                <a:spcPts val="0"/>
              </a:spcBef>
              <a:spcAft>
                <a:spcPts val="0"/>
              </a:spcAft>
              <a:buClr>
                <a:schemeClr val="dk1"/>
              </a:buClr>
              <a:buSzPts val="3600"/>
              <a:buNone/>
              <a:defRPr b="1" sz="3600">
                <a:solidFill>
                  <a:schemeClr val="dk1"/>
                </a:solidFill>
              </a:defRPr>
            </a:lvl7pPr>
            <a:lvl8pPr lvl="7" rtl="0">
              <a:spcBef>
                <a:spcPts val="0"/>
              </a:spcBef>
              <a:spcAft>
                <a:spcPts val="0"/>
              </a:spcAft>
              <a:buClr>
                <a:schemeClr val="dk1"/>
              </a:buClr>
              <a:buSzPts val="3600"/>
              <a:buNone/>
              <a:defRPr b="1" sz="3600">
                <a:solidFill>
                  <a:schemeClr val="dk1"/>
                </a:solidFill>
              </a:defRPr>
            </a:lvl8pPr>
            <a:lvl9pPr lvl="8" rtl="0">
              <a:spcBef>
                <a:spcPts val="0"/>
              </a:spcBef>
              <a:spcAft>
                <a:spcPts val="0"/>
              </a:spcAft>
              <a:buClr>
                <a:schemeClr val="dk1"/>
              </a:buClr>
              <a:buSzPts val="3600"/>
              <a:buNone/>
              <a:defRPr b="1" sz="3600">
                <a:solidFill>
                  <a:schemeClr val="dk1"/>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p:cSld name="TITLE_AND_BODY_2">
    <p:spTree>
      <p:nvGrpSpPr>
        <p:cNvPr id="42" name="Shape 42"/>
        <p:cNvGrpSpPr/>
        <p:nvPr/>
      </p:nvGrpSpPr>
      <p:grpSpPr>
        <a:xfrm>
          <a:off x="0" y="0"/>
          <a:ext cx="0" cy="0"/>
          <a:chOff x="0" y="0"/>
          <a:chExt cx="0" cy="0"/>
        </a:xfrm>
      </p:grpSpPr>
      <p:sp>
        <p:nvSpPr>
          <p:cNvPr id="43" name="Google Shape;43;p13"/>
          <p:cNvSpPr txBox="1"/>
          <p:nvPr>
            <p:ph idx="1" type="body"/>
          </p:nvPr>
        </p:nvSpPr>
        <p:spPr>
          <a:xfrm>
            <a:off x="457200" y="952500"/>
            <a:ext cx="8229600" cy="3663600"/>
          </a:xfrm>
          <a:prstGeom prst="rect">
            <a:avLst/>
          </a:prstGeom>
        </p:spPr>
        <p:txBody>
          <a:bodyPr anchorCtr="0" anchor="t" bIns="91425" lIns="91425" spcFirstLastPara="1" rIns="91425" wrap="square" tIns="91425">
            <a:noAutofit/>
          </a:bodyPr>
          <a:lstStyle>
            <a:lvl1pPr indent="-355600" lvl="0" marL="4572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1pPr>
            <a:lvl2pPr indent="-355600" lvl="1" marL="9144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2pPr>
            <a:lvl3pPr indent="-355600" lvl="2" marL="1371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3pPr>
            <a:lvl4pPr indent="-355600" lvl="3" marL="18288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4pPr>
            <a:lvl5pPr indent="-355600" lvl="4" marL="22860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5pPr>
            <a:lvl6pPr indent="-355600" lvl="5" marL="27432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6pPr>
            <a:lvl7pPr indent="-355600" lvl="6" marL="32004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7pPr>
            <a:lvl8pPr indent="-355600" lvl="7" marL="3657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8pPr>
            <a:lvl9pPr indent="-355600" lvl="8" marL="41148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9pPr>
          </a:lstStyle>
          <a:p/>
        </p:txBody>
      </p:sp>
      <p:pic>
        <p:nvPicPr>
          <p:cNvPr descr="hypothesis-mark.png" id="44" name="Google Shape;44;p13"/>
          <p:cNvPicPr preferRelativeResize="0"/>
          <p:nvPr/>
        </p:nvPicPr>
        <p:blipFill>
          <a:blip r:embed="rId2">
            <a:alphaModFix/>
          </a:blip>
          <a:stretch>
            <a:fillRect/>
          </a:stretch>
        </p:blipFill>
        <p:spPr>
          <a:xfrm>
            <a:off x="8615837" y="4615838"/>
            <a:ext cx="256525" cy="299300"/>
          </a:xfrm>
          <a:prstGeom prst="rect">
            <a:avLst/>
          </a:prstGeom>
          <a:noFill/>
          <a:ln>
            <a:noFill/>
          </a:ln>
        </p:spPr>
      </p:pic>
      <p:sp>
        <p:nvSpPr>
          <p:cNvPr id="45" name="Google Shape;45;p13"/>
          <p:cNvSpPr txBox="1"/>
          <p:nvPr>
            <p:ph type="title"/>
          </p:nvPr>
        </p:nvSpPr>
        <p:spPr>
          <a:xfrm>
            <a:off x="457200" y="333375"/>
            <a:ext cx="8229600" cy="6189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dk1"/>
              </a:buClr>
              <a:buSzPts val="3000"/>
              <a:buNone/>
              <a:defRPr sz="3000">
                <a:solidFill>
                  <a:schemeClr val="dk1"/>
                </a:solidFill>
              </a:defRPr>
            </a:lvl1pPr>
            <a:lvl2pPr lvl="1"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2pPr>
            <a:lvl3pPr lvl="2"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3pPr>
            <a:lvl4pPr lvl="3"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4pPr>
            <a:lvl5pPr lvl="4"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5pPr>
            <a:lvl6pPr lvl="5"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6pPr>
            <a:lvl7pPr lvl="6"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7pPr>
            <a:lvl8pPr lvl="7"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8pPr>
            <a:lvl9pPr lvl="8"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6" name="Shape 46"/>
        <p:cNvGrpSpPr/>
        <p:nvPr/>
      </p:nvGrpSpPr>
      <p:grpSpPr>
        <a:xfrm>
          <a:off x="0" y="0"/>
          <a:ext cx="0" cy="0"/>
          <a:chOff x="0" y="0"/>
          <a:chExt cx="0" cy="0"/>
        </a:xfrm>
      </p:grpSpPr>
      <p:sp>
        <p:nvSpPr>
          <p:cNvPr id="47" name="Google Shape;47;p14"/>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B70101"/>
              </a:buClr>
              <a:buSzPts val="3200"/>
              <a:buNone/>
              <a:defRPr sz="3200">
                <a:solidFill>
                  <a:srgbClr val="B7010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48" name="Google Shape;48;p14"/>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Clr>
                <a:srgbClr val="B70101"/>
              </a:buClr>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49" name="Google Shape;49;p14"/>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Clr>
                <a:srgbClr val="B70101"/>
              </a:buClr>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50" name="Google Shape;50;p14"/>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AND_BODY_1_3">
    <p:spTree>
      <p:nvGrpSpPr>
        <p:cNvPr id="51" name="Shape 51"/>
        <p:cNvGrpSpPr/>
        <p:nvPr/>
      </p:nvGrpSpPr>
      <p:grpSpPr>
        <a:xfrm>
          <a:off x="0" y="0"/>
          <a:ext cx="0" cy="0"/>
          <a:chOff x="0" y="0"/>
          <a:chExt cx="0" cy="0"/>
        </a:xfrm>
      </p:grpSpPr>
      <p:pic>
        <p:nvPicPr>
          <p:cNvPr descr="hypothesis-mark.png" id="52" name="Google Shape;52;p15"/>
          <p:cNvPicPr preferRelativeResize="0"/>
          <p:nvPr/>
        </p:nvPicPr>
        <p:blipFill>
          <a:blip r:embed="rId2">
            <a:alphaModFix/>
          </a:blip>
          <a:stretch>
            <a:fillRect/>
          </a:stretch>
        </p:blipFill>
        <p:spPr>
          <a:xfrm>
            <a:off x="8615837" y="4615838"/>
            <a:ext cx="256525" cy="299300"/>
          </a:xfrm>
          <a:prstGeom prst="rect">
            <a:avLst/>
          </a:prstGeom>
          <a:noFill/>
          <a:ln>
            <a:noFill/>
          </a:ln>
        </p:spPr>
      </p:pic>
      <p:sp>
        <p:nvSpPr>
          <p:cNvPr id="53" name="Google Shape;53;p15"/>
          <p:cNvSpPr txBox="1"/>
          <p:nvPr>
            <p:ph type="title"/>
          </p:nvPr>
        </p:nvSpPr>
        <p:spPr>
          <a:xfrm>
            <a:off x="457200" y="333375"/>
            <a:ext cx="8229600" cy="6189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dk1"/>
              </a:buClr>
              <a:buSzPts val="3000"/>
              <a:buFont typeface="Source Sans Pro"/>
              <a:buNone/>
              <a:defRPr b="1" sz="3000">
                <a:solidFill>
                  <a:schemeClr val="dk1"/>
                </a:solidFill>
                <a:latin typeface="Source Sans Pro"/>
                <a:ea typeface="Source Sans Pro"/>
                <a:cs typeface="Source Sans Pro"/>
                <a:sym typeface="Source Sans Pro"/>
              </a:defRPr>
            </a:lvl1pPr>
            <a:lvl2pPr lvl="1" rtl="0">
              <a:spcBef>
                <a:spcPts val="0"/>
              </a:spcBef>
              <a:spcAft>
                <a:spcPts val="0"/>
              </a:spcAft>
              <a:buClr>
                <a:schemeClr val="dk1"/>
              </a:buClr>
              <a:buSzPts val="3600"/>
              <a:buNone/>
              <a:defRPr b="1" sz="3600">
                <a:solidFill>
                  <a:schemeClr val="dk1"/>
                </a:solidFill>
              </a:defRPr>
            </a:lvl2pPr>
            <a:lvl3pPr lvl="2" rtl="0">
              <a:spcBef>
                <a:spcPts val="0"/>
              </a:spcBef>
              <a:spcAft>
                <a:spcPts val="0"/>
              </a:spcAft>
              <a:buClr>
                <a:schemeClr val="dk1"/>
              </a:buClr>
              <a:buSzPts val="3600"/>
              <a:buNone/>
              <a:defRPr b="1" sz="3600">
                <a:solidFill>
                  <a:schemeClr val="dk1"/>
                </a:solidFill>
              </a:defRPr>
            </a:lvl3pPr>
            <a:lvl4pPr lvl="3" rtl="0">
              <a:spcBef>
                <a:spcPts val="0"/>
              </a:spcBef>
              <a:spcAft>
                <a:spcPts val="0"/>
              </a:spcAft>
              <a:buClr>
                <a:schemeClr val="dk1"/>
              </a:buClr>
              <a:buSzPts val="3600"/>
              <a:buNone/>
              <a:defRPr b="1" sz="3600">
                <a:solidFill>
                  <a:schemeClr val="dk1"/>
                </a:solidFill>
              </a:defRPr>
            </a:lvl4pPr>
            <a:lvl5pPr lvl="4" rtl="0">
              <a:spcBef>
                <a:spcPts val="0"/>
              </a:spcBef>
              <a:spcAft>
                <a:spcPts val="0"/>
              </a:spcAft>
              <a:buClr>
                <a:schemeClr val="dk1"/>
              </a:buClr>
              <a:buSzPts val="3600"/>
              <a:buNone/>
              <a:defRPr b="1" sz="3600">
                <a:solidFill>
                  <a:schemeClr val="dk1"/>
                </a:solidFill>
              </a:defRPr>
            </a:lvl5pPr>
            <a:lvl6pPr lvl="5" rtl="0">
              <a:spcBef>
                <a:spcPts val="0"/>
              </a:spcBef>
              <a:spcAft>
                <a:spcPts val="0"/>
              </a:spcAft>
              <a:buClr>
                <a:schemeClr val="dk1"/>
              </a:buClr>
              <a:buSzPts val="3600"/>
              <a:buNone/>
              <a:defRPr b="1" sz="3600">
                <a:solidFill>
                  <a:schemeClr val="dk1"/>
                </a:solidFill>
              </a:defRPr>
            </a:lvl6pPr>
            <a:lvl7pPr lvl="6" rtl="0">
              <a:spcBef>
                <a:spcPts val="0"/>
              </a:spcBef>
              <a:spcAft>
                <a:spcPts val="0"/>
              </a:spcAft>
              <a:buClr>
                <a:schemeClr val="dk1"/>
              </a:buClr>
              <a:buSzPts val="3600"/>
              <a:buNone/>
              <a:defRPr b="1" sz="3600">
                <a:solidFill>
                  <a:schemeClr val="dk1"/>
                </a:solidFill>
              </a:defRPr>
            </a:lvl7pPr>
            <a:lvl8pPr lvl="7" rtl="0">
              <a:spcBef>
                <a:spcPts val="0"/>
              </a:spcBef>
              <a:spcAft>
                <a:spcPts val="0"/>
              </a:spcAft>
              <a:buClr>
                <a:schemeClr val="dk1"/>
              </a:buClr>
              <a:buSzPts val="3600"/>
              <a:buNone/>
              <a:defRPr b="1" sz="3600">
                <a:solidFill>
                  <a:schemeClr val="dk1"/>
                </a:solidFill>
              </a:defRPr>
            </a:lvl8pPr>
            <a:lvl9pPr lvl="8" rtl="0">
              <a:spcBef>
                <a:spcPts val="0"/>
              </a:spcBef>
              <a:spcAft>
                <a:spcPts val="0"/>
              </a:spcAft>
              <a:buClr>
                <a:schemeClr val="dk1"/>
              </a:buClr>
              <a:buSzPts val="3600"/>
              <a:buNone/>
              <a:defRPr b="1" sz="3600">
                <a:solidFill>
                  <a:schemeClr val="dk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2">
  <p:cSld name="TITLE_AND_BODY_1_4">
    <p:spTree>
      <p:nvGrpSpPr>
        <p:cNvPr id="54" name="Shape 54"/>
        <p:cNvGrpSpPr/>
        <p:nvPr/>
      </p:nvGrpSpPr>
      <p:grpSpPr>
        <a:xfrm>
          <a:off x="0" y="0"/>
          <a:ext cx="0" cy="0"/>
          <a:chOff x="0" y="0"/>
          <a:chExt cx="0" cy="0"/>
        </a:xfrm>
      </p:grpSpPr>
      <p:pic>
        <p:nvPicPr>
          <p:cNvPr descr="hypothesis-mark.png" id="55" name="Google Shape;55;p16"/>
          <p:cNvPicPr preferRelativeResize="0"/>
          <p:nvPr/>
        </p:nvPicPr>
        <p:blipFill>
          <a:blip r:embed="rId2">
            <a:alphaModFix/>
          </a:blip>
          <a:stretch>
            <a:fillRect/>
          </a:stretch>
        </p:blipFill>
        <p:spPr>
          <a:xfrm>
            <a:off x="8615837" y="4615838"/>
            <a:ext cx="256525" cy="299300"/>
          </a:xfrm>
          <a:prstGeom prst="rect">
            <a:avLst/>
          </a:prstGeom>
          <a:noFill/>
          <a:ln>
            <a:noFill/>
          </a:ln>
        </p:spPr>
      </p:pic>
      <p:sp>
        <p:nvSpPr>
          <p:cNvPr id="56" name="Google Shape;56;p16"/>
          <p:cNvSpPr txBox="1"/>
          <p:nvPr>
            <p:ph type="title"/>
          </p:nvPr>
        </p:nvSpPr>
        <p:spPr>
          <a:xfrm>
            <a:off x="457200" y="333375"/>
            <a:ext cx="8229600" cy="6189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dk1"/>
              </a:buClr>
              <a:buSzPts val="3000"/>
              <a:buFont typeface="Source Sans Pro"/>
              <a:buNone/>
              <a:defRPr b="1" sz="3000">
                <a:solidFill>
                  <a:schemeClr val="dk1"/>
                </a:solidFill>
                <a:latin typeface="Source Sans Pro"/>
                <a:ea typeface="Source Sans Pro"/>
                <a:cs typeface="Source Sans Pro"/>
                <a:sym typeface="Source Sans Pro"/>
              </a:defRPr>
            </a:lvl1pPr>
            <a:lvl2pPr lvl="1" rtl="0">
              <a:spcBef>
                <a:spcPts val="0"/>
              </a:spcBef>
              <a:spcAft>
                <a:spcPts val="0"/>
              </a:spcAft>
              <a:buClr>
                <a:schemeClr val="dk1"/>
              </a:buClr>
              <a:buSzPts val="3600"/>
              <a:buNone/>
              <a:defRPr b="1" sz="3600">
                <a:solidFill>
                  <a:schemeClr val="dk1"/>
                </a:solidFill>
              </a:defRPr>
            </a:lvl2pPr>
            <a:lvl3pPr lvl="2" rtl="0">
              <a:spcBef>
                <a:spcPts val="0"/>
              </a:spcBef>
              <a:spcAft>
                <a:spcPts val="0"/>
              </a:spcAft>
              <a:buClr>
                <a:schemeClr val="dk1"/>
              </a:buClr>
              <a:buSzPts val="3600"/>
              <a:buNone/>
              <a:defRPr b="1" sz="3600">
                <a:solidFill>
                  <a:schemeClr val="dk1"/>
                </a:solidFill>
              </a:defRPr>
            </a:lvl3pPr>
            <a:lvl4pPr lvl="3" rtl="0">
              <a:spcBef>
                <a:spcPts val="0"/>
              </a:spcBef>
              <a:spcAft>
                <a:spcPts val="0"/>
              </a:spcAft>
              <a:buClr>
                <a:schemeClr val="dk1"/>
              </a:buClr>
              <a:buSzPts val="3600"/>
              <a:buNone/>
              <a:defRPr b="1" sz="3600">
                <a:solidFill>
                  <a:schemeClr val="dk1"/>
                </a:solidFill>
              </a:defRPr>
            </a:lvl4pPr>
            <a:lvl5pPr lvl="4" rtl="0">
              <a:spcBef>
                <a:spcPts val="0"/>
              </a:spcBef>
              <a:spcAft>
                <a:spcPts val="0"/>
              </a:spcAft>
              <a:buClr>
                <a:schemeClr val="dk1"/>
              </a:buClr>
              <a:buSzPts val="3600"/>
              <a:buNone/>
              <a:defRPr b="1" sz="3600">
                <a:solidFill>
                  <a:schemeClr val="dk1"/>
                </a:solidFill>
              </a:defRPr>
            </a:lvl5pPr>
            <a:lvl6pPr lvl="5" rtl="0">
              <a:spcBef>
                <a:spcPts val="0"/>
              </a:spcBef>
              <a:spcAft>
                <a:spcPts val="0"/>
              </a:spcAft>
              <a:buClr>
                <a:schemeClr val="dk1"/>
              </a:buClr>
              <a:buSzPts val="3600"/>
              <a:buNone/>
              <a:defRPr b="1" sz="3600">
                <a:solidFill>
                  <a:schemeClr val="dk1"/>
                </a:solidFill>
              </a:defRPr>
            </a:lvl6pPr>
            <a:lvl7pPr lvl="6" rtl="0">
              <a:spcBef>
                <a:spcPts val="0"/>
              </a:spcBef>
              <a:spcAft>
                <a:spcPts val="0"/>
              </a:spcAft>
              <a:buClr>
                <a:schemeClr val="dk1"/>
              </a:buClr>
              <a:buSzPts val="3600"/>
              <a:buNone/>
              <a:defRPr b="1" sz="3600">
                <a:solidFill>
                  <a:schemeClr val="dk1"/>
                </a:solidFill>
              </a:defRPr>
            </a:lvl7pPr>
            <a:lvl8pPr lvl="7" rtl="0">
              <a:spcBef>
                <a:spcPts val="0"/>
              </a:spcBef>
              <a:spcAft>
                <a:spcPts val="0"/>
              </a:spcAft>
              <a:buClr>
                <a:schemeClr val="dk1"/>
              </a:buClr>
              <a:buSzPts val="3600"/>
              <a:buNone/>
              <a:defRPr b="1" sz="3600">
                <a:solidFill>
                  <a:schemeClr val="dk1"/>
                </a:solidFill>
              </a:defRPr>
            </a:lvl8pPr>
            <a:lvl9pPr lvl="8" rtl="0">
              <a:spcBef>
                <a:spcPts val="0"/>
              </a:spcBef>
              <a:spcAft>
                <a:spcPts val="0"/>
              </a:spcAft>
              <a:buClr>
                <a:schemeClr val="dk1"/>
              </a:buClr>
              <a:buSzPts val="3600"/>
              <a:buNone/>
              <a:defRPr b="1" sz="3600">
                <a:solidFill>
                  <a:schemeClr val="dk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 slide">
  <p:cSld name="TITLE_1">
    <p:bg>
      <p:bgPr>
        <a:solidFill>
          <a:srgbClr val="FFFFFF"/>
        </a:solidFill>
      </p:bgPr>
    </p:bg>
    <p:spTree>
      <p:nvGrpSpPr>
        <p:cNvPr id="12" name="Shape 12"/>
        <p:cNvGrpSpPr/>
        <p:nvPr/>
      </p:nvGrpSpPr>
      <p:grpSpPr>
        <a:xfrm>
          <a:off x="0" y="0"/>
          <a:ext cx="0" cy="0"/>
          <a:chOff x="0" y="0"/>
          <a:chExt cx="0" cy="0"/>
        </a:xfrm>
      </p:grpSpPr>
      <p:sp>
        <p:nvSpPr>
          <p:cNvPr id="13" name="Google Shape;13;p3"/>
          <p:cNvSpPr txBox="1"/>
          <p:nvPr>
            <p:ph type="ctrTitle"/>
          </p:nvPr>
        </p:nvSpPr>
        <p:spPr>
          <a:xfrm>
            <a:off x="685800" y="239217"/>
            <a:ext cx="7772400" cy="11598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000000"/>
              </a:buClr>
              <a:buSzPts val="3600"/>
              <a:buFont typeface="Source Sans Pro"/>
              <a:buNone/>
              <a:defRPr>
                <a:solidFill>
                  <a:srgbClr val="000000"/>
                </a:solidFill>
                <a:latin typeface="Source Sans Pro"/>
                <a:ea typeface="Source Sans Pro"/>
                <a:cs typeface="Source Sans Pro"/>
                <a:sym typeface="Source Sans Pro"/>
              </a:defRPr>
            </a:lvl1pPr>
            <a:lvl2pPr lvl="1" rtl="0" algn="ctr">
              <a:spcBef>
                <a:spcPts val="0"/>
              </a:spcBef>
              <a:spcAft>
                <a:spcPts val="0"/>
              </a:spcAft>
              <a:buClr>
                <a:srgbClr val="000000"/>
              </a:buClr>
              <a:buSzPts val="3600"/>
              <a:buNone/>
              <a:defRPr>
                <a:solidFill>
                  <a:srgbClr val="000000"/>
                </a:solidFill>
              </a:defRPr>
            </a:lvl2pPr>
            <a:lvl3pPr lvl="2" rtl="0" algn="ctr">
              <a:spcBef>
                <a:spcPts val="0"/>
              </a:spcBef>
              <a:spcAft>
                <a:spcPts val="0"/>
              </a:spcAft>
              <a:buClr>
                <a:srgbClr val="000000"/>
              </a:buClr>
              <a:buSzPts val="3600"/>
              <a:buNone/>
              <a:defRPr>
                <a:solidFill>
                  <a:srgbClr val="000000"/>
                </a:solidFill>
              </a:defRPr>
            </a:lvl3pPr>
            <a:lvl4pPr lvl="3" rtl="0" algn="ctr">
              <a:spcBef>
                <a:spcPts val="0"/>
              </a:spcBef>
              <a:spcAft>
                <a:spcPts val="0"/>
              </a:spcAft>
              <a:buClr>
                <a:srgbClr val="000000"/>
              </a:buClr>
              <a:buSzPts val="3600"/>
              <a:buNone/>
              <a:defRPr>
                <a:solidFill>
                  <a:srgbClr val="000000"/>
                </a:solidFill>
              </a:defRPr>
            </a:lvl4pPr>
            <a:lvl5pPr lvl="4" rtl="0" algn="ctr">
              <a:spcBef>
                <a:spcPts val="0"/>
              </a:spcBef>
              <a:spcAft>
                <a:spcPts val="0"/>
              </a:spcAft>
              <a:buClr>
                <a:srgbClr val="000000"/>
              </a:buClr>
              <a:buSzPts val="3600"/>
              <a:buNone/>
              <a:defRPr>
                <a:solidFill>
                  <a:srgbClr val="000000"/>
                </a:solidFill>
              </a:defRPr>
            </a:lvl5pPr>
            <a:lvl6pPr lvl="5" rtl="0" algn="ctr">
              <a:spcBef>
                <a:spcPts val="0"/>
              </a:spcBef>
              <a:spcAft>
                <a:spcPts val="0"/>
              </a:spcAft>
              <a:buClr>
                <a:srgbClr val="000000"/>
              </a:buClr>
              <a:buSzPts val="3600"/>
              <a:buNone/>
              <a:defRPr>
                <a:solidFill>
                  <a:srgbClr val="000000"/>
                </a:solidFill>
              </a:defRPr>
            </a:lvl6pPr>
            <a:lvl7pPr lvl="6" rtl="0" algn="ctr">
              <a:spcBef>
                <a:spcPts val="0"/>
              </a:spcBef>
              <a:spcAft>
                <a:spcPts val="0"/>
              </a:spcAft>
              <a:buClr>
                <a:srgbClr val="000000"/>
              </a:buClr>
              <a:buSzPts val="3600"/>
              <a:buNone/>
              <a:defRPr>
                <a:solidFill>
                  <a:srgbClr val="000000"/>
                </a:solidFill>
              </a:defRPr>
            </a:lvl7pPr>
            <a:lvl8pPr lvl="7" rtl="0" algn="ctr">
              <a:spcBef>
                <a:spcPts val="0"/>
              </a:spcBef>
              <a:spcAft>
                <a:spcPts val="0"/>
              </a:spcAft>
              <a:buClr>
                <a:srgbClr val="000000"/>
              </a:buClr>
              <a:buSzPts val="3600"/>
              <a:buNone/>
              <a:defRPr>
                <a:solidFill>
                  <a:srgbClr val="000000"/>
                </a:solidFill>
              </a:defRPr>
            </a:lvl8pPr>
            <a:lvl9pPr lvl="8" rtl="0" algn="ctr">
              <a:spcBef>
                <a:spcPts val="0"/>
              </a:spcBef>
              <a:spcAft>
                <a:spcPts val="0"/>
              </a:spcAft>
              <a:buClr>
                <a:srgbClr val="000000"/>
              </a:buClr>
              <a:buSzPts val="3600"/>
              <a:buNone/>
              <a:defRPr>
                <a:solidFill>
                  <a:srgbClr val="000000"/>
                </a:solidFill>
              </a:defRPr>
            </a:lvl9pPr>
          </a:lstStyle>
          <a:p/>
        </p:txBody>
      </p:sp>
      <p:sp>
        <p:nvSpPr>
          <p:cNvPr id="14" name="Google Shape;14;p3"/>
          <p:cNvSpPr txBox="1"/>
          <p:nvPr>
            <p:ph idx="1" type="body"/>
          </p:nvPr>
        </p:nvSpPr>
        <p:spPr>
          <a:xfrm>
            <a:off x="1571075" y="2402225"/>
            <a:ext cx="6001800" cy="1200300"/>
          </a:xfrm>
          <a:prstGeom prst="rect">
            <a:avLst/>
          </a:prstGeom>
        </p:spPr>
        <p:txBody>
          <a:bodyPr anchorCtr="0" anchor="ctr" bIns="91425" lIns="91425" spcFirstLastPara="1" rIns="91425" wrap="square" tIns="91425">
            <a:noAutofit/>
          </a:bodyPr>
          <a:lstStyle>
            <a:lvl1pPr indent="-355600" lvl="0" marL="457200" rtl="0" algn="ctr">
              <a:spcBef>
                <a:spcPts val="600"/>
              </a:spcBef>
              <a:spcAft>
                <a:spcPts val="0"/>
              </a:spcAft>
              <a:buSzPts val="2000"/>
              <a:buFont typeface="Source Serif Pro"/>
              <a:buChar char="●"/>
              <a:defRPr sz="2000">
                <a:latin typeface="Source Serif Pro"/>
                <a:ea typeface="Source Serif Pro"/>
                <a:cs typeface="Source Serif Pro"/>
                <a:sym typeface="Source Serif Pro"/>
              </a:defRPr>
            </a:lvl1pPr>
            <a:lvl2pPr indent="-355600" lvl="1" marL="914400" rtl="0" algn="ctr">
              <a:spcBef>
                <a:spcPts val="0"/>
              </a:spcBef>
              <a:spcAft>
                <a:spcPts val="0"/>
              </a:spcAft>
              <a:buSzPts val="2000"/>
              <a:buFont typeface="Source Serif Pro"/>
              <a:buChar char="○"/>
              <a:defRPr sz="2000">
                <a:latin typeface="Source Serif Pro"/>
                <a:ea typeface="Source Serif Pro"/>
                <a:cs typeface="Source Serif Pro"/>
                <a:sym typeface="Source Serif Pro"/>
              </a:defRPr>
            </a:lvl2pPr>
            <a:lvl3pPr indent="-355600" lvl="2" marL="1371600" rtl="0" algn="ctr">
              <a:spcBef>
                <a:spcPts val="0"/>
              </a:spcBef>
              <a:spcAft>
                <a:spcPts val="0"/>
              </a:spcAft>
              <a:buSzPts val="2000"/>
              <a:buFont typeface="Source Serif Pro"/>
              <a:buChar char="■"/>
              <a:defRPr sz="2000">
                <a:latin typeface="Source Serif Pro"/>
                <a:ea typeface="Source Serif Pro"/>
                <a:cs typeface="Source Serif Pro"/>
                <a:sym typeface="Source Serif Pro"/>
              </a:defRPr>
            </a:lvl3pPr>
            <a:lvl4pPr indent="-355600" lvl="3" marL="1828800" rtl="0" algn="ctr">
              <a:spcBef>
                <a:spcPts val="0"/>
              </a:spcBef>
              <a:spcAft>
                <a:spcPts val="0"/>
              </a:spcAft>
              <a:buSzPts val="2000"/>
              <a:buFont typeface="Source Serif Pro"/>
              <a:buChar char="●"/>
              <a:defRPr sz="2000">
                <a:latin typeface="Source Serif Pro"/>
                <a:ea typeface="Source Serif Pro"/>
                <a:cs typeface="Source Serif Pro"/>
                <a:sym typeface="Source Serif Pro"/>
              </a:defRPr>
            </a:lvl4pPr>
            <a:lvl5pPr indent="-355600" lvl="4" marL="2286000" rtl="0" algn="ctr">
              <a:spcBef>
                <a:spcPts val="0"/>
              </a:spcBef>
              <a:spcAft>
                <a:spcPts val="0"/>
              </a:spcAft>
              <a:buSzPts val="2000"/>
              <a:buFont typeface="Source Serif Pro"/>
              <a:buChar char="○"/>
              <a:defRPr sz="2000">
                <a:latin typeface="Source Serif Pro"/>
                <a:ea typeface="Source Serif Pro"/>
                <a:cs typeface="Source Serif Pro"/>
                <a:sym typeface="Source Serif Pro"/>
              </a:defRPr>
            </a:lvl5pPr>
            <a:lvl6pPr indent="-355600" lvl="5" marL="2743200" rtl="0" algn="ctr">
              <a:spcBef>
                <a:spcPts val="0"/>
              </a:spcBef>
              <a:spcAft>
                <a:spcPts val="0"/>
              </a:spcAft>
              <a:buSzPts val="2000"/>
              <a:buFont typeface="Source Serif Pro"/>
              <a:buChar char="■"/>
              <a:defRPr sz="2000">
                <a:latin typeface="Source Serif Pro"/>
                <a:ea typeface="Source Serif Pro"/>
                <a:cs typeface="Source Serif Pro"/>
                <a:sym typeface="Source Serif Pro"/>
              </a:defRPr>
            </a:lvl6pPr>
            <a:lvl7pPr indent="-355600" lvl="6" marL="3200400" rtl="0" algn="ctr">
              <a:spcBef>
                <a:spcPts val="0"/>
              </a:spcBef>
              <a:spcAft>
                <a:spcPts val="0"/>
              </a:spcAft>
              <a:buSzPts val="2000"/>
              <a:buFont typeface="Source Serif Pro"/>
              <a:buChar char="●"/>
              <a:defRPr sz="2000">
                <a:latin typeface="Source Serif Pro"/>
                <a:ea typeface="Source Serif Pro"/>
                <a:cs typeface="Source Serif Pro"/>
                <a:sym typeface="Source Serif Pro"/>
              </a:defRPr>
            </a:lvl7pPr>
            <a:lvl8pPr indent="-355600" lvl="7" marL="3657600" rtl="0" algn="ctr">
              <a:spcBef>
                <a:spcPts val="0"/>
              </a:spcBef>
              <a:spcAft>
                <a:spcPts val="0"/>
              </a:spcAft>
              <a:buSzPts val="2000"/>
              <a:buFont typeface="Source Serif Pro"/>
              <a:buChar char="○"/>
              <a:defRPr sz="2000">
                <a:latin typeface="Source Serif Pro"/>
                <a:ea typeface="Source Serif Pro"/>
                <a:cs typeface="Source Serif Pro"/>
                <a:sym typeface="Source Serif Pro"/>
              </a:defRPr>
            </a:lvl8pPr>
            <a:lvl9pPr indent="-355600" lvl="8" marL="4114800" rtl="0" algn="ctr">
              <a:spcBef>
                <a:spcPts val="0"/>
              </a:spcBef>
              <a:spcAft>
                <a:spcPts val="0"/>
              </a:spcAft>
              <a:buSzPts val="2000"/>
              <a:buFont typeface="Source Serif Pro"/>
              <a:buChar char="■"/>
              <a:defRPr sz="2000">
                <a:latin typeface="Source Serif Pro"/>
                <a:ea typeface="Source Serif Pro"/>
                <a:cs typeface="Source Serif Pro"/>
                <a:sym typeface="Source Serif Pro"/>
              </a:defRPr>
            </a:lvl9pPr>
          </a:lstStyle>
          <a:p/>
        </p:txBody>
      </p:sp>
      <p:pic>
        <p:nvPicPr>
          <p:cNvPr descr="hypothesis-mark.png" id="15" name="Google Shape;15;p3"/>
          <p:cNvPicPr preferRelativeResize="0"/>
          <p:nvPr/>
        </p:nvPicPr>
        <p:blipFill>
          <a:blip r:embed="rId2">
            <a:alphaModFix/>
          </a:blip>
          <a:stretch>
            <a:fillRect/>
          </a:stretch>
        </p:blipFill>
        <p:spPr>
          <a:xfrm>
            <a:off x="8615837" y="4615838"/>
            <a:ext cx="256525" cy="2993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lvl1pPr lvl="0" rtl="0">
              <a:spcBef>
                <a:spcPts val="0"/>
              </a:spcBef>
              <a:spcAft>
                <a:spcPts val="0"/>
              </a:spcAft>
              <a:buSzPts val="3200"/>
              <a:buFont typeface="Source Sans Pro"/>
              <a:buNone/>
              <a:defRPr sz="3200">
                <a:latin typeface="Source Sans Pro"/>
                <a:ea typeface="Source Sans Pro"/>
                <a:cs typeface="Source Sans Pro"/>
                <a:sym typeface="Source Sans Pro"/>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8" name="Google Shape;18;p4"/>
          <p:cNvSpPr txBox="1"/>
          <p:nvPr>
            <p:ph idx="1" type="body"/>
          </p:nvPr>
        </p:nvSpPr>
        <p:spPr>
          <a:xfrm>
            <a:off x="457200" y="1200150"/>
            <a:ext cx="8229600" cy="3725700"/>
          </a:xfrm>
          <a:prstGeom prst="rect">
            <a:avLst/>
          </a:prstGeom>
        </p:spPr>
        <p:txBody>
          <a:bodyPr anchorCtr="0" anchor="t" bIns="91425" lIns="91425" spcFirstLastPara="1" rIns="91425" wrap="square" tIns="91425">
            <a:noAutofit/>
          </a:bodyPr>
          <a:lstStyle>
            <a:lvl1pPr indent="-355600" lvl="0" marL="457200" rtl="0">
              <a:spcBef>
                <a:spcPts val="600"/>
              </a:spcBef>
              <a:spcAft>
                <a:spcPts val="0"/>
              </a:spcAft>
              <a:buSzPts val="2000"/>
              <a:buFont typeface="Source Serif Pro"/>
              <a:buChar char="●"/>
              <a:defRPr sz="2000">
                <a:latin typeface="Source Serif Pro"/>
                <a:ea typeface="Source Serif Pro"/>
                <a:cs typeface="Source Serif Pro"/>
                <a:sym typeface="Source Serif Pro"/>
              </a:defRPr>
            </a:lvl1pPr>
            <a:lvl2pPr indent="-355600" lvl="1" marL="914400" rtl="0">
              <a:spcBef>
                <a:spcPts val="0"/>
              </a:spcBef>
              <a:spcAft>
                <a:spcPts val="0"/>
              </a:spcAft>
              <a:buSzPts val="2000"/>
              <a:buFont typeface="Source Serif Pro"/>
              <a:buChar char="○"/>
              <a:defRPr sz="2000">
                <a:latin typeface="Source Serif Pro"/>
                <a:ea typeface="Source Serif Pro"/>
                <a:cs typeface="Source Serif Pro"/>
                <a:sym typeface="Source Serif Pro"/>
              </a:defRPr>
            </a:lvl2pPr>
            <a:lvl3pPr indent="-355600" lvl="2" marL="1371600" rtl="0">
              <a:spcBef>
                <a:spcPts val="0"/>
              </a:spcBef>
              <a:spcAft>
                <a:spcPts val="0"/>
              </a:spcAft>
              <a:buSzPts val="2000"/>
              <a:buFont typeface="Source Serif Pro"/>
              <a:buChar char="■"/>
              <a:defRPr sz="2000">
                <a:latin typeface="Source Serif Pro"/>
                <a:ea typeface="Source Serif Pro"/>
                <a:cs typeface="Source Serif Pro"/>
                <a:sym typeface="Source Serif Pro"/>
              </a:defRPr>
            </a:lvl3pPr>
            <a:lvl4pPr indent="-355600" lvl="3" marL="1828800" rtl="0">
              <a:spcBef>
                <a:spcPts val="0"/>
              </a:spcBef>
              <a:spcAft>
                <a:spcPts val="0"/>
              </a:spcAft>
              <a:buSzPts val="2000"/>
              <a:buFont typeface="Source Serif Pro"/>
              <a:buChar char="●"/>
              <a:defRPr sz="2000">
                <a:latin typeface="Source Serif Pro"/>
                <a:ea typeface="Source Serif Pro"/>
                <a:cs typeface="Source Serif Pro"/>
                <a:sym typeface="Source Serif Pro"/>
              </a:defRPr>
            </a:lvl4pPr>
            <a:lvl5pPr indent="-355600" lvl="4" marL="2286000" rtl="0">
              <a:spcBef>
                <a:spcPts val="0"/>
              </a:spcBef>
              <a:spcAft>
                <a:spcPts val="0"/>
              </a:spcAft>
              <a:buSzPts val="2000"/>
              <a:buFont typeface="Source Serif Pro"/>
              <a:buChar char="○"/>
              <a:defRPr sz="2000">
                <a:latin typeface="Source Serif Pro"/>
                <a:ea typeface="Source Serif Pro"/>
                <a:cs typeface="Source Serif Pro"/>
                <a:sym typeface="Source Serif Pro"/>
              </a:defRPr>
            </a:lvl5pPr>
            <a:lvl6pPr indent="-355600" lvl="5" marL="2743200" rtl="0">
              <a:spcBef>
                <a:spcPts val="0"/>
              </a:spcBef>
              <a:spcAft>
                <a:spcPts val="0"/>
              </a:spcAft>
              <a:buSzPts val="2000"/>
              <a:buFont typeface="Source Serif Pro"/>
              <a:buChar char="■"/>
              <a:defRPr sz="2000">
                <a:latin typeface="Source Serif Pro"/>
                <a:ea typeface="Source Serif Pro"/>
                <a:cs typeface="Source Serif Pro"/>
                <a:sym typeface="Source Serif Pro"/>
              </a:defRPr>
            </a:lvl6pPr>
            <a:lvl7pPr indent="-355600" lvl="6" marL="3200400" rtl="0">
              <a:spcBef>
                <a:spcPts val="0"/>
              </a:spcBef>
              <a:spcAft>
                <a:spcPts val="0"/>
              </a:spcAft>
              <a:buSzPts val="2000"/>
              <a:buFont typeface="Source Serif Pro"/>
              <a:buChar char="●"/>
              <a:defRPr sz="2000">
                <a:latin typeface="Source Serif Pro"/>
                <a:ea typeface="Source Serif Pro"/>
                <a:cs typeface="Source Serif Pro"/>
                <a:sym typeface="Source Serif Pro"/>
              </a:defRPr>
            </a:lvl7pPr>
            <a:lvl8pPr indent="-355600" lvl="7" marL="3657600" rtl="0">
              <a:spcBef>
                <a:spcPts val="0"/>
              </a:spcBef>
              <a:spcAft>
                <a:spcPts val="0"/>
              </a:spcAft>
              <a:buSzPts val="2000"/>
              <a:buFont typeface="Source Serif Pro"/>
              <a:buChar char="○"/>
              <a:defRPr sz="2000">
                <a:latin typeface="Source Serif Pro"/>
                <a:ea typeface="Source Serif Pro"/>
                <a:cs typeface="Source Serif Pro"/>
                <a:sym typeface="Source Serif Pro"/>
              </a:defRPr>
            </a:lvl8pPr>
            <a:lvl9pPr indent="-355600" lvl="8" marL="4114800" rtl="0">
              <a:spcBef>
                <a:spcPts val="0"/>
              </a:spcBef>
              <a:spcAft>
                <a:spcPts val="0"/>
              </a:spcAft>
              <a:buSzPts val="2000"/>
              <a:buFont typeface="Source Serif Pro"/>
              <a:buChar char="■"/>
              <a:defRPr sz="2000">
                <a:latin typeface="Source Serif Pro"/>
                <a:ea typeface="Source Serif Pro"/>
                <a:cs typeface="Source Serif Pro"/>
                <a:sym typeface="Source Serif Pro"/>
              </a:defRPr>
            </a:lvl9pPr>
          </a:lstStyle>
          <a:p/>
        </p:txBody>
      </p:sp>
      <p:pic>
        <p:nvPicPr>
          <p:cNvPr descr="hypothesis-mark.png" id="19" name="Google Shape;19;p4"/>
          <p:cNvPicPr preferRelativeResize="0"/>
          <p:nvPr/>
        </p:nvPicPr>
        <p:blipFill>
          <a:blip r:embed="rId2">
            <a:alphaModFix/>
          </a:blip>
          <a:stretch>
            <a:fillRect/>
          </a:stretch>
        </p:blipFill>
        <p:spPr>
          <a:xfrm>
            <a:off x="8615837" y="4615838"/>
            <a:ext cx="256525" cy="2993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 name="Shape 20"/>
        <p:cNvGrpSpPr/>
        <p:nvPr/>
      </p:nvGrpSpPr>
      <p:grpSpPr>
        <a:xfrm>
          <a:off x="0" y="0"/>
          <a:ext cx="0" cy="0"/>
          <a:chOff x="0" y="0"/>
          <a:chExt cx="0" cy="0"/>
        </a:xfrm>
      </p:grpSpPr>
      <p:sp>
        <p:nvSpPr>
          <p:cNvPr id="21" name="Google Shape;21;p5"/>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lvl1pPr lvl="0" rtl="0">
              <a:spcBef>
                <a:spcPts val="0"/>
              </a:spcBef>
              <a:spcAft>
                <a:spcPts val="0"/>
              </a:spcAft>
              <a:buSzPts val="3200"/>
              <a:buFont typeface="Source Sans Pro"/>
              <a:buNone/>
              <a:defRPr sz="3200">
                <a:latin typeface="Source Sans Pro"/>
                <a:ea typeface="Source Sans Pro"/>
                <a:cs typeface="Source Sans Pro"/>
                <a:sym typeface="Source Sans Pro"/>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2" name="Shape 22"/>
        <p:cNvGrpSpPr/>
        <p:nvPr/>
      </p:nvGrpSpPr>
      <p:grpSpPr>
        <a:xfrm>
          <a:off x="0" y="0"/>
          <a:ext cx="0" cy="0"/>
          <a:chOff x="0" y="0"/>
          <a:chExt cx="0" cy="0"/>
        </a:xfrm>
      </p:grpSpPr>
      <p:sp>
        <p:nvSpPr>
          <p:cNvPr id="23" name="Google Shape;23;p6"/>
          <p:cNvSpPr txBox="1"/>
          <p:nvPr>
            <p:ph idx="1" type="body"/>
          </p:nvPr>
        </p:nvSpPr>
        <p:spPr>
          <a:xfrm>
            <a:off x="457200" y="4406309"/>
            <a:ext cx="8229600" cy="519600"/>
          </a:xfrm>
          <a:prstGeom prst="rect">
            <a:avLst/>
          </a:prstGeom>
        </p:spPr>
        <p:txBody>
          <a:bodyPr anchorCtr="0" anchor="t" bIns="91425" lIns="91425" spcFirstLastPara="1" rIns="91425" wrap="square" tIns="91425">
            <a:noAutofit/>
          </a:bodyPr>
          <a:lstStyle>
            <a:lvl1pPr indent="-228600" lvl="0" marL="457200" rtl="0" algn="ctr">
              <a:spcBef>
                <a:spcPts val="360"/>
              </a:spcBef>
              <a:spcAft>
                <a:spcPts val="0"/>
              </a:spcAft>
              <a:buSzPts val="1800"/>
              <a:buFont typeface="Source Serif Pro"/>
              <a:buNone/>
              <a:defRPr sz="1800">
                <a:latin typeface="Source Serif Pro"/>
                <a:ea typeface="Source Serif Pro"/>
                <a:cs typeface="Source Serif Pro"/>
                <a:sym typeface="Source Serif Pro"/>
              </a:defRPr>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4" name="Shape 2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25" name="Shape 25"/>
        <p:cNvGrpSpPr/>
        <p:nvPr/>
      </p:nvGrpSpPr>
      <p:grpSpPr>
        <a:xfrm>
          <a:off x="0" y="0"/>
          <a:ext cx="0" cy="0"/>
          <a:chOff x="0" y="0"/>
          <a:chExt cx="0" cy="0"/>
        </a:xfrm>
      </p:grpSpPr>
      <p:sp>
        <p:nvSpPr>
          <p:cNvPr id="26" name="Google Shape;26;p8"/>
          <p:cNvSpPr txBox="1"/>
          <p:nvPr>
            <p:ph idx="1" type="subTitle"/>
          </p:nvPr>
        </p:nvSpPr>
        <p:spPr>
          <a:xfrm>
            <a:off x="342000" y="621996"/>
            <a:ext cx="8520600" cy="489300"/>
          </a:xfrm>
          <a:prstGeom prst="rect">
            <a:avLst/>
          </a:prstGeom>
        </p:spPr>
        <p:txBody>
          <a:bodyPr anchorCtr="0" anchor="t" bIns="91425" lIns="91425" spcFirstLastPara="1" rIns="91425" wrap="square" tIns="91425">
            <a:noAutofit/>
          </a:bodyPr>
          <a:lstStyle>
            <a:lvl1pPr lvl="0" rtl="0">
              <a:lnSpc>
                <a:spcPct val="100000"/>
              </a:lnSpc>
              <a:spcBef>
                <a:spcPts val="600"/>
              </a:spcBef>
              <a:spcAft>
                <a:spcPts val="0"/>
              </a:spcAft>
              <a:buSzPts val="1600"/>
              <a:buFont typeface="Source Serif Pro"/>
              <a:buNone/>
              <a:defRPr sz="1600">
                <a:latin typeface="Source Serif Pro"/>
                <a:ea typeface="Source Serif Pro"/>
                <a:cs typeface="Source Serif Pro"/>
                <a:sym typeface="Source Serif Pro"/>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7" name="Google Shape;27;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28" name="Google Shape;28;p8"/>
          <p:cNvSpPr txBox="1"/>
          <p:nvPr>
            <p:ph type="title"/>
          </p:nvPr>
        </p:nvSpPr>
        <p:spPr>
          <a:xfrm>
            <a:off x="311700" y="140225"/>
            <a:ext cx="85206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9"/>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1" name="Google Shape;31;p9"/>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32" name="Shape 32"/>
        <p:cNvGrpSpPr/>
        <p:nvPr/>
      </p:nvGrpSpPr>
      <p:grpSpPr>
        <a:xfrm>
          <a:off x="0" y="0"/>
          <a:ext cx="0" cy="0"/>
          <a:chOff x="0" y="0"/>
          <a:chExt cx="0" cy="0"/>
        </a:xfrm>
      </p:grpSpPr>
      <p:sp>
        <p:nvSpPr>
          <p:cNvPr id="33" name="Google Shape;33;p10"/>
          <p:cNvSpPr txBox="1"/>
          <p:nvPr>
            <p:ph idx="1" type="body"/>
          </p:nvPr>
        </p:nvSpPr>
        <p:spPr>
          <a:xfrm>
            <a:off x="457200" y="952500"/>
            <a:ext cx="8229600" cy="3663600"/>
          </a:xfrm>
          <a:prstGeom prst="rect">
            <a:avLst/>
          </a:prstGeom>
        </p:spPr>
        <p:txBody>
          <a:bodyPr anchorCtr="0" anchor="t" bIns="91425" lIns="91425" spcFirstLastPara="1" rIns="91425" wrap="square" tIns="91425">
            <a:noAutofit/>
          </a:bodyPr>
          <a:lstStyle>
            <a:lvl1pPr indent="-355600" lvl="0" marL="4572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1pPr>
            <a:lvl2pPr indent="-355600" lvl="1" marL="9144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2pPr>
            <a:lvl3pPr indent="-355600" lvl="2" marL="1371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3pPr>
            <a:lvl4pPr indent="-355600" lvl="3" marL="18288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4pPr>
            <a:lvl5pPr indent="-355600" lvl="4" marL="22860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5pPr>
            <a:lvl6pPr indent="-355600" lvl="5" marL="27432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6pPr>
            <a:lvl7pPr indent="-355600" lvl="6" marL="32004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7pPr>
            <a:lvl8pPr indent="-355600" lvl="7" marL="36576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8pPr>
            <a:lvl9pPr indent="-355600" lvl="8" marL="4114800" rtl="0">
              <a:lnSpc>
                <a:spcPct val="100000"/>
              </a:lnSpc>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9pPr>
          </a:lstStyle>
          <a:p/>
        </p:txBody>
      </p:sp>
      <p:pic>
        <p:nvPicPr>
          <p:cNvPr descr="hypothesis-mark.png" id="34" name="Google Shape;34;p10"/>
          <p:cNvPicPr preferRelativeResize="0"/>
          <p:nvPr/>
        </p:nvPicPr>
        <p:blipFill>
          <a:blip r:embed="rId2">
            <a:alphaModFix/>
          </a:blip>
          <a:stretch>
            <a:fillRect/>
          </a:stretch>
        </p:blipFill>
        <p:spPr>
          <a:xfrm>
            <a:off x="8615837" y="4615838"/>
            <a:ext cx="256525" cy="299300"/>
          </a:xfrm>
          <a:prstGeom prst="rect">
            <a:avLst/>
          </a:prstGeom>
          <a:noFill/>
          <a:ln>
            <a:noFill/>
          </a:ln>
        </p:spPr>
      </p:pic>
      <p:sp>
        <p:nvSpPr>
          <p:cNvPr id="35" name="Google Shape;35;p10"/>
          <p:cNvSpPr txBox="1"/>
          <p:nvPr>
            <p:ph type="title"/>
          </p:nvPr>
        </p:nvSpPr>
        <p:spPr>
          <a:xfrm>
            <a:off x="457200" y="333375"/>
            <a:ext cx="8229600" cy="6189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dk1"/>
              </a:buClr>
              <a:buSzPts val="3000"/>
              <a:buNone/>
              <a:defRPr sz="3000">
                <a:solidFill>
                  <a:schemeClr val="dk1"/>
                </a:solidFill>
              </a:defRPr>
            </a:lvl1pPr>
            <a:lvl2pPr lvl="1"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2pPr>
            <a:lvl3pPr lvl="2"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3pPr>
            <a:lvl4pPr lvl="3"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4pPr>
            <a:lvl5pPr lvl="4"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5pPr>
            <a:lvl6pPr lvl="5"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6pPr>
            <a:lvl7pPr lvl="6"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7pPr>
            <a:lvl8pPr lvl="7"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8pPr>
            <a:lvl9pPr lvl="8" rtl="0">
              <a:spcBef>
                <a:spcPts val="0"/>
              </a:spcBef>
              <a:spcAft>
                <a:spcPts val="0"/>
              </a:spcAft>
              <a:buClr>
                <a:schemeClr val="dk1"/>
              </a:buClr>
              <a:buSzPts val="3600"/>
              <a:buFont typeface="Source Sans Pro"/>
              <a:buNone/>
              <a:defRPr sz="3600">
                <a:solidFill>
                  <a:schemeClr val="dk1"/>
                </a:solidFill>
                <a:latin typeface="Source Sans Pro"/>
                <a:ea typeface="Source Sans Pro"/>
                <a:cs typeface="Source Sans Pro"/>
                <a:sym typeface="Source Sans Pro"/>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dk1"/>
              </a:buClr>
              <a:buSzPts val="3600"/>
              <a:buFont typeface="Source Sans Pro"/>
              <a:buNone/>
              <a:defRPr b="1" sz="3600">
                <a:solidFill>
                  <a:schemeClr val="dk1"/>
                </a:solidFill>
                <a:latin typeface="Source Sans Pro"/>
                <a:ea typeface="Source Sans Pro"/>
                <a:cs typeface="Source Sans Pro"/>
                <a:sym typeface="Source Sans Pro"/>
              </a:defRPr>
            </a:lvl1pPr>
            <a:lvl2pPr lvl="1" rtl="0">
              <a:spcBef>
                <a:spcPts val="0"/>
              </a:spcBef>
              <a:spcAft>
                <a:spcPts val="0"/>
              </a:spcAft>
              <a:buClr>
                <a:schemeClr val="dk1"/>
              </a:buClr>
              <a:buSzPts val="3600"/>
              <a:buNone/>
              <a:defRPr b="1" sz="3600">
                <a:solidFill>
                  <a:schemeClr val="dk1"/>
                </a:solidFill>
              </a:defRPr>
            </a:lvl2pPr>
            <a:lvl3pPr lvl="2" rtl="0">
              <a:spcBef>
                <a:spcPts val="0"/>
              </a:spcBef>
              <a:spcAft>
                <a:spcPts val="0"/>
              </a:spcAft>
              <a:buClr>
                <a:schemeClr val="dk1"/>
              </a:buClr>
              <a:buSzPts val="3600"/>
              <a:buNone/>
              <a:defRPr b="1" sz="3600">
                <a:solidFill>
                  <a:schemeClr val="dk1"/>
                </a:solidFill>
              </a:defRPr>
            </a:lvl3pPr>
            <a:lvl4pPr lvl="3" rtl="0">
              <a:spcBef>
                <a:spcPts val="0"/>
              </a:spcBef>
              <a:spcAft>
                <a:spcPts val="0"/>
              </a:spcAft>
              <a:buClr>
                <a:schemeClr val="dk1"/>
              </a:buClr>
              <a:buSzPts val="3600"/>
              <a:buNone/>
              <a:defRPr b="1" sz="3600">
                <a:solidFill>
                  <a:schemeClr val="dk1"/>
                </a:solidFill>
              </a:defRPr>
            </a:lvl4pPr>
            <a:lvl5pPr lvl="4" rtl="0">
              <a:spcBef>
                <a:spcPts val="0"/>
              </a:spcBef>
              <a:spcAft>
                <a:spcPts val="0"/>
              </a:spcAft>
              <a:buClr>
                <a:schemeClr val="dk1"/>
              </a:buClr>
              <a:buSzPts val="3600"/>
              <a:buNone/>
              <a:defRPr b="1" sz="3600">
                <a:solidFill>
                  <a:schemeClr val="dk1"/>
                </a:solidFill>
              </a:defRPr>
            </a:lvl5pPr>
            <a:lvl6pPr lvl="5" rtl="0">
              <a:spcBef>
                <a:spcPts val="0"/>
              </a:spcBef>
              <a:spcAft>
                <a:spcPts val="0"/>
              </a:spcAft>
              <a:buClr>
                <a:schemeClr val="dk1"/>
              </a:buClr>
              <a:buSzPts val="3600"/>
              <a:buNone/>
              <a:defRPr b="1" sz="3600">
                <a:solidFill>
                  <a:schemeClr val="dk1"/>
                </a:solidFill>
              </a:defRPr>
            </a:lvl6pPr>
            <a:lvl7pPr lvl="6" rtl="0">
              <a:spcBef>
                <a:spcPts val="0"/>
              </a:spcBef>
              <a:spcAft>
                <a:spcPts val="0"/>
              </a:spcAft>
              <a:buClr>
                <a:schemeClr val="dk1"/>
              </a:buClr>
              <a:buSzPts val="3600"/>
              <a:buNone/>
              <a:defRPr b="1" sz="3600">
                <a:solidFill>
                  <a:schemeClr val="dk1"/>
                </a:solidFill>
              </a:defRPr>
            </a:lvl7pPr>
            <a:lvl8pPr lvl="7" rtl="0">
              <a:spcBef>
                <a:spcPts val="0"/>
              </a:spcBef>
              <a:spcAft>
                <a:spcPts val="0"/>
              </a:spcAft>
              <a:buClr>
                <a:schemeClr val="dk1"/>
              </a:buClr>
              <a:buSzPts val="3600"/>
              <a:buNone/>
              <a:defRPr b="1" sz="3600">
                <a:solidFill>
                  <a:schemeClr val="dk1"/>
                </a:solidFill>
              </a:defRPr>
            </a:lvl8pPr>
            <a:lvl9pPr lvl="8" rtl="0">
              <a:spcBef>
                <a:spcPts val="0"/>
              </a:spcBef>
              <a:spcAft>
                <a:spcPts val="0"/>
              </a:spcAft>
              <a:buClr>
                <a:schemeClr val="dk1"/>
              </a:buClr>
              <a:buSzPts val="3600"/>
              <a:buNone/>
              <a:defRPr b="1" sz="3600">
                <a:solidFill>
                  <a:schemeClr val="dk1"/>
                </a:solidFill>
              </a:defRPr>
            </a:lvl9pPr>
          </a:lstStyle>
          <a:p/>
        </p:txBody>
      </p:sp>
      <p:sp>
        <p:nvSpPr>
          <p:cNvPr id="7" name="Google Shape;7;p1"/>
          <p:cNvSpPr txBox="1"/>
          <p:nvPr>
            <p:ph idx="1" type="body"/>
          </p:nvPr>
        </p:nvSpPr>
        <p:spPr>
          <a:xfrm>
            <a:off x="457200" y="1200150"/>
            <a:ext cx="8229600" cy="3725700"/>
          </a:xfrm>
          <a:prstGeom prst="rect">
            <a:avLst/>
          </a:prstGeom>
          <a:noFill/>
          <a:ln>
            <a:noFill/>
          </a:ln>
        </p:spPr>
        <p:txBody>
          <a:bodyPr anchorCtr="0" anchor="t" bIns="91425" lIns="91425" spcFirstLastPara="1" rIns="91425" wrap="square" tIns="91425">
            <a:noAutofit/>
          </a:bodyPr>
          <a:lstStyle>
            <a:lvl1pPr indent="-355600" lvl="0" marL="457200" rtl="0">
              <a:spcBef>
                <a:spcPts val="60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1pPr>
            <a:lvl2pPr indent="-355600" lvl="1" marL="914400" rtl="0">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2pPr>
            <a:lvl3pPr indent="-355600" lvl="2" marL="1371600" rtl="0">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3pPr>
            <a:lvl4pPr indent="-355600" lvl="3" marL="1828800" rtl="0">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4pPr>
            <a:lvl5pPr indent="-355600" lvl="4" marL="2286000" rtl="0">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5pPr>
            <a:lvl6pPr indent="-355600" lvl="5" marL="2743200" rtl="0">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6pPr>
            <a:lvl7pPr indent="-355600" lvl="6" marL="3200400" rtl="0">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7pPr>
            <a:lvl8pPr indent="-355600" lvl="7" marL="3657600" rtl="0">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8pPr>
            <a:lvl9pPr indent="-355600" lvl="8" marL="4114800" rtl="0">
              <a:spcBef>
                <a:spcPts val="0"/>
              </a:spcBef>
              <a:spcAft>
                <a:spcPts val="0"/>
              </a:spcAft>
              <a:buClr>
                <a:schemeClr val="dk1"/>
              </a:buClr>
              <a:buSzPts val="2000"/>
              <a:buFont typeface="Source Serif Pro"/>
              <a:buChar char="■"/>
              <a:defRPr sz="2000">
                <a:solidFill>
                  <a:schemeClr val="dk1"/>
                </a:solidFill>
                <a:latin typeface="Source Serif Pro"/>
                <a:ea typeface="Source Serif Pro"/>
                <a:cs typeface="Source Serif Pro"/>
                <a:sym typeface="Source Serif Pr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twitter.com/HeatherKEvans/status/1574710610390315008" TargetMode="Externa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7"/>
          <p:cNvSpPr txBox="1"/>
          <p:nvPr>
            <p:ph type="ctrTitle"/>
          </p:nvPr>
        </p:nvSpPr>
        <p:spPr>
          <a:xfrm>
            <a:off x="457200" y="1534650"/>
            <a:ext cx="81534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Hypothesis</a:t>
            </a:r>
            <a:r>
              <a:rPr lang="en"/>
              <a:t> with JSTOR</a:t>
            </a:r>
            <a:endParaRPr/>
          </a:p>
        </p:txBody>
      </p:sp>
      <p:sp>
        <p:nvSpPr>
          <p:cNvPr id="62" name="Google Shape;62;p17"/>
          <p:cNvSpPr txBox="1"/>
          <p:nvPr>
            <p:ph idx="1" type="subTitle"/>
          </p:nvPr>
        </p:nvSpPr>
        <p:spPr>
          <a:xfrm>
            <a:off x="457200" y="2707075"/>
            <a:ext cx="8410800" cy="236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Increasing students’ interaction while building their reading skills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lt1"/>
                </a:solidFill>
              </a:rPr>
              <a:t>LPC Fall 2022 Flex Day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a:t>
            </a:r>
            <a:r>
              <a:rPr lang="en"/>
              <a:t>       Katie Eagan, with the help of the folks at</a:t>
            </a:r>
            <a:br>
              <a:rPr lang="en"/>
            </a:b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6"/>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Providing Context for Epigraphs</a:t>
            </a:r>
            <a:endParaRPr/>
          </a:p>
        </p:txBody>
      </p:sp>
      <p:sp>
        <p:nvSpPr>
          <p:cNvPr id="118" name="Google Shape;118;p26"/>
          <p:cNvSpPr txBox="1"/>
          <p:nvPr>
            <p:ph idx="1" type="body"/>
          </p:nvPr>
        </p:nvSpPr>
        <p:spPr>
          <a:xfrm>
            <a:off x="457200" y="1200150"/>
            <a:ext cx="8229600" cy="3725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pic>
        <p:nvPicPr>
          <p:cNvPr id="119" name="Google Shape;119;p26"/>
          <p:cNvPicPr preferRelativeResize="0"/>
          <p:nvPr/>
        </p:nvPicPr>
        <p:blipFill>
          <a:blip r:embed="rId3">
            <a:alphaModFix/>
          </a:blip>
          <a:stretch>
            <a:fillRect/>
          </a:stretch>
        </p:blipFill>
        <p:spPr>
          <a:xfrm>
            <a:off x="8839200" y="152400"/>
            <a:ext cx="152400" cy="91440"/>
          </a:xfrm>
          <a:prstGeom prst="rect">
            <a:avLst/>
          </a:prstGeom>
          <a:noFill/>
          <a:ln>
            <a:noFill/>
          </a:ln>
        </p:spPr>
      </p:pic>
      <p:pic>
        <p:nvPicPr>
          <p:cNvPr id="120" name="Google Shape;120;p26"/>
          <p:cNvPicPr preferRelativeResize="0"/>
          <p:nvPr/>
        </p:nvPicPr>
        <p:blipFill>
          <a:blip r:embed="rId4">
            <a:alphaModFix/>
          </a:blip>
          <a:stretch>
            <a:fillRect/>
          </a:stretch>
        </p:blipFill>
        <p:spPr>
          <a:xfrm>
            <a:off x="457200" y="1004600"/>
            <a:ext cx="8229601" cy="3547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7"/>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Providing Advice on Locating the Thesis</a:t>
            </a:r>
            <a:endParaRPr/>
          </a:p>
        </p:txBody>
      </p:sp>
      <p:sp>
        <p:nvSpPr>
          <p:cNvPr id="126" name="Google Shape;126;p27"/>
          <p:cNvSpPr txBox="1"/>
          <p:nvPr>
            <p:ph idx="1" type="body"/>
          </p:nvPr>
        </p:nvSpPr>
        <p:spPr>
          <a:xfrm>
            <a:off x="457200" y="1200150"/>
            <a:ext cx="8229600" cy="3725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pic>
        <p:nvPicPr>
          <p:cNvPr id="127" name="Google Shape;127;p27"/>
          <p:cNvPicPr preferRelativeResize="0"/>
          <p:nvPr/>
        </p:nvPicPr>
        <p:blipFill>
          <a:blip r:embed="rId3">
            <a:alphaModFix/>
          </a:blip>
          <a:stretch>
            <a:fillRect/>
          </a:stretch>
        </p:blipFill>
        <p:spPr>
          <a:xfrm>
            <a:off x="457200" y="1017975"/>
            <a:ext cx="8229601" cy="3547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8"/>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Helping Students Read Articles Strategically</a:t>
            </a:r>
            <a:endParaRPr/>
          </a:p>
        </p:txBody>
      </p:sp>
      <p:sp>
        <p:nvSpPr>
          <p:cNvPr id="133" name="Google Shape;133;p28"/>
          <p:cNvSpPr txBox="1"/>
          <p:nvPr>
            <p:ph idx="1" type="body"/>
          </p:nvPr>
        </p:nvSpPr>
        <p:spPr>
          <a:xfrm>
            <a:off x="457200" y="944150"/>
            <a:ext cx="8229600" cy="3981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latin typeface="Arial"/>
                <a:ea typeface="Arial"/>
                <a:cs typeface="Arial"/>
                <a:sym typeface="Arial"/>
              </a:rPr>
              <a:t>Provide students with </a:t>
            </a:r>
            <a:r>
              <a:rPr lang="en" u="sng">
                <a:solidFill>
                  <a:schemeClr val="hlink"/>
                </a:solidFill>
                <a:latin typeface="Arial"/>
                <a:ea typeface="Arial"/>
                <a:cs typeface="Arial"/>
                <a:sym typeface="Arial"/>
                <a:hlinkClick r:id="rId3"/>
              </a:rPr>
              <a:t>things to look for in the article</a:t>
            </a:r>
            <a:r>
              <a:rPr lang="en">
                <a:latin typeface="Arial"/>
                <a:ea typeface="Arial"/>
                <a:cs typeface="Arial"/>
                <a:sym typeface="Arial"/>
              </a:rPr>
              <a:t>, and they can help each other.</a:t>
            </a:r>
            <a:endParaRPr>
              <a:latin typeface="Arial"/>
              <a:ea typeface="Arial"/>
              <a:cs typeface="Arial"/>
              <a:sym typeface="Arial"/>
            </a:endParaRPr>
          </a:p>
          <a:p>
            <a:pPr indent="0" lvl="0" marL="0" rtl="0" algn="l">
              <a:spcBef>
                <a:spcPts val="600"/>
              </a:spcBef>
              <a:spcAft>
                <a:spcPts val="0"/>
              </a:spcAft>
              <a:buNone/>
            </a:pPr>
            <a:r>
              <a:t/>
            </a:r>
            <a:endParaRPr>
              <a:latin typeface="Arial"/>
              <a:ea typeface="Arial"/>
              <a:cs typeface="Arial"/>
              <a:sym typeface="Arial"/>
            </a:endParaRPr>
          </a:p>
        </p:txBody>
      </p:sp>
      <p:pic>
        <p:nvPicPr>
          <p:cNvPr id="134" name="Google Shape;134;p28"/>
          <p:cNvPicPr preferRelativeResize="0"/>
          <p:nvPr/>
        </p:nvPicPr>
        <p:blipFill>
          <a:blip r:embed="rId4">
            <a:alphaModFix/>
          </a:blip>
          <a:stretch>
            <a:fillRect/>
          </a:stretch>
        </p:blipFill>
        <p:spPr>
          <a:xfrm>
            <a:off x="2522400" y="1700275"/>
            <a:ext cx="3452524" cy="3225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9"/>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Example of Student-to-Student Contact</a:t>
            </a:r>
            <a:endParaRPr/>
          </a:p>
        </p:txBody>
      </p:sp>
      <p:sp>
        <p:nvSpPr>
          <p:cNvPr id="140" name="Google Shape;140;p29"/>
          <p:cNvSpPr txBox="1"/>
          <p:nvPr>
            <p:ph idx="1" type="body"/>
          </p:nvPr>
        </p:nvSpPr>
        <p:spPr>
          <a:xfrm>
            <a:off x="457200" y="887775"/>
            <a:ext cx="8229600" cy="4038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900">
                <a:latin typeface="Arial"/>
                <a:ea typeface="Arial"/>
                <a:cs typeface="Arial"/>
                <a:sym typeface="Arial"/>
              </a:rPr>
              <a:t>First student identifies</a:t>
            </a:r>
            <a:br>
              <a:rPr lang="en" sz="1900">
                <a:latin typeface="Arial"/>
                <a:ea typeface="Arial"/>
                <a:cs typeface="Arial"/>
                <a:sym typeface="Arial"/>
              </a:rPr>
            </a:br>
            <a:r>
              <a:rPr lang="en" sz="1900">
                <a:latin typeface="Arial"/>
                <a:ea typeface="Arial"/>
                <a:cs typeface="Arial"/>
                <a:sym typeface="Arial"/>
              </a:rPr>
              <a:t>what they believe the</a:t>
            </a:r>
            <a:br>
              <a:rPr lang="en" sz="1900">
                <a:latin typeface="Arial"/>
                <a:ea typeface="Arial"/>
                <a:cs typeface="Arial"/>
                <a:sym typeface="Arial"/>
              </a:rPr>
            </a:br>
            <a:r>
              <a:rPr lang="en" sz="1900">
                <a:latin typeface="Arial"/>
                <a:ea typeface="Arial"/>
                <a:cs typeface="Arial"/>
                <a:sym typeface="Arial"/>
              </a:rPr>
              <a:t>author is doing.</a:t>
            </a:r>
            <a:endParaRPr sz="1900">
              <a:latin typeface="Arial"/>
              <a:ea typeface="Arial"/>
              <a:cs typeface="Arial"/>
              <a:sym typeface="Arial"/>
            </a:endParaRPr>
          </a:p>
          <a:p>
            <a:pPr indent="0" lvl="0" marL="0" rtl="0" algn="l">
              <a:spcBef>
                <a:spcPts val="600"/>
              </a:spcBef>
              <a:spcAft>
                <a:spcPts val="0"/>
              </a:spcAft>
              <a:buNone/>
            </a:pPr>
            <a:r>
              <a:rPr lang="en" sz="1900">
                <a:latin typeface="Arial"/>
                <a:ea typeface="Arial"/>
                <a:cs typeface="Arial"/>
                <a:sym typeface="Arial"/>
              </a:rPr>
              <a:t>Second student agrees</a:t>
            </a:r>
            <a:br>
              <a:rPr lang="en" sz="1900">
                <a:latin typeface="Arial"/>
                <a:ea typeface="Arial"/>
                <a:cs typeface="Arial"/>
                <a:sym typeface="Arial"/>
              </a:rPr>
            </a:br>
            <a:r>
              <a:rPr lang="en" sz="1900">
                <a:latin typeface="Arial"/>
                <a:ea typeface="Arial"/>
                <a:cs typeface="Arial"/>
                <a:sym typeface="Arial"/>
              </a:rPr>
              <a:t>and adds additional </a:t>
            </a:r>
            <a:br>
              <a:rPr lang="en" sz="1900">
                <a:latin typeface="Arial"/>
                <a:ea typeface="Arial"/>
                <a:cs typeface="Arial"/>
                <a:sym typeface="Arial"/>
              </a:rPr>
            </a:br>
            <a:r>
              <a:rPr lang="en" sz="1900">
                <a:latin typeface="Arial"/>
                <a:ea typeface="Arial"/>
                <a:cs typeface="Arial"/>
                <a:sym typeface="Arial"/>
              </a:rPr>
              <a:t>insight.</a:t>
            </a:r>
            <a:endParaRPr sz="1900">
              <a:latin typeface="Arial"/>
              <a:ea typeface="Arial"/>
              <a:cs typeface="Arial"/>
              <a:sym typeface="Arial"/>
            </a:endParaRPr>
          </a:p>
          <a:p>
            <a:pPr indent="0" lvl="0" marL="0" rtl="0" algn="l">
              <a:spcBef>
                <a:spcPts val="600"/>
              </a:spcBef>
              <a:spcAft>
                <a:spcPts val="0"/>
              </a:spcAft>
              <a:buNone/>
            </a:pPr>
            <a:r>
              <a:rPr lang="en" sz="1900">
                <a:latin typeface="Arial"/>
                <a:ea typeface="Arial"/>
                <a:cs typeface="Arial"/>
                <a:sym typeface="Arial"/>
              </a:rPr>
              <a:t>Students are also encour-</a:t>
            </a:r>
            <a:br>
              <a:rPr lang="en" sz="1900">
                <a:latin typeface="Arial"/>
                <a:ea typeface="Arial"/>
                <a:cs typeface="Arial"/>
                <a:sym typeface="Arial"/>
              </a:rPr>
            </a:br>
            <a:r>
              <a:rPr lang="en" sz="1900">
                <a:latin typeface="Arial"/>
                <a:ea typeface="Arial"/>
                <a:cs typeface="Arial"/>
                <a:sym typeface="Arial"/>
              </a:rPr>
              <a:t>aged to politely disagree </a:t>
            </a:r>
            <a:br>
              <a:rPr lang="en" sz="1900">
                <a:latin typeface="Arial"/>
                <a:ea typeface="Arial"/>
                <a:cs typeface="Arial"/>
                <a:sym typeface="Arial"/>
              </a:rPr>
            </a:br>
            <a:r>
              <a:rPr lang="en" sz="1900">
                <a:latin typeface="Arial"/>
                <a:ea typeface="Arial"/>
                <a:cs typeface="Arial"/>
                <a:sym typeface="Arial"/>
              </a:rPr>
              <a:t>and suggest alternate </a:t>
            </a:r>
            <a:br>
              <a:rPr lang="en" sz="1900">
                <a:latin typeface="Arial"/>
                <a:ea typeface="Arial"/>
                <a:cs typeface="Arial"/>
                <a:sym typeface="Arial"/>
              </a:rPr>
            </a:br>
            <a:r>
              <a:rPr lang="en" sz="1900">
                <a:latin typeface="Arial"/>
                <a:ea typeface="Arial"/>
                <a:cs typeface="Arial"/>
                <a:sym typeface="Arial"/>
              </a:rPr>
              <a:t>paraphrase or interpretation</a:t>
            </a:r>
            <a:br>
              <a:rPr lang="en">
                <a:latin typeface="Arial"/>
                <a:ea typeface="Arial"/>
                <a:cs typeface="Arial"/>
                <a:sym typeface="Arial"/>
              </a:rPr>
            </a:br>
            <a:br>
              <a:rPr lang="en">
                <a:latin typeface="Arial"/>
                <a:ea typeface="Arial"/>
                <a:cs typeface="Arial"/>
                <a:sym typeface="Arial"/>
              </a:rPr>
            </a:br>
            <a:r>
              <a:rPr lang="en" sz="1400">
                <a:latin typeface="Arial"/>
                <a:ea typeface="Arial"/>
                <a:cs typeface="Arial"/>
                <a:sym typeface="Arial"/>
              </a:rPr>
              <a:t>This is a James Baldwin story, but</a:t>
            </a:r>
            <a:br>
              <a:rPr lang="en" sz="1400">
                <a:latin typeface="Arial"/>
                <a:ea typeface="Arial"/>
                <a:cs typeface="Arial"/>
                <a:sym typeface="Arial"/>
              </a:rPr>
            </a:br>
            <a:r>
              <a:rPr lang="en" sz="1400">
                <a:latin typeface="Arial"/>
                <a:ea typeface="Arial"/>
                <a:cs typeface="Arial"/>
                <a:sym typeface="Arial"/>
              </a:rPr>
              <a:t>it’s the same idea!</a:t>
            </a:r>
            <a:endParaRPr sz="1400">
              <a:latin typeface="Arial"/>
              <a:ea typeface="Arial"/>
              <a:cs typeface="Arial"/>
              <a:sym typeface="Arial"/>
            </a:endParaRPr>
          </a:p>
        </p:txBody>
      </p:sp>
      <p:pic>
        <p:nvPicPr>
          <p:cNvPr id="141" name="Google Shape;141;p29"/>
          <p:cNvPicPr preferRelativeResize="0"/>
          <p:nvPr/>
        </p:nvPicPr>
        <p:blipFill>
          <a:blip r:embed="rId3">
            <a:alphaModFix/>
          </a:blip>
          <a:stretch>
            <a:fillRect/>
          </a:stretch>
        </p:blipFill>
        <p:spPr>
          <a:xfrm>
            <a:off x="3818900" y="1260425"/>
            <a:ext cx="5030750" cy="3605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30"/>
          <p:cNvSpPr txBox="1"/>
          <p:nvPr/>
        </p:nvSpPr>
        <p:spPr>
          <a:xfrm>
            <a:off x="2156050" y="1437350"/>
            <a:ext cx="46644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600"/>
              <a:t>Thank you, and let me know if you try it!</a:t>
            </a:r>
            <a:endParaRPr sz="3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8"/>
          <p:cNvSpPr txBox="1"/>
          <p:nvPr>
            <p:ph type="title"/>
          </p:nvPr>
        </p:nvSpPr>
        <p:spPr>
          <a:xfrm>
            <a:off x="457200" y="205974"/>
            <a:ext cx="8229600" cy="994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Do you expect your students to read articles on JSTOR or other databases?</a:t>
            </a:r>
            <a:endParaRPr/>
          </a:p>
        </p:txBody>
      </p:sp>
      <p:sp>
        <p:nvSpPr>
          <p:cNvPr id="68" name="Google Shape;68;p18"/>
          <p:cNvSpPr txBox="1"/>
          <p:nvPr>
            <p:ph idx="1" type="body"/>
          </p:nvPr>
        </p:nvSpPr>
        <p:spPr>
          <a:xfrm>
            <a:off x="457200" y="1099800"/>
            <a:ext cx="6176100" cy="4043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500">
                <a:latin typeface="Calibri"/>
                <a:ea typeface="Calibri"/>
                <a:cs typeface="Calibri"/>
                <a:sym typeface="Calibri"/>
              </a:rPr>
              <a:t>If so, how do you know they are reading them?</a:t>
            </a:r>
            <a:endParaRPr sz="2500">
              <a:latin typeface="Calibri"/>
              <a:ea typeface="Calibri"/>
              <a:cs typeface="Calibri"/>
              <a:sym typeface="Calibri"/>
            </a:endParaRPr>
          </a:p>
          <a:p>
            <a:pPr indent="0" lvl="0" marL="0" rtl="0" algn="l">
              <a:spcBef>
                <a:spcPts val="600"/>
              </a:spcBef>
              <a:spcAft>
                <a:spcPts val="0"/>
              </a:spcAft>
              <a:buNone/>
            </a:pPr>
            <a:r>
              <a:rPr lang="en" sz="2500">
                <a:latin typeface="Calibri"/>
                <a:ea typeface="Calibri"/>
                <a:cs typeface="Calibri"/>
                <a:sym typeface="Calibri"/>
              </a:rPr>
              <a:t>What help do you typically provide?</a:t>
            </a:r>
            <a:endParaRPr sz="2500">
              <a:latin typeface="Calibri"/>
              <a:ea typeface="Calibri"/>
              <a:cs typeface="Calibri"/>
              <a:sym typeface="Calibri"/>
            </a:endParaRPr>
          </a:p>
          <a:p>
            <a:pPr indent="0" lvl="0" marL="0" rtl="0" algn="l">
              <a:spcBef>
                <a:spcPts val="600"/>
              </a:spcBef>
              <a:spcAft>
                <a:spcPts val="0"/>
              </a:spcAft>
              <a:buNone/>
            </a:pPr>
            <a:r>
              <a:rPr lang="en" sz="2500">
                <a:latin typeface="Calibri"/>
                <a:ea typeface="Calibri"/>
                <a:cs typeface="Calibri"/>
                <a:sym typeface="Calibri"/>
              </a:rPr>
              <a:t>What help do they seek out? </a:t>
            </a:r>
            <a:endParaRPr sz="2400">
              <a:latin typeface="Calibri"/>
              <a:ea typeface="Calibri"/>
              <a:cs typeface="Calibri"/>
              <a:sym typeface="Calibri"/>
            </a:endParaRPr>
          </a:p>
          <a:p>
            <a:pPr indent="0" lvl="0" marL="0" rtl="0" algn="l">
              <a:spcBef>
                <a:spcPts val="600"/>
              </a:spcBef>
              <a:spcAft>
                <a:spcPts val="0"/>
              </a:spcAft>
              <a:buNone/>
            </a:pPr>
            <a:r>
              <a:rPr lang="en" sz="2500">
                <a:latin typeface="Calibri"/>
                <a:ea typeface="Calibri"/>
                <a:cs typeface="Calibri"/>
                <a:sym typeface="Calibri"/>
              </a:rPr>
              <a:t>Do they have trouble understanding these articles?</a:t>
            </a:r>
            <a:endParaRPr sz="2500">
              <a:latin typeface="Calibri"/>
              <a:ea typeface="Calibri"/>
              <a:cs typeface="Calibri"/>
              <a:sym typeface="Calibri"/>
            </a:endParaRPr>
          </a:p>
          <a:p>
            <a:pPr indent="0" lvl="0" marL="0" rtl="0" algn="l">
              <a:spcBef>
                <a:spcPts val="600"/>
              </a:spcBef>
              <a:spcAft>
                <a:spcPts val="0"/>
              </a:spcAft>
              <a:buNone/>
            </a:pPr>
            <a:r>
              <a:rPr lang="en" sz="2500">
                <a:latin typeface="Calibri"/>
                <a:ea typeface="Calibri"/>
                <a:cs typeface="Calibri"/>
                <a:sym typeface="Calibri"/>
              </a:rPr>
              <a:t>Do they accidentally plagiarize their ideas?</a:t>
            </a:r>
            <a:endParaRPr sz="2500">
              <a:latin typeface="Calibri"/>
              <a:ea typeface="Calibri"/>
              <a:cs typeface="Calibri"/>
              <a:sym typeface="Calibri"/>
            </a:endParaRPr>
          </a:p>
          <a:p>
            <a:pPr indent="0" lvl="0" marL="0" rtl="0" algn="l">
              <a:spcBef>
                <a:spcPts val="600"/>
              </a:spcBef>
              <a:spcAft>
                <a:spcPts val="0"/>
              </a:spcAft>
              <a:buNone/>
            </a:pPr>
            <a:r>
              <a:rPr lang="en" sz="2500">
                <a:latin typeface="Calibri"/>
                <a:ea typeface="Calibri"/>
                <a:cs typeface="Calibri"/>
                <a:sym typeface="Calibri"/>
              </a:rPr>
              <a:t>Do they give up and purchase or otherwise find an essay that cites articles like these?</a:t>
            </a:r>
            <a:endParaRPr sz="2500">
              <a:latin typeface="Calibri"/>
              <a:ea typeface="Calibri"/>
              <a:cs typeface="Calibri"/>
              <a:sym typeface="Calibri"/>
            </a:endParaRPr>
          </a:p>
          <a:p>
            <a:pPr indent="0" lvl="0" marL="0" rtl="0" algn="l">
              <a:spcBef>
                <a:spcPts val="600"/>
              </a:spcBef>
              <a:spcAft>
                <a:spcPts val="0"/>
              </a:spcAft>
              <a:buNone/>
            </a:pPr>
            <a:r>
              <a:t/>
            </a:r>
            <a:endParaRPr sz="2400">
              <a:latin typeface="Calibri"/>
              <a:ea typeface="Calibri"/>
              <a:cs typeface="Calibri"/>
              <a:sym typeface="Calibri"/>
            </a:endParaRPr>
          </a:p>
        </p:txBody>
      </p:sp>
      <p:pic>
        <p:nvPicPr>
          <p:cNvPr id="69" name="Google Shape;69;p18"/>
          <p:cNvPicPr preferRelativeResize="0"/>
          <p:nvPr/>
        </p:nvPicPr>
        <p:blipFill>
          <a:blip r:embed="rId3">
            <a:alphaModFix/>
          </a:blip>
          <a:stretch>
            <a:fillRect/>
          </a:stretch>
        </p:blipFill>
        <p:spPr>
          <a:xfrm>
            <a:off x="6480900" y="1200187"/>
            <a:ext cx="2205899" cy="334808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9"/>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Breaking down the challenge</a:t>
            </a:r>
            <a:endParaRPr/>
          </a:p>
        </p:txBody>
      </p:sp>
      <p:sp>
        <p:nvSpPr>
          <p:cNvPr id="75" name="Google Shape;75;p19"/>
          <p:cNvSpPr txBox="1"/>
          <p:nvPr>
            <p:ph idx="1" type="body"/>
          </p:nvPr>
        </p:nvSpPr>
        <p:spPr>
          <a:xfrm>
            <a:off x="457200" y="815875"/>
            <a:ext cx="8056200" cy="4185900"/>
          </a:xfrm>
          <a:prstGeom prst="rect">
            <a:avLst/>
          </a:prstGeom>
        </p:spPr>
        <p:txBody>
          <a:bodyPr anchorCtr="0" anchor="t" bIns="91425" lIns="91425" spcFirstLastPara="1" rIns="91425" wrap="square" tIns="91425">
            <a:noAutofit/>
          </a:bodyPr>
          <a:lstStyle/>
          <a:p>
            <a:pPr indent="-374650" lvl="0" marL="457200" rtl="0" algn="l">
              <a:spcBef>
                <a:spcPts val="600"/>
              </a:spcBef>
              <a:spcAft>
                <a:spcPts val="0"/>
              </a:spcAft>
              <a:buSzPts val="2300"/>
              <a:buFont typeface="Calibri"/>
              <a:buChar char="●"/>
            </a:pPr>
            <a:r>
              <a:rPr lang="en" sz="2300">
                <a:latin typeface="Calibri"/>
                <a:ea typeface="Calibri"/>
                <a:cs typeface="Calibri"/>
                <a:sym typeface="Calibri"/>
              </a:rPr>
              <a:t>Journal articles are written for other academics and not for undergraduates. This leads to student struggles:</a:t>
            </a:r>
            <a:endParaRPr sz="2300">
              <a:latin typeface="Calibri"/>
              <a:ea typeface="Calibri"/>
              <a:cs typeface="Calibri"/>
              <a:sym typeface="Calibri"/>
            </a:endParaRPr>
          </a:p>
          <a:p>
            <a:pPr indent="-374650" lvl="1" marL="914400" rtl="0" algn="l">
              <a:spcBef>
                <a:spcPts val="0"/>
              </a:spcBef>
              <a:spcAft>
                <a:spcPts val="0"/>
              </a:spcAft>
              <a:buSzPts val="2300"/>
              <a:buFont typeface="Calibri"/>
              <a:buChar char="○"/>
            </a:pPr>
            <a:r>
              <a:rPr lang="en" sz="2300">
                <a:latin typeface="Calibri"/>
                <a:ea typeface="Calibri"/>
                <a:cs typeface="Calibri"/>
                <a:sym typeface="Calibri"/>
              </a:rPr>
              <a:t>Challenging vocabulary and sentence structure</a:t>
            </a:r>
            <a:endParaRPr sz="2300">
              <a:latin typeface="Calibri"/>
              <a:ea typeface="Calibri"/>
              <a:cs typeface="Calibri"/>
              <a:sym typeface="Calibri"/>
            </a:endParaRPr>
          </a:p>
          <a:p>
            <a:pPr indent="-374650" lvl="1" marL="914400" rtl="0" algn="l">
              <a:spcBef>
                <a:spcPts val="0"/>
              </a:spcBef>
              <a:spcAft>
                <a:spcPts val="0"/>
              </a:spcAft>
              <a:buSzPts val="2300"/>
              <a:buFont typeface="Calibri"/>
              <a:buChar char="○"/>
            </a:pPr>
            <a:r>
              <a:rPr lang="en" sz="2300">
                <a:latin typeface="Calibri"/>
                <a:ea typeface="Calibri"/>
                <a:cs typeface="Calibri"/>
                <a:sym typeface="Calibri"/>
              </a:rPr>
              <a:t>Lack of schema, or background knowledge</a:t>
            </a:r>
            <a:endParaRPr sz="2300">
              <a:latin typeface="Calibri"/>
              <a:ea typeface="Calibri"/>
              <a:cs typeface="Calibri"/>
              <a:sym typeface="Calibri"/>
            </a:endParaRPr>
          </a:p>
          <a:p>
            <a:pPr indent="-374650" lvl="1" marL="914400" rtl="0" algn="l">
              <a:spcBef>
                <a:spcPts val="0"/>
              </a:spcBef>
              <a:spcAft>
                <a:spcPts val="0"/>
              </a:spcAft>
              <a:buSzPts val="2300"/>
              <a:buFont typeface="Calibri"/>
              <a:buChar char="○"/>
            </a:pPr>
            <a:r>
              <a:rPr lang="en" sz="2300">
                <a:latin typeface="Calibri"/>
                <a:ea typeface="Calibri"/>
                <a:cs typeface="Calibri"/>
                <a:sym typeface="Calibri"/>
              </a:rPr>
              <a:t>Lack of prior initiation into the typical “academic moves” that authors make, for example reviewing the literature in the field and detailing the methodology before they even get to the argument and evidence!</a:t>
            </a:r>
            <a:endParaRPr sz="2300">
              <a:latin typeface="Calibri"/>
              <a:ea typeface="Calibri"/>
              <a:cs typeface="Calibri"/>
              <a:sym typeface="Calibri"/>
            </a:endParaRPr>
          </a:p>
          <a:p>
            <a:pPr indent="-374650" lvl="0" marL="457200" rtl="0" algn="l">
              <a:spcBef>
                <a:spcPts val="0"/>
              </a:spcBef>
              <a:spcAft>
                <a:spcPts val="0"/>
              </a:spcAft>
              <a:buSzPts val="2300"/>
              <a:buFont typeface="Calibri"/>
              <a:buChar char="●"/>
            </a:pPr>
            <a:r>
              <a:rPr lang="en" sz="2300">
                <a:latin typeface="Calibri"/>
                <a:ea typeface="Calibri"/>
                <a:cs typeface="Calibri"/>
                <a:sym typeface="Calibri"/>
              </a:rPr>
              <a:t>Lack of a note-taking strategy</a:t>
            </a:r>
            <a:endParaRPr sz="2300">
              <a:latin typeface="Calibri"/>
              <a:ea typeface="Calibri"/>
              <a:cs typeface="Calibri"/>
              <a:sym typeface="Calibri"/>
            </a:endParaRPr>
          </a:p>
          <a:p>
            <a:pPr indent="-374650" lvl="0" marL="457200" rtl="0" algn="l">
              <a:spcBef>
                <a:spcPts val="0"/>
              </a:spcBef>
              <a:spcAft>
                <a:spcPts val="0"/>
              </a:spcAft>
              <a:buSzPts val="2300"/>
              <a:buFont typeface="Calibri"/>
              <a:buChar char="●"/>
            </a:pPr>
            <a:r>
              <a:rPr lang="en" sz="2300">
                <a:latin typeface="Calibri"/>
                <a:ea typeface="Calibri"/>
                <a:cs typeface="Calibri"/>
                <a:sym typeface="Calibri"/>
              </a:rPr>
              <a:t>Inconvenience and cost of printing and annotating articles</a:t>
            </a:r>
            <a:endParaRPr sz="2300">
              <a:latin typeface="Calibri"/>
              <a:ea typeface="Calibri"/>
              <a:cs typeface="Calibri"/>
              <a:sym typeface="Calibri"/>
            </a:endParaRPr>
          </a:p>
          <a:p>
            <a:pPr indent="-374650" lvl="0" marL="457200" rtl="0" algn="l">
              <a:spcBef>
                <a:spcPts val="0"/>
              </a:spcBef>
              <a:spcAft>
                <a:spcPts val="0"/>
              </a:spcAft>
              <a:buSzPts val="2300"/>
              <a:buFont typeface="Calibri"/>
              <a:buChar char="●"/>
            </a:pPr>
            <a:r>
              <a:rPr lang="en" sz="2300">
                <a:latin typeface="Calibri"/>
                <a:ea typeface="Calibri"/>
                <a:cs typeface="Calibri"/>
                <a:sym typeface="Calibri"/>
              </a:rPr>
              <a:t>Lack of practice with reading with a guiding question</a:t>
            </a:r>
            <a:endParaRPr sz="2300">
              <a:latin typeface="Calibri"/>
              <a:ea typeface="Calibri"/>
              <a:cs typeface="Calibri"/>
              <a:sym typeface="Calibri"/>
            </a:endParaRPr>
          </a:p>
          <a:p>
            <a:pPr indent="0" lvl="0" marL="0" rtl="0" algn="l">
              <a:spcBef>
                <a:spcPts val="6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 name="Shape 79"/>
        <p:cNvGrpSpPr/>
        <p:nvPr/>
      </p:nvGrpSpPr>
      <p:grpSpPr>
        <a:xfrm>
          <a:off x="0" y="0"/>
          <a:ext cx="0" cy="0"/>
          <a:chOff x="0" y="0"/>
          <a:chExt cx="0" cy="0"/>
        </a:xfrm>
      </p:grpSpPr>
      <p:sp>
        <p:nvSpPr>
          <p:cNvPr id="80" name="Google Shape;80;p20"/>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Promoting Student Engagement While Reading</a:t>
            </a:r>
            <a:endParaRPr sz="3000"/>
          </a:p>
        </p:txBody>
      </p:sp>
      <p:sp>
        <p:nvSpPr>
          <p:cNvPr id="81" name="Google Shape;81;p20"/>
          <p:cNvSpPr txBox="1"/>
          <p:nvPr>
            <p:ph idx="1" type="body"/>
          </p:nvPr>
        </p:nvSpPr>
        <p:spPr>
          <a:xfrm>
            <a:off x="266050" y="851350"/>
            <a:ext cx="8637600" cy="4203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300">
                <a:latin typeface="Calibri"/>
                <a:ea typeface="Calibri"/>
                <a:cs typeface="Calibri"/>
                <a:sym typeface="Calibri"/>
              </a:rPr>
              <a:t>Hypothesis allows students to build the reading skills needed for these texts with their professors and fellow students in a supportive, collaborative learning environment.</a:t>
            </a:r>
            <a:endParaRPr sz="2300">
              <a:latin typeface="Calibri"/>
              <a:ea typeface="Calibri"/>
              <a:cs typeface="Calibri"/>
              <a:sym typeface="Calibri"/>
            </a:endParaRPr>
          </a:p>
          <a:p>
            <a:pPr indent="-374650" lvl="0" marL="457200" rtl="0" algn="l">
              <a:spcBef>
                <a:spcPts val="600"/>
              </a:spcBef>
              <a:spcAft>
                <a:spcPts val="0"/>
              </a:spcAft>
              <a:buSzPts val="2300"/>
              <a:buFont typeface="Calibri"/>
              <a:buChar char="●"/>
            </a:pPr>
            <a:r>
              <a:rPr lang="en" sz="2300">
                <a:latin typeface="Calibri"/>
                <a:ea typeface="Calibri"/>
                <a:cs typeface="Calibri"/>
                <a:sym typeface="Calibri"/>
              </a:rPr>
              <a:t>Before students start individual research, consider selecting a journal article that relates to the course material or the specific research project and model how to read and annotate it.</a:t>
            </a:r>
            <a:endParaRPr sz="2300">
              <a:latin typeface="Calibri"/>
              <a:ea typeface="Calibri"/>
              <a:cs typeface="Calibri"/>
              <a:sym typeface="Calibri"/>
            </a:endParaRPr>
          </a:p>
          <a:p>
            <a:pPr indent="-374650" lvl="0" marL="457200" rtl="0" algn="l">
              <a:spcBef>
                <a:spcPts val="0"/>
              </a:spcBef>
              <a:spcAft>
                <a:spcPts val="0"/>
              </a:spcAft>
              <a:buSzPts val="2300"/>
              <a:buFont typeface="Calibri"/>
              <a:buChar char="●"/>
            </a:pPr>
            <a:r>
              <a:rPr lang="en" sz="2300">
                <a:latin typeface="Calibri"/>
                <a:ea typeface="Calibri"/>
                <a:cs typeface="Calibri"/>
                <a:sym typeface="Calibri"/>
              </a:rPr>
              <a:t>Armed with this schema and information about the academic moves that academics make, students can read this article together. </a:t>
            </a:r>
            <a:endParaRPr sz="2300">
              <a:latin typeface="Calibri"/>
              <a:ea typeface="Calibri"/>
              <a:cs typeface="Calibri"/>
              <a:sym typeface="Calibri"/>
            </a:endParaRPr>
          </a:p>
          <a:p>
            <a:pPr indent="-374650" lvl="0" marL="457200" rtl="0" algn="l">
              <a:spcBef>
                <a:spcPts val="0"/>
              </a:spcBef>
              <a:spcAft>
                <a:spcPts val="0"/>
              </a:spcAft>
              <a:buSzPts val="2300"/>
              <a:buFont typeface="Calibri"/>
              <a:buChar char="●"/>
            </a:pPr>
            <a:r>
              <a:rPr lang="en" sz="2300">
                <a:latin typeface="Calibri"/>
                <a:ea typeface="Calibri"/>
                <a:cs typeface="Calibri"/>
                <a:sym typeface="Calibri"/>
              </a:rPr>
              <a:t>Provide points and feedback in the SpeedGrader. You can choose whether to make it private or “public” to the class.</a:t>
            </a:r>
            <a:endParaRPr sz="23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21"/>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Annotation Ideas</a:t>
            </a:r>
            <a:endParaRPr/>
          </a:p>
        </p:txBody>
      </p:sp>
      <p:sp>
        <p:nvSpPr>
          <p:cNvPr id="87" name="Google Shape;87;p21"/>
          <p:cNvSpPr txBox="1"/>
          <p:nvPr>
            <p:ph idx="1" type="body"/>
          </p:nvPr>
        </p:nvSpPr>
        <p:spPr>
          <a:xfrm>
            <a:off x="457200" y="904550"/>
            <a:ext cx="8229600" cy="4021200"/>
          </a:xfrm>
          <a:prstGeom prst="rect">
            <a:avLst/>
          </a:prstGeom>
        </p:spPr>
        <p:txBody>
          <a:bodyPr anchorCtr="0" anchor="t" bIns="91425" lIns="91425" spcFirstLastPara="1" rIns="91425" wrap="square" tIns="91425">
            <a:noAutofit/>
          </a:bodyPr>
          <a:lstStyle/>
          <a:p>
            <a:pPr indent="-368300" lvl="0" marL="457200" rtl="0" algn="l">
              <a:spcBef>
                <a:spcPts val="600"/>
              </a:spcBef>
              <a:spcAft>
                <a:spcPts val="0"/>
              </a:spcAft>
              <a:buSzPts val="2200"/>
              <a:buFont typeface="Calibri"/>
              <a:buChar char="●"/>
            </a:pPr>
            <a:r>
              <a:rPr lang="en" sz="2200">
                <a:latin typeface="Calibri"/>
                <a:ea typeface="Calibri"/>
                <a:cs typeface="Calibri"/>
                <a:sym typeface="Calibri"/>
              </a:rPr>
              <a:t>You can leave background information, word definitions, paraphrases of complex ideas, links to other sites, and images in annotations that the students can review prior to or while reading</a:t>
            </a:r>
            <a:endParaRPr sz="2200">
              <a:latin typeface="Calibri"/>
              <a:ea typeface="Calibri"/>
              <a:cs typeface="Calibri"/>
              <a:sym typeface="Calibri"/>
            </a:endParaRPr>
          </a:p>
          <a:p>
            <a:pPr indent="-368300" lvl="0" marL="457200" rtl="0" algn="l">
              <a:spcBef>
                <a:spcPts val="0"/>
              </a:spcBef>
              <a:spcAft>
                <a:spcPts val="0"/>
              </a:spcAft>
              <a:buSzPts val="2200"/>
              <a:buFont typeface="Calibri"/>
              <a:buChar char="●"/>
            </a:pPr>
            <a:r>
              <a:rPr lang="en" sz="2200">
                <a:latin typeface="Calibri"/>
                <a:ea typeface="Calibri"/>
                <a:cs typeface="Calibri"/>
                <a:sym typeface="Calibri"/>
              </a:rPr>
              <a:t>You can flag the various sections of the article and comment on what the author is doing in that section</a:t>
            </a:r>
            <a:endParaRPr sz="2200">
              <a:latin typeface="Calibri"/>
              <a:ea typeface="Calibri"/>
              <a:cs typeface="Calibri"/>
              <a:sym typeface="Calibri"/>
            </a:endParaRPr>
          </a:p>
          <a:p>
            <a:pPr indent="-368300" lvl="0" marL="457200" rtl="0" algn="l">
              <a:spcBef>
                <a:spcPts val="0"/>
              </a:spcBef>
              <a:spcAft>
                <a:spcPts val="0"/>
              </a:spcAft>
              <a:buSzPts val="2200"/>
              <a:buFont typeface="Calibri"/>
              <a:buChar char="●"/>
            </a:pPr>
            <a:r>
              <a:rPr lang="en" sz="2200">
                <a:latin typeface="Calibri"/>
                <a:ea typeface="Calibri"/>
                <a:cs typeface="Calibri"/>
                <a:sym typeface="Calibri"/>
              </a:rPr>
              <a:t>Students can be assigned to identify and paraphrase main ideas, make connections, post their own links and images and definitions</a:t>
            </a:r>
            <a:endParaRPr sz="2200">
              <a:latin typeface="Calibri"/>
              <a:ea typeface="Calibri"/>
              <a:cs typeface="Calibri"/>
              <a:sym typeface="Calibri"/>
            </a:endParaRPr>
          </a:p>
          <a:p>
            <a:pPr indent="-368300" lvl="0" marL="457200" rtl="0" algn="l">
              <a:spcBef>
                <a:spcPts val="0"/>
              </a:spcBef>
              <a:spcAft>
                <a:spcPts val="0"/>
              </a:spcAft>
              <a:buSzPts val="2200"/>
              <a:buFont typeface="Calibri"/>
              <a:buChar char="●"/>
            </a:pPr>
            <a:r>
              <a:rPr lang="en" sz="2200">
                <a:latin typeface="Calibri"/>
                <a:ea typeface="Calibri"/>
                <a:cs typeface="Calibri"/>
                <a:sym typeface="Calibri"/>
              </a:rPr>
              <a:t>Students can learn from their fellow students’ annotations</a:t>
            </a:r>
            <a:endParaRPr sz="2200">
              <a:latin typeface="Calibri"/>
              <a:ea typeface="Calibri"/>
              <a:cs typeface="Calibri"/>
              <a:sym typeface="Calibri"/>
            </a:endParaRPr>
          </a:p>
          <a:p>
            <a:pPr indent="-368300" lvl="0" marL="457200" rtl="0" algn="l">
              <a:spcBef>
                <a:spcPts val="0"/>
              </a:spcBef>
              <a:spcAft>
                <a:spcPts val="0"/>
              </a:spcAft>
              <a:buSzPts val="2200"/>
              <a:buFont typeface="Calibri"/>
              <a:buChar char="●"/>
            </a:pPr>
            <a:r>
              <a:rPr lang="en" sz="2200">
                <a:latin typeface="Calibri"/>
                <a:ea typeface="Calibri"/>
                <a:cs typeface="Calibri"/>
                <a:sym typeface="Calibri"/>
              </a:rPr>
              <a:t>Students can be encouraged to support and extend each other’s learning in responses.</a:t>
            </a:r>
            <a:endParaRPr sz="2200">
              <a:latin typeface="Calibri"/>
              <a:ea typeface="Calibri"/>
              <a:cs typeface="Calibri"/>
              <a:sym typeface="Calibri"/>
            </a:endParaRPr>
          </a:p>
          <a:p>
            <a:pPr indent="-368300" lvl="0" marL="457200" rtl="0" algn="l">
              <a:spcBef>
                <a:spcPts val="0"/>
              </a:spcBef>
              <a:spcAft>
                <a:spcPts val="0"/>
              </a:spcAft>
              <a:buSzPts val="2200"/>
              <a:buFont typeface="Calibri"/>
              <a:buChar char="●"/>
            </a:pPr>
            <a:r>
              <a:rPr lang="en" sz="2200">
                <a:latin typeface="Calibri"/>
                <a:ea typeface="Calibri"/>
                <a:cs typeface="Calibri"/>
                <a:sym typeface="Calibri"/>
              </a:rPr>
              <a:t>Students can ask questions that other students or you can answer</a:t>
            </a:r>
            <a:endParaRPr sz="2200">
              <a:latin typeface="Calibri"/>
              <a:ea typeface="Calibri"/>
              <a:cs typeface="Calibri"/>
              <a:sym typeface="Calibri"/>
            </a:endParaRPr>
          </a:p>
          <a:p>
            <a:pPr indent="0" lvl="0" marL="0" rtl="0" algn="l">
              <a:spcBef>
                <a:spcPts val="6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2"/>
          <p:cNvSpPr txBox="1"/>
          <p:nvPr>
            <p:ph idx="1" type="body"/>
          </p:nvPr>
        </p:nvSpPr>
        <p:spPr>
          <a:xfrm>
            <a:off x="0" y="4406300"/>
            <a:ext cx="9144000" cy="519600"/>
          </a:xfrm>
          <a:prstGeom prst="rect">
            <a:avLst/>
          </a:prstGeom>
        </p:spPr>
        <p:txBody>
          <a:bodyPr anchorCtr="0" anchor="t" bIns="91425" lIns="91425" spcFirstLastPara="1" rIns="91425" wrap="square" tIns="91425">
            <a:noAutofit/>
          </a:bodyPr>
          <a:lstStyle/>
          <a:p>
            <a:pPr indent="-342900" lvl="0" marL="457200" rtl="0" algn="l">
              <a:spcBef>
                <a:spcPts val="360"/>
              </a:spcBef>
              <a:spcAft>
                <a:spcPts val="0"/>
              </a:spcAft>
              <a:buSzPts val="1800"/>
              <a:buAutoNum type="arabicParenR"/>
            </a:pPr>
            <a:r>
              <a:rPr lang="en"/>
              <a:t>Find and </a:t>
            </a:r>
            <a:r>
              <a:rPr lang="en"/>
              <a:t>copy</a:t>
            </a:r>
            <a:r>
              <a:rPr lang="en"/>
              <a:t> the Stable URL of the article you will be assigning at JSTOR.org</a:t>
            </a:r>
            <a:endParaRPr/>
          </a:p>
        </p:txBody>
      </p:sp>
      <p:pic>
        <p:nvPicPr>
          <p:cNvPr id="93" name="Google Shape;93;p22"/>
          <p:cNvPicPr preferRelativeResize="0"/>
          <p:nvPr/>
        </p:nvPicPr>
        <p:blipFill>
          <a:blip r:embed="rId3">
            <a:alphaModFix/>
          </a:blip>
          <a:stretch>
            <a:fillRect/>
          </a:stretch>
        </p:blipFill>
        <p:spPr>
          <a:xfrm>
            <a:off x="152400" y="181025"/>
            <a:ext cx="8839204" cy="4061372"/>
          </a:xfrm>
          <a:prstGeom prst="rect">
            <a:avLst/>
          </a:prstGeom>
          <a:noFill/>
          <a:ln>
            <a:noFill/>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3"/>
          <p:cNvSpPr txBox="1"/>
          <p:nvPr>
            <p:ph idx="1" type="body"/>
          </p:nvPr>
        </p:nvSpPr>
        <p:spPr>
          <a:xfrm>
            <a:off x="0" y="4406300"/>
            <a:ext cx="9144000" cy="5196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lang="en"/>
              <a:t>2) Select the JSTOR article option in the Hypothesis picker during assignment creation </a:t>
            </a:r>
            <a:endParaRPr/>
          </a:p>
        </p:txBody>
      </p:sp>
      <p:pic>
        <p:nvPicPr>
          <p:cNvPr id="99" name="Google Shape;99;p23"/>
          <p:cNvPicPr preferRelativeResize="0"/>
          <p:nvPr/>
        </p:nvPicPr>
        <p:blipFill>
          <a:blip r:embed="rId3">
            <a:alphaModFix/>
          </a:blip>
          <a:stretch>
            <a:fillRect/>
          </a:stretch>
        </p:blipFill>
        <p:spPr>
          <a:xfrm>
            <a:off x="1407163" y="142025"/>
            <a:ext cx="6329668" cy="4101511"/>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4"/>
          <p:cNvSpPr txBox="1"/>
          <p:nvPr>
            <p:ph idx="1" type="body"/>
          </p:nvPr>
        </p:nvSpPr>
        <p:spPr>
          <a:xfrm>
            <a:off x="457200" y="4406309"/>
            <a:ext cx="8229600" cy="5196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lang="en"/>
              <a:t>3</a:t>
            </a:r>
            <a:r>
              <a:rPr lang="en"/>
              <a:t>) </a:t>
            </a:r>
            <a:r>
              <a:rPr lang="en"/>
              <a:t>P</a:t>
            </a:r>
            <a:r>
              <a:rPr lang="en"/>
              <a:t>aste the Stable URL when prompted 4) Click the arrow </a:t>
            </a:r>
            <a:endParaRPr/>
          </a:p>
        </p:txBody>
      </p:sp>
      <p:pic>
        <p:nvPicPr>
          <p:cNvPr id="105" name="Google Shape;105;p24"/>
          <p:cNvPicPr preferRelativeResize="0"/>
          <p:nvPr/>
        </p:nvPicPr>
        <p:blipFill>
          <a:blip r:embed="rId3">
            <a:alphaModFix/>
          </a:blip>
          <a:stretch>
            <a:fillRect/>
          </a:stretch>
        </p:blipFill>
        <p:spPr>
          <a:xfrm>
            <a:off x="1447375" y="110925"/>
            <a:ext cx="6249259" cy="410150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5"/>
          <p:cNvSpPr txBox="1"/>
          <p:nvPr>
            <p:ph idx="1" type="body"/>
          </p:nvPr>
        </p:nvSpPr>
        <p:spPr>
          <a:xfrm>
            <a:off x="457200" y="1200150"/>
            <a:ext cx="8229600" cy="3725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sp>
        <p:nvSpPr>
          <p:cNvPr id="111" name="Google Shape;111;p25"/>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Providing Context for Article Titles</a:t>
            </a:r>
            <a:endParaRPr/>
          </a:p>
        </p:txBody>
      </p:sp>
      <p:pic>
        <p:nvPicPr>
          <p:cNvPr id="112" name="Google Shape;112;p25"/>
          <p:cNvPicPr preferRelativeResize="0"/>
          <p:nvPr/>
        </p:nvPicPr>
        <p:blipFill rotWithShape="1">
          <a:blip r:embed="rId3">
            <a:alphaModFix/>
          </a:blip>
          <a:srcRect b="6829" l="0" r="0" t="8122"/>
          <a:stretch/>
        </p:blipFill>
        <p:spPr>
          <a:xfrm>
            <a:off x="457200" y="1629675"/>
            <a:ext cx="8229601" cy="24569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Hypothesis">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