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fc5f9c0a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fc5f9c0a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fc5f9c0a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fc5f9c0a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fc5f9c0a4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fc5f9c0a4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fc5f9c0a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fc5f9c0a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fc5f9c0a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4fc5f9c0a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fc5f9c0a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fc5f9c0a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fc5f9c0a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fc5f9c0a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fc5f9c0a4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fc5f9c0a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fc5f9c0a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fc5f9c0a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fc5f9c0a4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fc5f9c0a4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fc5f9c0a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fc5f9c0a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fc5f9c0a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fc5f9c0a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fc5f9c0a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fc5f9c0a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fc5f9c0a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fc5f9c0a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fc5f9c0a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fc5f9c0a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fc5f9c0a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fc5f9c0a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fc5f9c0a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fc5f9c0a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fc5f9c0a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fc5f9c0a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curricunet.com/laspositas/reports/course_outline_pdf.cfm?courses_id=5519" TargetMode="External"/><Relationship Id="rId4" Type="http://schemas.openxmlformats.org/officeDocument/2006/relationships/hyperlink" Target="https://c-id.net/descriptors/final" TargetMode="External"/><Relationship Id="rId5" Type="http://schemas.openxmlformats.org/officeDocument/2006/relationships/hyperlink" Target="https://docs.google.com/spreadsheets/d/1lzAxvvAvpxw5n7DOY14hLw9ua4ECBXWk0jiRZ0TqQ3w/edit?usp=sharing" TargetMode="External"/><Relationship Id="rId6" Type="http://schemas.openxmlformats.org/officeDocument/2006/relationships/hyperlink" Target="https://docs.google.com/document/d/1hCN7gj4l_EYFnLkSpCgw5ysaxChTIE425gVY312TU4s/edit?usp=sharing" TargetMode="External"/><Relationship Id="rId7" Type="http://schemas.openxmlformats.org/officeDocument/2006/relationships/hyperlink" Target="https://docs.google.com/document/d/1Zca6TCMzkGXtG7wrMZmT5t76jw9Uuc6CxoqjsxM2atg/edit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inyurl.com/LPC-FlexEquity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forms.gle/2WVyUE5yNiNBTEyj9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w4j6_PwW80fbMCVecRWFvVQHNawBemRX/edit?usp=sharing&amp;ouid=104413574895932389097&amp;rtpof=true&amp;sd=tru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file/d/1YgxMOWxn_I1j03mG1nzq3XD9U16np61P/view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Equitable Grading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50"/>
            <a:ext cx="247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Presenters: 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Jennie Graham 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David Powers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4572000" y="2885900"/>
            <a:ext cx="247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LPC - FLEX Day</a:t>
            </a:r>
            <a:endParaRPr sz="15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Fall 2023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5" y="50400"/>
            <a:ext cx="8951674" cy="47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 Grading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266325"/>
            <a:ext cx="8520600" cy="18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</a:t>
            </a:r>
            <a:r>
              <a:rPr lang="en"/>
              <a:t> promotes student agency and a sense of ownership over their education.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allows for individualized pathways to success and is especially effective in courses where self-directed learning and personal goals are paramount.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39729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211275" y="116575"/>
            <a:ext cx="10929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Sociology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460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 Based Grading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266325"/>
            <a:ext cx="8520600" cy="16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It</a:t>
            </a:r>
            <a:r>
              <a:rPr lang="en"/>
              <a:t> offers a more detailed and informative assessment of a student's proficiency in the specific skills and knowledge areas of the course.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It allows students to focus on areas where they need improvement and provides a more accurate representation of their abilities.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500" y="188825"/>
            <a:ext cx="619125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160275" y="233125"/>
            <a:ext cx="6993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Math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475" y="560375"/>
            <a:ext cx="6124575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Math’s Journey	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Skills based classes, landed on Standards Based Grading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Shared idea with the department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Reviewed measurable objectives from course outline of record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Reviewed C-ID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Collaboratively explored the material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First pass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Refine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Implementation?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strategies might work best in your discipline/class?</a:t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483075" y="2208525"/>
            <a:ext cx="8520600" cy="15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some course policies that make sense for you for your chosen grading scheme?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some challenges that you would have to overcome?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you already using equitable strategies?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483075" y="1078125"/>
            <a:ext cx="8520600" cy="11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 how you grade now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be afraid to Mix ‘n Match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Explore options within your comfort zone</a:t>
            </a:r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336775" y="3932200"/>
            <a:ext cx="64074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Share your ideas: 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https://tinyurl.com/LPC-FlexEquity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coming! </a:t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fill out the session survey.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https://forms.gle/2WVyUE5yNiNBTEyj9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625" y="1354538"/>
            <a:ext cx="217170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Goals</a:t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 Equitable Grading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Importance of Equitable Grading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Explore Examples of Equitable Grading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Explore Strategies for Your Discipline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 Classroom Policies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equitable grading mean? 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5312325" y="1266350"/>
            <a:ext cx="3694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Acknowledge students’ diverse backgrounds, abilities, and challenges.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Assignments accurately assess students’ academic performance.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Remove bias from grading.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students on learning the content, not the points they earn.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303188"/>
            <a:ext cx="5000625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975"/>
            <a:ext cx="8344749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8026700" y="4771675"/>
            <a:ext cx="104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PUSD Image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75" y="299425"/>
            <a:ext cx="8652251" cy="46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switch to an equitable grading system? 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33300" y="1197725"/>
            <a:ext cx="402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</a:t>
            </a:r>
            <a:r>
              <a:rPr lang="en"/>
              <a:t> Benefits for Faculty: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 haggling over points (students primarily control their fate)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Flexible deadlines (not the gatekeeper of judging legitimacy of crisis)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Reduced social </a:t>
            </a:r>
            <a:r>
              <a:rPr lang="en"/>
              <a:t>anxiety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Reduced educational trauma (not in a position of judgement, mistrust or being inflexible)	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72000" y="1197725"/>
            <a:ext cx="402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Benefits for students: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haggling over points. Flexible deadlines (schedules and compounding responsibilities are validated and accommodated)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autonomy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motivation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Fosters student retention and performance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92025" y="4500425"/>
            <a:ext cx="56451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Adapted from 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Equitable Grading Strategies for Online Teaching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Equitable Grading Strategies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429450" y="3546625"/>
            <a:ext cx="8285100" cy="9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Standards or Competency Based Grading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an assessment approach that focuses on measuring a student's mastery of specific learning standards or objectives.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 valuable tool to provide more accurate feedback on a student's knowledge and skills.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13700" y="1067563"/>
            <a:ext cx="8520600" cy="12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Ungrading</a:t>
            </a:r>
            <a:endParaRPr/>
          </a:p>
          <a:p>
            <a:pPr indent="-310832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an assessment method that focuses on the learning process and d</a:t>
            </a:r>
            <a:r>
              <a:rPr lang="en"/>
              <a:t>e-emphasizing </a:t>
            </a:r>
            <a:r>
              <a:rPr lang="en"/>
              <a:t>letter or numerical grades.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designed to create a more student-centered, and reflective assessment experience their course.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13700" y="2164225"/>
            <a:ext cx="8520600" cy="14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Contract Grading</a:t>
            </a:r>
            <a:endParaRPr/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" sz="1350"/>
              <a:t>an assessment method that emphasizes student autonomy and accountability in their course.</a:t>
            </a:r>
            <a:endParaRPr sz="1350"/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" sz="1350"/>
              <a:t>students and instructors collaboratively set expectations and criteria for success in assignments and the course as a whole.</a:t>
            </a:r>
            <a:endParaRPr sz="135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Ungrading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84550" y="1084200"/>
            <a:ext cx="8520600" cy="24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</a:t>
            </a:r>
            <a:r>
              <a:rPr lang="en"/>
              <a:t>empowers students to take ownership of their learning, encourages deeper engagement, and reduces stress associated with letter or numerical grades.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focuses on the learning process rather than the end result, fostering a more learner-centered and reflective educational experience.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437125" y="4240100"/>
            <a:ext cx="34386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OTC- Equity and Grading Work Group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4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