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50" r:id="rId1"/>
  </p:sldMasterIdLst>
  <p:sldIdLst>
    <p:sldId id="256" r:id="rId2"/>
    <p:sldId id="258" r:id="rId3"/>
    <p:sldId id="259" r:id="rId4"/>
    <p:sldId id="277" r:id="rId5"/>
    <p:sldId id="262" r:id="rId6"/>
    <p:sldId id="263" r:id="rId7"/>
    <p:sldId id="264" r:id="rId8"/>
    <p:sldId id="266" r:id="rId9"/>
    <p:sldId id="273" r:id="rId10"/>
    <p:sldId id="272" r:id="rId11"/>
    <p:sldId id="257" r:id="rId12"/>
    <p:sldId id="278" r:id="rId13"/>
    <p:sldId id="285" r:id="rId14"/>
    <p:sldId id="279" r:id="rId15"/>
    <p:sldId id="283" r:id="rId16"/>
    <p:sldId id="281" r:id="rId17"/>
    <p:sldId id="282" r:id="rId18"/>
    <p:sldId id="265" r:id="rId19"/>
    <p:sldId id="269" r:id="rId20"/>
    <p:sldId id="271" r:id="rId21"/>
    <p:sldId id="284" r:id="rId22"/>
    <p:sldId id="270" r:id="rId23"/>
    <p:sldId id="268" r:id="rId24"/>
    <p:sldId id="274" r:id="rId25"/>
  </p:sldIdLst>
  <p:sldSz cx="12192000" cy="6858000"/>
  <p:notesSz cx="12192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72"/>
  </p:normalViewPr>
  <p:slideViewPr>
    <p:cSldViewPr>
      <p:cViewPr varScale="1">
        <p:scale>
          <a:sx n="97" d="100"/>
          <a:sy n="97" d="100"/>
        </p:scale>
        <p:origin x="107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4.xml.rels><?xml version="1.0" encoding="UTF-8" standalone="yes"?>
<Relationships xmlns="http://schemas.openxmlformats.org/package/2006/relationships"><Relationship Id="rId1" Type="http://schemas.openxmlformats.org/officeDocument/2006/relationships/hyperlink" Target="http://districtazure.clpccd.org/hr/evaluations.php" TargetMode="External"/></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4.xml.rels><?xml version="1.0" encoding="UTF-8" standalone="yes"?>
<Relationships xmlns="http://schemas.openxmlformats.org/package/2006/relationships"><Relationship Id="rId1" Type="http://schemas.openxmlformats.org/officeDocument/2006/relationships/hyperlink" Target="http://districtazure.clpccd.org/hr/evaluations.php"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2B3F4C-C798-497E-A4C8-687E36A1872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75F0A80-526C-4506-9A2F-B232A362CFDD}">
      <dgm:prSet/>
      <dgm:spPr/>
      <dgm:t>
        <a:bodyPr/>
        <a:lstStyle/>
        <a:p>
          <a:r>
            <a:rPr lang="en-US"/>
            <a:t>Collect needed information</a:t>
          </a:r>
        </a:p>
      </dgm:t>
    </dgm:pt>
    <dgm:pt modelId="{8CB352F2-7E9B-421C-935F-F5B8A8F317D9}" type="parTrans" cxnId="{5884C43A-75F4-493C-B828-65CA0A558B43}">
      <dgm:prSet/>
      <dgm:spPr/>
      <dgm:t>
        <a:bodyPr/>
        <a:lstStyle/>
        <a:p>
          <a:endParaRPr lang="en-US"/>
        </a:p>
      </dgm:t>
    </dgm:pt>
    <dgm:pt modelId="{8B86AEB8-EB37-4631-A0E0-00E0F2E16A99}" type="sibTrans" cxnId="{5884C43A-75F4-493C-B828-65CA0A558B43}">
      <dgm:prSet/>
      <dgm:spPr/>
      <dgm:t>
        <a:bodyPr/>
        <a:lstStyle/>
        <a:p>
          <a:endParaRPr lang="en-US"/>
        </a:p>
      </dgm:t>
    </dgm:pt>
    <dgm:pt modelId="{1A9FC257-8B0C-4056-AA40-2F0F1DC137AE}">
      <dgm:prSet/>
      <dgm:spPr/>
      <dgm:t>
        <a:bodyPr/>
        <a:lstStyle/>
        <a:p>
          <a:r>
            <a:rPr lang="en-US"/>
            <a:t>Schedule of classes</a:t>
          </a:r>
        </a:p>
      </dgm:t>
    </dgm:pt>
    <dgm:pt modelId="{62F4FDD4-4B06-47DC-90AF-C9C9B7F869D5}" type="parTrans" cxnId="{578C81D4-897B-44D0-BE80-7D9E34CED4A5}">
      <dgm:prSet/>
      <dgm:spPr/>
      <dgm:t>
        <a:bodyPr/>
        <a:lstStyle/>
        <a:p>
          <a:endParaRPr lang="en-US"/>
        </a:p>
      </dgm:t>
    </dgm:pt>
    <dgm:pt modelId="{B05FB52F-3071-44E8-A89D-D2546A3D6678}" type="sibTrans" cxnId="{578C81D4-897B-44D0-BE80-7D9E34CED4A5}">
      <dgm:prSet/>
      <dgm:spPr/>
      <dgm:t>
        <a:bodyPr/>
        <a:lstStyle/>
        <a:p>
          <a:endParaRPr lang="en-US"/>
        </a:p>
      </dgm:t>
    </dgm:pt>
    <dgm:pt modelId="{78D59A13-F599-43BD-8112-CDE9EA25C59B}">
      <dgm:prSet/>
      <dgm:spPr/>
      <dgm:t>
        <a:bodyPr/>
        <a:lstStyle/>
        <a:p>
          <a:r>
            <a:rPr lang="en-US"/>
            <a:t>Syllabi</a:t>
          </a:r>
        </a:p>
      </dgm:t>
    </dgm:pt>
    <dgm:pt modelId="{0B6F8A37-1260-4239-9500-23B911F671AC}" type="parTrans" cxnId="{DC159112-3BAE-4439-9EFB-C04E6DC8C8F1}">
      <dgm:prSet/>
      <dgm:spPr/>
      <dgm:t>
        <a:bodyPr/>
        <a:lstStyle/>
        <a:p>
          <a:endParaRPr lang="en-US"/>
        </a:p>
      </dgm:t>
    </dgm:pt>
    <dgm:pt modelId="{5CAFCC5E-67B4-4E48-B3E7-CA821486219F}" type="sibTrans" cxnId="{DC159112-3BAE-4439-9EFB-C04E6DC8C8F1}">
      <dgm:prSet/>
      <dgm:spPr/>
      <dgm:t>
        <a:bodyPr/>
        <a:lstStyle/>
        <a:p>
          <a:endParaRPr lang="en-US"/>
        </a:p>
      </dgm:t>
    </dgm:pt>
    <dgm:pt modelId="{2245FA99-4026-48D9-839A-32E752AC81E4}">
      <dgm:prSet/>
      <dgm:spPr/>
      <dgm:t>
        <a:bodyPr/>
        <a:lstStyle/>
        <a:p>
          <a:r>
            <a:rPr lang="en-US"/>
            <a:t>Course outline</a:t>
          </a:r>
        </a:p>
      </dgm:t>
    </dgm:pt>
    <dgm:pt modelId="{35E00E83-FE79-4621-804E-E99F29250350}" type="parTrans" cxnId="{CD0A1AAA-492B-42F7-BFE1-D2A5B99B4A49}">
      <dgm:prSet/>
      <dgm:spPr/>
      <dgm:t>
        <a:bodyPr/>
        <a:lstStyle/>
        <a:p>
          <a:endParaRPr lang="en-US"/>
        </a:p>
      </dgm:t>
    </dgm:pt>
    <dgm:pt modelId="{99A38403-49AB-4B42-A7E9-2110AFA6362E}" type="sibTrans" cxnId="{CD0A1AAA-492B-42F7-BFE1-D2A5B99B4A49}">
      <dgm:prSet/>
      <dgm:spPr/>
      <dgm:t>
        <a:bodyPr/>
        <a:lstStyle/>
        <a:p>
          <a:endParaRPr lang="en-US"/>
        </a:p>
      </dgm:t>
    </dgm:pt>
    <dgm:pt modelId="{E8D551EA-4CF0-4600-B9C2-CE794581A3D6}">
      <dgm:prSet/>
      <dgm:spPr/>
      <dgm:t>
        <a:bodyPr/>
        <a:lstStyle/>
        <a:p>
          <a:r>
            <a:rPr lang="en-US"/>
            <a:t>Observation form</a:t>
          </a:r>
        </a:p>
      </dgm:t>
    </dgm:pt>
    <dgm:pt modelId="{A41E716B-F5E4-4BA6-9E37-90083F5972CA}" type="parTrans" cxnId="{4BE2507F-F282-419B-B6EA-17E69F04EB23}">
      <dgm:prSet/>
      <dgm:spPr/>
      <dgm:t>
        <a:bodyPr/>
        <a:lstStyle/>
        <a:p>
          <a:endParaRPr lang="en-US"/>
        </a:p>
      </dgm:t>
    </dgm:pt>
    <dgm:pt modelId="{2F861C67-4D3C-4F85-9720-BAEDF4909289}" type="sibTrans" cxnId="{4BE2507F-F282-419B-B6EA-17E69F04EB23}">
      <dgm:prSet/>
      <dgm:spPr/>
      <dgm:t>
        <a:bodyPr/>
        <a:lstStyle/>
        <a:p>
          <a:endParaRPr lang="en-US"/>
        </a:p>
      </dgm:t>
    </dgm:pt>
    <dgm:pt modelId="{828D45F7-E551-445D-AA12-6E88BA498E25}">
      <dgm:prSet/>
      <dgm:spPr/>
      <dgm:t>
        <a:bodyPr/>
        <a:lstStyle/>
        <a:p>
          <a:r>
            <a:rPr lang="en-US"/>
            <a:t>Other pertinent material(s)</a:t>
          </a:r>
        </a:p>
      </dgm:t>
    </dgm:pt>
    <dgm:pt modelId="{45742D1C-C9BC-4AB8-97BD-07187532FADD}" type="parTrans" cxnId="{0FD94F9A-EE36-4462-9449-A1801A5CDA2A}">
      <dgm:prSet/>
      <dgm:spPr/>
      <dgm:t>
        <a:bodyPr/>
        <a:lstStyle/>
        <a:p>
          <a:endParaRPr lang="en-US"/>
        </a:p>
      </dgm:t>
    </dgm:pt>
    <dgm:pt modelId="{FB610497-E965-4EA0-9085-40C9F553E0A9}" type="sibTrans" cxnId="{0FD94F9A-EE36-4462-9449-A1801A5CDA2A}">
      <dgm:prSet/>
      <dgm:spPr/>
      <dgm:t>
        <a:bodyPr/>
        <a:lstStyle/>
        <a:p>
          <a:endParaRPr lang="en-US"/>
        </a:p>
      </dgm:t>
    </dgm:pt>
    <dgm:pt modelId="{87FD5B4C-0A94-4998-8779-DA7359363CEE}" type="pres">
      <dgm:prSet presAssocID="{E52B3F4C-C798-497E-A4C8-687E36A18726}" presName="root" presStyleCnt="0">
        <dgm:presLayoutVars>
          <dgm:dir/>
          <dgm:resizeHandles val="exact"/>
        </dgm:presLayoutVars>
      </dgm:prSet>
      <dgm:spPr/>
    </dgm:pt>
    <dgm:pt modelId="{B009412C-0612-4D7F-A921-A31F1EBD4640}" type="pres">
      <dgm:prSet presAssocID="{675F0A80-526C-4506-9A2F-B232A362CFDD}" presName="compNode" presStyleCnt="0"/>
      <dgm:spPr/>
    </dgm:pt>
    <dgm:pt modelId="{F7702355-F120-4E93-A5D3-2FF843C33985}" type="pres">
      <dgm:prSet presAssocID="{675F0A80-526C-4506-9A2F-B232A362CFDD}" presName="bgRect" presStyleLbl="bgShp" presStyleIdx="0" presStyleCnt="6"/>
      <dgm:spPr/>
    </dgm:pt>
    <dgm:pt modelId="{80562420-9274-4F01-B172-476E343BA4BC}" type="pres">
      <dgm:prSet presAssocID="{675F0A80-526C-4506-9A2F-B232A362CFDD}"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EEC23494-F3DB-460C-81A3-C842D7938FD4}" type="pres">
      <dgm:prSet presAssocID="{675F0A80-526C-4506-9A2F-B232A362CFDD}" presName="spaceRect" presStyleCnt="0"/>
      <dgm:spPr/>
    </dgm:pt>
    <dgm:pt modelId="{DA6BA10A-9DEF-4702-BF2E-5B760E4C43A9}" type="pres">
      <dgm:prSet presAssocID="{675F0A80-526C-4506-9A2F-B232A362CFDD}" presName="parTx" presStyleLbl="revTx" presStyleIdx="0" presStyleCnt="6">
        <dgm:presLayoutVars>
          <dgm:chMax val="0"/>
          <dgm:chPref val="0"/>
        </dgm:presLayoutVars>
      </dgm:prSet>
      <dgm:spPr/>
    </dgm:pt>
    <dgm:pt modelId="{B0618BF5-7599-48C7-B5C7-B7032A308B96}" type="pres">
      <dgm:prSet presAssocID="{8B86AEB8-EB37-4631-A0E0-00E0F2E16A99}" presName="sibTrans" presStyleCnt="0"/>
      <dgm:spPr/>
    </dgm:pt>
    <dgm:pt modelId="{80E8A8FC-D97F-4ADB-8DB3-0218059F6446}" type="pres">
      <dgm:prSet presAssocID="{1A9FC257-8B0C-4056-AA40-2F0F1DC137AE}" presName="compNode" presStyleCnt="0"/>
      <dgm:spPr/>
    </dgm:pt>
    <dgm:pt modelId="{B1EFE771-0841-4C8C-81EB-AFF8693746DE}" type="pres">
      <dgm:prSet presAssocID="{1A9FC257-8B0C-4056-AA40-2F0F1DC137AE}" presName="bgRect" presStyleLbl="bgShp" presStyleIdx="1" presStyleCnt="6"/>
      <dgm:spPr/>
    </dgm:pt>
    <dgm:pt modelId="{727C6A67-8DBA-4121-B8D0-42C5C79B9D8A}" type="pres">
      <dgm:prSet presAssocID="{1A9FC257-8B0C-4056-AA40-2F0F1DC137AE}"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4141DBA3-ED01-4AFE-ACB0-47F3BB8DD83F}" type="pres">
      <dgm:prSet presAssocID="{1A9FC257-8B0C-4056-AA40-2F0F1DC137AE}" presName="spaceRect" presStyleCnt="0"/>
      <dgm:spPr/>
    </dgm:pt>
    <dgm:pt modelId="{CC564789-DBF8-45E2-B42E-47D60E7D1550}" type="pres">
      <dgm:prSet presAssocID="{1A9FC257-8B0C-4056-AA40-2F0F1DC137AE}" presName="parTx" presStyleLbl="revTx" presStyleIdx="1" presStyleCnt="6">
        <dgm:presLayoutVars>
          <dgm:chMax val="0"/>
          <dgm:chPref val="0"/>
        </dgm:presLayoutVars>
      </dgm:prSet>
      <dgm:spPr/>
    </dgm:pt>
    <dgm:pt modelId="{EB0422A8-8DEF-4E3C-B844-8BBD433F2A9D}" type="pres">
      <dgm:prSet presAssocID="{B05FB52F-3071-44E8-A89D-D2546A3D6678}" presName="sibTrans" presStyleCnt="0"/>
      <dgm:spPr/>
    </dgm:pt>
    <dgm:pt modelId="{DC7C7475-F9A7-4904-BFD8-07B708372080}" type="pres">
      <dgm:prSet presAssocID="{78D59A13-F599-43BD-8112-CDE9EA25C59B}" presName="compNode" presStyleCnt="0"/>
      <dgm:spPr/>
    </dgm:pt>
    <dgm:pt modelId="{8EE1DF53-12BB-4B7D-964E-8118BC899596}" type="pres">
      <dgm:prSet presAssocID="{78D59A13-F599-43BD-8112-CDE9EA25C59B}" presName="bgRect" presStyleLbl="bgShp" presStyleIdx="2" presStyleCnt="6"/>
      <dgm:spPr/>
    </dgm:pt>
    <dgm:pt modelId="{4307CBE1-24EB-4A92-9502-B9D70D381E81}" type="pres">
      <dgm:prSet presAssocID="{78D59A13-F599-43BD-8112-CDE9EA25C59B}"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F5FD801B-97AF-434C-A628-7EFEB207D2A7}" type="pres">
      <dgm:prSet presAssocID="{78D59A13-F599-43BD-8112-CDE9EA25C59B}" presName="spaceRect" presStyleCnt="0"/>
      <dgm:spPr/>
    </dgm:pt>
    <dgm:pt modelId="{B8D46DAB-A2B1-4670-A69E-27C69315DB25}" type="pres">
      <dgm:prSet presAssocID="{78D59A13-F599-43BD-8112-CDE9EA25C59B}" presName="parTx" presStyleLbl="revTx" presStyleIdx="2" presStyleCnt="6">
        <dgm:presLayoutVars>
          <dgm:chMax val="0"/>
          <dgm:chPref val="0"/>
        </dgm:presLayoutVars>
      </dgm:prSet>
      <dgm:spPr/>
    </dgm:pt>
    <dgm:pt modelId="{759594DB-B7A8-4474-9A1E-8BB6D12AE76E}" type="pres">
      <dgm:prSet presAssocID="{5CAFCC5E-67B4-4E48-B3E7-CA821486219F}" presName="sibTrans" presStyleCnt="0"/>
      <dgm:spPr/>
    </dgm:pt>
    <dgm:pt modelId="{7AB6D66D-E0E1-4424-BEDC-AA2D8F355E66}" type="pres">
      <dgm:prSet presAssocID="{2245FA99-4026-48D9-839A-32E752AC81E4}" presName="compNode" presStyleCnt="0"/>
      <dgm:spPr/>
    </dgm:pt>
    <dgm:pt modelId="{A8472C7A-877B-4721-B6EB-CAC83194FDEE}" type="pres">
      <dgm:prSet presAssocID="{2245FA99-4026-48D9-839A-32E752AC81E4}" presName="bgRect" presStyleLbl="bgShp" presStyleIdx="3" presStyleCnt="6"/>
      <dgm:spPr/>
    </dgm:pt>
    <dgm:pt modelId="{413123C4-04D3-4A2A-9767-84D022A0E288}" type="pres">
      <dgm:prSet presAssocID="{2245FA99-4026-48D9-839A-32E752AC81E4}"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ye"/>
        </a:ext>
      </dgm:extLst>
    </dgm:pt>
    <dgm:pt modelId="{DDBCD8E5-29FD-4233-95C5-8024AEDCC2D4}" type="pres">
      <dgm:prSet presAssocID="{2245FA99-4026-48D9-839A-32E752AC81E4}" presName="spaceRect" presStyleCnt="0"/>
      <dgm:spPr/>
    </dgm:pt>
    <dgm:pt modelId="{8BE1E15B-B4B5-4165-8551-DBE7C4791D82}" type="pres">
      <dgm:prSet presAssocID="{2245FA99-4026-48D9-839A-32E752AC81E4}" presName="parTx" presStyleLbl="revTx" presStyleIdx="3" presStyleCnt="6">
        <dgm:presLayoutVars>
          <dgm:chMax val="0"/>
          <dgm:chPref val="0"/>
        </dgm:presLayoutVars>
      </dgm:prSet>
      <dgm:spPr/>
    </dgm:pt>
    <dgm:pt modelId="{2B4823E7-9C25-45E3-8BA4-6B675F784BF4}" type="pres">
      <dgm:prSet presAssocID="{99A38403-49AB-4B42-A7E9-2110AFA6362E}" presName="sibTrans" presStyleCnt="0"/>
      <dgm:spPr/>
    </dgm:pt>
    <dgm:pt modelId="{0C7F97BD-912F-4EFF-BF61-47EB8D36EE7A}" type="pres">
      <dgm:prSet presAssocID="{E8D551EA-4CF0-4600-B9C2-CE794581A3D6}" presName="compNode" presStyleCnt="0"/>
      <dgm:spPr/>
    </dgm:pt>
    <dgm:pt modelId="{1909ACCD-85CD-4FA7-8178-FD2E845EDE5A}" type="pres">
      <dgm:prSet presAssocID="{E8D551EA-4CF0-4600-B9C2-CE794581A3D6}" presName="bgRect" presStyleLbl="bgShp" presStyleIdx="4" presStyleCnt="6"/>
      <dgm:spPr/>
    </dgm:pt>
    <dgm:pt modelId="{3B7CDE86-C792-4325-B798-98FB53FBBF33}" type="pres">
      <dgm:prSet presAssocID="{E8D551EA-4CF0-4600-B9C2-CE794581A3D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ye dropper"/>
        </a:ext>
      </dgm:extLst>
    </dgm:pt>
    <dgm:pt modelId="{DA83C862-B23D-4917-8BB6-33481CA37B64}" type="pres">
      <dgm:prSet presAssocID="{E8D551EA-4CF0-4600-B9C2-CE794581A3D6}" presName="spaceRect" presStyleCnt="0"/>
      <dgm:spPr/>
    </dgm:pt>
    <dgm:pt modelId="{415C0355-DB9A-44E0-B607-F9062C26E133}" type="pres">
      <dgm:prSet presAssocID="{E8D551EA-4CF0-4600-B9C2-CE794581A3D6}" presName="parTx" presStyleLbl="revTx" presStyleIdx="4" presStyleCnt="6">
        <dgm:presLayoutVars>
          <dgm:chMax val="0"/>
          <dgm:chPref val="0"/>
        </dgm:presLayoutVars>
      </dgm:prSet>
      <dgm:spPr/>
    </dgm:pt>
    <dgm:pt modelId="{36E15DA2-FAEB-4137-A2A3-4EF3BE2188A3}" type="pres">
      <dgm:prSet presAssocID="{2F861C67-4D3C-4F85-9720-BAEDF4909289}" presName="sibTrans" presStyleCnt="0"/>
      <dgm:spPr/>
    </dgm:pt>
    <dgm:pt modelId="{C585F4F0-C2C7-4603-8EE7-52F07C8E8652}" type="pres">
      <dgm:prSet presAssocID="{828D45F7-E551-445D-AA12-6E88BA498E25}" presName="compNode" presStyleCnt="0"/>
      <dgm:spPr/>
    </dgm:pt>
    <dgm:pt modelId="{DBBE1CF5-5614-405F-A675-18F25B548C21}" type="pres">
      <dgm:prSet presAssocID="{828D45F7-E551-445D-AA12-6E88BA498E25}" presName="bgRect" presStyleLbl="bgShp" presStyleIdx="5" presStyleCnt="6"/>
      <dgm:spPr/>
    </dgm:pt>
    <dgm:pt modelId="{2659372D-0BD3-4EB7-B2C9-79C31037198C}" type="pres">
      <dgm:prSet presAssocID="{828D45F7-E551-445D-AA12-6E88BA498E25}" presName="iconRect" presStyleLbl="node1" presStyleIdx="5" presStyleCnt="6"/>
      <dgm:spPr>
        <a:ln>
          <a:noFill/>
        </a:ln>
      </dgm:spPr>
    </dgm:pt>
    <dgm:pt modelId="{8D47DDE4-F33F-4CC5-88B2-2928C51F6C6D}" type="pres">
      <dgm:prSet presAssocID="{828D45F7-E551-445D-AA12-6E88BA498E25}" presName="spaceRect" presStyleCnt="0"/>
      <dgm:spPr/>
    </dgm:pt>
    <dgm:pt modelId="{941E56CF-F46B-48B2-B636-2363B0227D7A}" type="pres">
      <dgm:prSet presAssocID="{828D45F7-E551-445D-AA12-6E88BA498E25}" presName="parTx" presStyleLbl="revTx" presStyleIdx="5" presStyleCnt="6">
        <dgm:presLayoutVars>
          <dgm:chMax val="0"/>
          <dgm:chPref val="0"/>
        </dgm:presLayoutVars>
      </dgm:prSet>
      <dgm:spPr/>
    </dgm:pt>
  </dgm:ptLst>
  <dgm:cxnLst>
    <dgm:cxn modelId="{DC159112-3BAE-4439-9EFB-C04E6DC8C8F1}" srcId="{E52B3F4C-C798-497E-A4C8-687E36A18726}" destId="{78D59A13-F599-43BD-8112-CDE9EA25C59B}" srcOrd="2" destOrd="0" parTransId="{0B6F8A37-1260-4239-9500-23B911F671AC}" sibTransId="{5CAFCC5E-67B4-4E48-B3E7-CA821486219F}"/>
    <dgm:cxn modelId="{E493CB1A-1D30-42F4-A19C-8B81324ACDB4}" type="presOf" srcId="{2245FA99-4026-48D9-839A-32E752AC81E4}" destId="{8BE1E15B-B4B5-4165-8551-DBE7C4791D82}" srcOrd="0" destOrd="0" presId="urn:microsoft.com/office/officeart/2018/2/layout/IconVerticalSolidList"/>
    <dgm:cxn modelId="{5884C43A-75F4-493C-B828-65CA0A558B43}" srcId="{E52B3F4C-C798-497E-A4C8-687E36A18726}" destId="{675F0A80-526C-4506-9A2F-B232A362CFDD}" srcOrd="0" destOrd="0" parTransId="{8CB352F2-7E9B-421C-935F-F5B8A8F317D9}" sibTransId="{8B86AEB8-EB37-4631-A0E0-00E0F2E16A99}"/>
    <dgm:cxn modelId="{099F0240-377D-49BB-AA41-81F59336F733}" type="presOf" srcId="{1A9FC257-8B0C-4056-AA40-2F0F1DC137AE}" destId="{CC564789-DBF8-45E2-B42E-47D60E7D1550}" srcOrd="0" destOrd="0" presId="urn:microsoft.com/office/officeart/2018/2/layout/IconVerticalSolidList"/>
    <dgm:cxn modelId="{72D54058-BE82-46A8-9F0B-513BC5DBBF2C}" type="presOf" srcId="{E8D551EA-4CF0-4600-B9C2-CE794581A3D6}" destId="{415C0355-DB9A-44E0-B607-F9062C26E133}" srcOrd="0" destOrd="0" presId="urn:microsoft.com/office/officeart/2018/2/layout/IconVerticalSolidList"/>
    <dgm:cxn modelId="{4BE2507F-F282-419B-B6EA-17E69F04EB23}" srcId="{E52B3F4C-C798-497E-A4C8-687E36A18726}" destId="{E8D551EA-4CF0-4600-B9C2-CE794581A3D6}" srcOrd="4" destOrd="0" parTransId="{A41E716B-F5E4-4BA6-9E37-90083F5972CA}" sibTransId="{2F861C67-4D3C-4F85-9720-BAEDF4909289}"/>
    <dgm:cxn modelId="{05DB4B86-61A4-4E76-8FEF-1C6FED34908D}" type="presOf" srcId="{E52B3F4C-C798-497E-A4C8-687E36A18726}" destId="{87FD5B4C-0A94-4998-8779-DA7359363CEE}" srcOrd="0" destOrd="0" presId="urn:microsoft.com/office/officeart/2018/2/layout/IconVerticalSolidList"/>
    <dgm:cxn modelId="{0FD94F9A-EE36-4462-9449-A1801A5CDA2A}" srcId="{E52B3F4C-C798-497E-A4C8-687E36A18726}" destId="{828D45F7-E551-445D-AA12-6E88BA498E25}" srcOrd="5" destOrd="0" parTransId="{45742D1C-C9BC-4AB8-97BD-07187532FADD}" sibTransId="{FB610497-E965-4EA0-9085-40C9F553E0A9}"/>
    <dgm:cxn modelId="{CD0A1AAA-492B-42F7-BFE1-D2A5B99B4A49}" srcId="{E52B3F4C-C798-497E-A4C8-687E36A18726}" destId="{2245FA99-4026-48D9-839A-32E752AC81E4}" srcOrd="3" destOrd="0" parTransId="{35E00E83-FE79-4621-804E-E99F29250350}" sibTransId="{99A38403-49AB-4B42-A7E9-2110AFA6362E}"/>
    <dgm:cxn modelId="{7A4A0EAB-398A-4208-A774-0C33A7111466}" type="presOf" srcId="{828D45F7-E551-445D-AA12-6E88BA498E25}" destId="{941E56CF-F46B-48B2-B636-2363B0227D7A}" srcOrd="0" destOrd="0" presId="urn:microsoft.com/office/officeart/2018/2/layout/IconVerticalSolidList"/>
    <dgm:cxn modelId="{D4C031C0-03A7-4BC6-871F-77F7A9708CF5}" type="presOf" srcId="{675F0A80-526C-4506-9A2F-B232A362CFDD}" destId="{DA6BA10A-9DEF-4702-BF2E-5B760E4C43A9}" srcOrd="0" destOrd="0" presId="urn:microsoft.com/office/officeart/2018/2/layout/IconVerticalSolidList"/>
    <dgm:cxn modelId="{578C81D4-897B-44D0-BE80-7D9E34CED4A5}" srcId="{E52B3F4C-C798-497E-A4C8-687E36A18726}" destId="{1A9FC257-8B0C-4056-AA40-2F0F1DC137AE}" srcOrd="1" destOrd="0" parTransId="{62F4FDD4-4B06-47DC-90AF-C9C9B7F869D5}" sibTransId="{B05FB52F-3071-44E8-A89D-D2546A3D6678}"/>
    <dgm:cxn modelId="{408891E5-9133-436C-89D8-8E7C0772B117}" type="presOf" srcId="{78D59A13-F599-43BD-8112-CDE9EA25C59B}" destId="{B8D46DAB-A2B1-4670-A69E-27C69315DB25}" srcOrd="0" destOrd="0" presId="urn:microsoft.com/office/officeart/2018/2/layout/IconVerticalSolidList"/>
    <dgm:cxn modelId="{47D2C4EE-7DA5-405D-B2C1-7E03D4CECDC7}" type="presParOf" srcId="{87FD5B4C-0A94-4998-8779-DA7359363CEE}" destId="{B009412C-0612-4D7F-A921-A31F1EBD4640}" srcOrd="0" destOrd="0" presId="urn:microsoft.com/office/officeart/2018/2/layout/IconVerticalSolidList"/>
    <dgm:cxn modelId="{DBB678FD-CADA-4BDB-BA32-4679B9FCDD00}" type="presParOf" srcId="{B009412C-0612-4D7F-A921-A31F1EBD4640}" destId="{F7702355-F120-4E93-A5D3-2FF843C33985}" srcOrd="0" destOrd="0" presId="urn:microsoft.com/office/officeart/2018/2/layout/IconVerticalSolidList"/>
    <dgm:cxn modelId="{1B5F48F1-1E25-4DFE-8953-DA46E060F669}" type="presParOf" srcId="{B009412C-0612-4D7F-A921-A31F1EBD4640}" destId="{80562420-9274-4F01-B172-476E343BA4BC}" srcOrd="1" destOrd="0" presId="urn:microsoft.com/office/officeart/2018/2/layout/IconVerticalSolidList"/>
    <dgm:cxn modelId="{47060A7B-E707-4A85-ABC7-4FA14CC2E3C6}" type="presParOf" srcId="{B009412C-0612-4D7F-A921-A31F1EBD4640}" destId="{EEC23494-F3DB-460C-81A3-C842D7938FD4}" srcOrd="2" destOrd="0" presId="urn:microsoft.com/office/officeart/2018/2/layout/IconVerticalSolidList"/>
    <dgm:cxn modelId="{9E3E3B12-913B-4862-A75C-F02CE0EBDD87}" type="presParOf" srcId="{B009412C-0612-4D7F-A921-A31F1EBD4640}" destId="{DA6BA10A-9DEF-4702-BF2E-5B760E4C43A9}" srcOrd="3" destOrd="0" presId="urn:microsoft.com/office/officeart/2018/2/layout/IconVerticalSolidList"/>
    <dgm:cxn modelId="{E0803928-93D7-492E-8CDD-C2B3A653EBAC}" type="presParOf" srcId="{87FD5B4C-0A94-4998-8779-DA7359363CEE}" destId="{B0618BF5-7599-48C7-B5C7-B7032A308B96}" srcOrd="1" destOrd="0" presId="urn:microsoft.com/office/officeart/2018/2/layout/IconVerticalSolidList"/>
    <dgm:cxn modelId="{D37C522F-63FD-4C34-8797-C44B87CC07BC}" type="presParOf" srcId="{87FD5B4C-0A94-4998-8779-DA7359363CEE}" destId="{80E8A8FC-D97F-4ADB-8DB3-0218059F6446}" srcOrd="2" destOrd="0" presId="urn:microsoft.com/office/officeart/2018/2/layout/IconVerticalSolidList"/>
    <dgm:cxn modelId="{DF44E31F-F699-489E-9191-EBF96C8162C3}" type="presParOf" srcId="{80E8A8FC-D97F-4ADB-8DB3-0218059F6446}" destId="{B1EFE771-0841-4C8C-81EB-AFF8693746DE}" srcOrd="0" destOrd="0" presId="urn:microsoft.com/office/officeart/2018/2/layout/IconVerticalSolidList"/>
    <dgm:cxn modelId="{E50EB5B1-85C2-4F80-8ED0-93F2078B5E05}" type="presParOf" srcId="{80E8A8FC-D97F-4ADB-8DB3-0218059F6446}" destId="{727C6A67-8DBA-4121-B8D0-42C5C79B9D8A}" srcOrd="1" destOrd="0" presId="urn:microsoft.com/office/officeart/2018/2/layout/IconVerticalSolidList"/>
    <dgm:cxn modelId="{4AAD5FF2-495D-4733-A370-67332EE829DA}" type="presParOf" srcId="{80E8A8FC-D97F-4ADB-8DB3-0218059F6446}" destId="{4141DBA3-ED01-4AFE-ACB0-47F3BB8DD83F}" srcOrd="2" destOrd="0" presId="urn:microsoft.com/office/officeart/2018/2/layout/IconVerticalSolidList"/>
    <dgm:cxn modelId="{F00FA46E-18C2-4BF3-B653-08E815A8DC83}" type="presParOf" srcId="{80E8A8FC-D97F-4ADB-8DB3-0218059F6446}" destId="{CC564789-DBF8-45E2-B42E-47D60E7D1550}" srcOrd="3" destOrd="0" presId="urn:microsoft.com/office/officeart/2018/2/layout/IconVerticalSolidList"/>
    <dgm:cxn modelId="{65CFBA5C-A636-48AA-9244-327DDBE31837}" type="presParOf" srcId="{87FD5B4C-0A94-4998-8779-DA7359363CEE}" destId="{EB0422A8-8DEF-4E3C-B844-8BBD433F2A9D}" srcOrd="3" destOrd="0" presId="urn:microsoft.com/office/officeart/2018/2/layout/IconVerticalSolidList"/>
    <dgm:cxn modelId="{046E1BB6-0620-4CD1-9A67-4AD935666DF7}" type="presParOf" srcId="{87FD5B4C-0A94-4998-8779-DA7359363CEE}" destId="{DC7C7475-F9A7-4904-BFD8-07B708372080}" srcOrd="4" destOrd="0" presId="urn:microsoft.com/office/officeart/2018/2/layout/IconVerticalSolidList"/>
    <dgm:cxn modelId="{14102519-695D-4B09-862C-39810BBE4DE0}" type="presParOf" srcId="{DC7C7475-F9A7-4904-BFD8-07B708372080}" destId="{8EE1DF53-12BB-4B7D-964E-8118BC899596}" srcOrd="0" destOrd="0" presId="urn:microsoft.com/office/officeart/2018/2/layout/IconVerticalSolidList"/>
    <dgm:cxn modelId="{3DE8B686-EBF1-486A-BEC8-B1DBDD4683E2}" type="presParOf" srcId="{DC7C7475-F9A7-4904-BFD8-07B708372080}" destId="{4307CBE1-24EB-4A92-9502-B9D70D381E81}" srcOrd="1" destOrd="0" presId="urn:microsoft.com/office/officeart/2018/2/layout/IconVerticalSolidList"/>
    <dgm:cxn modelId="{08B9D302-9B33-45C8-9C9E-2DECA2E41E97}" type="presParOf" srcId="{DC7C7475-F9A7-4904-BFD8-07B708372080}" destId="{F5FD801B-97AF-434C-A628-7EFEB207D2A7}" srcOrd="2" destOrd="0" presId="urn:microsoft.com/office/officeart/2018/2/layout/IconVerticalSolidList"/>
    <dgm:cxn modelId="{7EC31745-6342-42E6-8CA8-336A2365994E}" type="presParOf" srcId="{DC7C7475-F9A7-4904-BFD8-07B708372080}" destId="{B8D46DAB-A2B1-4670-A69E-27C69315DB25}" srcOrd="3" destOrd="0" presId="urn:microsoft.com/office/officeart/2018/2/layout/IconVerticalSolidList"/>
    <dgm:cxn modelId="{99CC1E98-E39E-435F-9711-D7F3F0FC035D}" type="presParOf" srcId="{87FD5B4C-0A94-4998-8779-DA7359363CEE}" destId="{759594DB-B7A8-4474-9A1E-8BB6D12AE76E}" srcOrd="5" destOrd="0" presId="urn:microsoft.com/office/officeart/2018/2/layout/IconVerticalSolidList"/>
    <dgm:cxn modelId="{01EF572B-DC3C-42E3-8710-9F16767FD29A}" type="presParOf" srcId="{87FD5B4C-0A94-4998-8779-DA7359363CEE}" destId="{7AB6D66D-E0E1-4424-BEDC-AA2D8F355E66}" srcOrd="6" destOrd="0" presId="urn:microsoft.com/office/officeart/2018/2/layout/IconVerticalSolidList"/>
    <dgm:cxn modelId="{F09FA994-F49D-442E-B15D-3F91FBC1DC21}" type="presParOf" srcId="{7AB6D66D-E0E1-4424-BEDC-AA2D8F355E66}" destId="{A8472C7A-877B-4721-B6EB-CAC83194FDEE}" srcOrd="0" destOrd="0" presId="urn:microsoft.com/office/officeart/2018/2/layout/IconVerticalSolidList"/>
    <dgm:cxn modelId="{7A23978B-CC69-40CA-847B-CDEC1449050E}" type="presParOf" srcId="{7AB6D66D-E0E1-4424-BEDC-AA2D8F355E66}" destId="{413123C4-04D3-4A2A-9767-84D022A0E288}" srcOrd="1" destOrd="0" presId="urn:microsoft.com/office/officeart/2018/2/layout/IconVerticalSolidList"/>
    <dgm:cxn modelId="{93E6906C-F31F-4C86-A651-8344838A31AB}" type="presParOf" srcId="{7AB6D66D-E0E1-4424-BEDC-AA2D8F355E66}" destId="{DDBCD8E5-29FD-4233-95C5-8024AEDCC2D4}" srcOrd="2" destOrd="0" presId="urn:microsoft.com/office/officeart/2018/2/layout/IconVerticalSolidList"/>
    <dgm:cxn modelId="{A2C0F3EA-5381-443F-BB41-8C4FCDF92689}" type="presParOf" srcId="{7AB6D66D-E0E1-4424-BEDC-AA2D8F355E66}" destId="{8BE1E15B-B4B5-4165-8551-DBE7C4791D82}" srcOrd="3" destOrd="0" presId="urn:microsoft.com/office/officeart/2018/2/layout/IconVerticalSolidList"/>
    <dgm:cxn modelId="{D69E8069-A735-4687-B205-00288AD50B05}" type="presParOf" srcId="{87FD5B4C-0A94-4998-8779-DA7359363CEE}" destId="{2B4823E7-9C25-45E3-8BA4-6B675F784BF4}" srcOrd="7" destOrd="0" presId="urn:microsoft.com/office/officeart/2018/2/layout/IconVerticalSolidList"/>
    <dgm:cxn modelId="{8E54D9AA-6F9F-44E9-98B5-14CA8C2FE75D}" type="presParOf" srcId="{87FD5B4C-0A94-4998-8779-DA7359363CEE}" destId="{0C7F97BD-912F-4EFF-BF61-47EB8D36EE7A}" srcOrd="8" destOrd="0" presId="urn:microsoft.com/office/officeart/2018/2/layout/IconVerticalSolidList"/>
    <dgm:cxn modelId="{1FA6F364-B93F-4714-8EB8-5BA9994464F8}" type="presParOf" srcId="{0C7F97BD-912F-4EFF-BF61-47EB8D36EE7A}" destId="{1909ACCD-85CD-4FA7-8178-FD2E845EDE5A}" srcOrd="0" destOrd="0" presId="urn:microsoft.com/office/officeart/2018/2/layout/IconVerticalSolidList"/>
    <dgm:cxn modelId="{789E1C03-2837-47E2-A0F4-6201BFD13048}" type="presParOf" srcId="{0C7F97BD-912F-4EFF-BF61-47EB8D36EE7A}" destId="{3B7CDE86-C792-4325-B798-98FB53FBBF33}" srcOrd="1" destOrd="0" presId="urn:microsoft.com/office/officeart/2018/2/layout/IconVerticalSolidList"/>
    <dgm:cxn modelId="{67A47BAB-8A3E-438D-8615-B30AAC828977}" type="presParOf" srcId="{0C7F97BD-912F-4EFF-BF61-47EB8D36EE7A}" destId="{DA83C862-B23D-4917-8BB6-33481CA37B64}" srcOrd="2" destOrd="0" presId="urn:microsoft.com/office/officeart/2018/2/layout/IconVerticalSolidList"/>
    <dgm:cxn modelId="{6CEF82CB-F13F-400A-A231-053B82C32C03}" type="presParOf" srcId="{0C7F97BD-912F-4EFF-BF61-47EB8D36EE7A}" destId="{415C0355-DB9A-44E0-B607-F9062C26E133}" srcOrd="3" destOrd="0" presId="urn:microsoft.com/office/officeart/2018/2/layout/IconVerticalSolidList"/>
    <dgm:cxn modelId="{1DDB2CFF-A98D-4815-A3AA-09DCE363DD89}" type="presParOf" srcId="{87FD5B4C-0A94-4998-8779-DA7359363CEE}" destId="{36E15DA2-FAEB-4137-A2A3-4EF3BE2188A3}" srcOrd="9" destOrd="0" presId="urn:microsoft.com/office/officeart/2018/2/layout/IconVerticalSolidList"/>
    <dgm:cxn modelId="{24903130-43AA-4140-B00A-7D8C22C7961C}" type="presParOf" srcId="{87FD5B4C-0A94-4998-8779-DA7359363CEE}" destId="{C585F4F0-C2C7-4603-8EE7-52F07C8E8652}" srcOrd="10" destOrd="0" presId="urn:microsoft.com/office/officeart/2018/2/layout/IconVerticalSolidList"/>
    <dgm:cxn modelId="{A444E2D9-9859-4658-B308-11AE9DF30B50}" type="presParOf" srcId="{C585F4F0-C2C7-4603-8EE7-52F07C8E8652}" destId="{DBBE1CF5-5614-405F-A675-18F25B548C21}" srcOrd="0" destOrd="0" presId="urn:microsoft.com/office/officeart/2018/2/layout/IconVerticalSolidList"/>
    <dgm:cxn modelId="{657C39A4-6751-4DBE-9492-4617D2890DA7}" type="presParOf" srcId="{C585F4F0-C2C7-4603-8EE7-52F07C8E8652}" destId="{2659372D-0BD3-4EB7-B2C9-79C31037198C}" srcOrd="1" destOrd="0" presId="urn:microsoft.com/office/officeart/2018/2/layout/IconVerticalSolidList"/>
    <dgm:cxn modelId="{2CDE3B6D-9092-40D5-86AE-4B910D520C73}" type="presParOf" srcId="{C585F4F0-C2C7-4603-8EE7-52F07C8E8652}" destId="{8D47DDE4-F33F-4CC5-88B2-2928C51F6C6D}" srcOrd="2" destOrd="0" presId="urn:microsoft.com/office/officeart/2018/2/layout/IconVerticalSolidList"/>
    <dgm:cxn modelId="{F03CC61F-40DB-4D9C-B316-15225B7F89CD}" type="presParOf" srcId="{C585F4F0-C2C7-4603-8EE7-52F07C8E8652}" destId="{941E56CF-F46B-48B2-B636-2363B0227D7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BF238A-ECA7-4359-9BF2-1DA4D75B6D00}"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853DB65-0A01-4353-A9E5-1B43A140AF83}">
      <dgm:prSet/>
      <dgm:spPr/>
      <dgm:t>
        <a:bodyPr/>
        <a:lstStyle/>
        <a:p>
          <a:pPr>
            <a:lnSpc>
              <a:spcPct val="100000"/>
            </a:lnSpc>
            <a:defRPr b="1"/>
          </a:pPr>
          <a:r>
            <a:rPr lang="en-US" dirty="0"/>
            <a:t>Following the class visit, develop a report based on the class  observation, including a summary of student surveys</a:t>
          </a:r>
        </a:p>
      </dgm:t>
    </dgm:pt>
    <dgm:pt modelId="{12DAACB8-E576-4D13-8CEE-0A9EAA18B679}" type="parTrans" cxnId="{229A522B-2D74-460A-8CB0-35C91F3184C8}">
      <dgm:prSet/>
      <dgm:spPr/>
      <dgm:t>
        <a:bodyPr/>
        <a:lstStyle/>
        <a:p>
          <a:endParaRPr lang="en-US"/>
        </a:p>
      </dgm:t>
    </dgm:pt>
    <dgm:pt modelId="{84637A1E-6231-4C47-AD64-AB2004AFD2F6}" type="sibTrans" cxnId="{229A522B-2D74-460A-8CB0-35C91F3184C8}">
      <dgm:prSet/>
      <dgm:spPr/>
      <dgm:t>
        <a:bodyPr/>
        <a:lstStyle/>
        <a:p>
          <a:endParaRPr lang="en-US"/>
        </a:p>
      </dgm:t>
    </dgm:pt>
    <dgm:pt modelId="{D73FA221-DC60-4407-B2D1-0EB54EBCEF45}">
      <dgm:prSet/>
      <dgm:spPr/>
      <dgm:t>
        <a:bodyPr/>
        <a:lstStyle/>
        <a:p>
          <a:pPr>
            <a:lnSpc>
              <a:spcPct val="100000"/>
            </a:lnSpc>
            <a:defRPr b="1"/>
          </a:pPr>
          <a:r>
            <a:rPr lang="en-US" dirty="0"/>
            <a:t>Arrange a time to meet with </a:t>
          </a:r>
          <a:r>
            <a:rPr lang="en-US" dirty="0" err="1"/>
            <a:t>evaluee</a:t>
          </a:r>
          <a:r>
            <a:rPr lang="en-US" dirty="0"/>
            <a:t> to provide feedback. Timelines are  outlined in contract</a:t>
          </a:r>
        </a:p>
      </dgm:t>
    </dgm:pt>
    <dgm:pt modelId="{03A09144-39A2-49CA-A254-2E8FA9A9ED06}" type="parTrans" cxnId="{0C76B1F6-AFDF-4B47-9133-C3AF7B0A1B08}">
      <dgm:prSet/>
      <dgm:spPr/>
      <dgm:t>
        <a:bodyPr/>
        <a:lstStyle/>
        <a:p>
          <a:endParaRPr lang="en-US"/>
        </a:p>
      </dgm:t>
    </dgm:pt>
    <dgm:pt modelId="{BE27A26E-708A-4244-8F3C-11DAB3396278}" type="sibTrans" cxnId="{0C76B1F6-AFDF-4B47-9133-C3AF7B0A1B08}">
      <dgm:prSet/>
      <dgm:spPr/>
      <dgm:t>
        <a:bodyPr/>
        <a:lstStyle/>
        <a:p>
          <a:endParaRPr lang="en-US"/>
        </a:p>
      </dgm:t>
    </dgm:pt>
    <dgm:pt modelId="{3F18BAFC-015B-4BF0-AEEF-47433691CD78}">
      <dgm:prSet/>
      <dgm:spPr/>
      <dgm:t>
        <a:bodyPr/>
        <a:lstStyle/>
        <a:p>
          <a:pPr>
            <a:lnSpc>
              <a:spcPct val="100000"/>
            </a:lnSpc>
          </a:pPr>
          <a:r>
            <a:rPr lang="en-US" dirty="0"/>
            <a:t>Part-time — 20 working days after classroom visit </a:t>
          </a:r>
        </a:p>
        <a:p>
          <a:pPr>
            <a:lnSpc>
              <a:spcPct val="100000"/>
            </a:lnSpc>
          </a:pPr>
          <a:r>
            <a:rPr lang="en-US" dirty="0"/>
            <a:t>(Article 18I.1f)</a:t>
          </a:r>
        </a:p>
      </dgm:t>
    </dgm:pt>
    <dgm:pt modelId="{FF0A5D15-B995-45B1-AE1B-B15C5A3B3F7F}" type="parTrans" cxnId="{68F0B7DF-AACD-4B68-A4C6-91881FC8949B}">
      <dgm:prSet/>
      <dgm:spPr/>
      <dgm:t>
        <a:bodyPr/>
        <a:lstStyle/>
        <a:p>
          <a:endParaRPr lang="en-US"/>
        </a:p>
      </dgm:t>
    </dgm:pt>
    <dgm:pt modelId="{21A3CEFF-A131-47BB-B42D-BE42916174C4}" type="sibTrans" cxnId="{68F0B7DF-AACD-4B68-A4C6-91881FC8949B}">
      <dgm:prSet/>
      <dgm:spPr/>
      <dgm:t>
        <a:bodyPr/>
        <a:lstStyle/>
        <a:p>
          <a:endParaRPr lang="en-US"/>
        </a:p>
      </dgm:t>
    </dgm:pt>
    <dgm:pt modelId="{64FF7CA1-A81D-4B55-BCA7-9CB4C35B9141}">
      <dgm:prSet/>
      <dgm:spPr/>
      <dgm:t>
        <a:bodyPr/>
        <a:lstStyle/>
        <a:p>
          <a:pPr>
            <a:lnSpc>
              <a:spcPct val="100000"/>
            </a:lnSpc>
          </a:pPr>
          <a:r>
            <a:rPr lang="en-US" dirty="0"/>
            <a:t>Tenured — 20 working days after classroom visit </a:t>
          </a:r>
        </a:p>
        <a:p>
          <a:pPr>
            <a:lnSpc>
              <a:spcPct val="100000"/>
            </a:lnSpc>
          </a:pPr>
          <a:r>
            <a:rPr lang="en-US" dirty="0"/>
            <a:t>(Article 15F.2.a)</a:t>
          </a:r>
        </a:p>
      </dgm:t>
    </dgm:pt>
    <dgm:pt modelId="{5BFB6AF7-DBD9-467F-B3EE-75D200258036}" type="parTrans" cxnId="{6740238F-F585-4351-A32C-BC3B55EACF8D}">
      <dgm:prSet/>
      <dgm:spPr/>
      <dgm:t>
        <a:bodyPr/>
        <a:lstStyle/>
        <a:p>
          <a:endParaRPr lang="en-US"/>
        </a:p>
      </dgm:t>
    </dgm:pt>
    <dgm:pt modelId="{A418652A-DF47-41D3-B331-5E2522D2445E}" type="sibTrans" cxnId="{6740238F-F585-4351-A32C-BC3B55EACF8D}">
      <dgm:prSet/>
      <dgm:spPr/>
      <dgm:t>
        <a:bodyPr/>
        <a:lstStyle/>
        <a:p>
          <a:endParaRPr lang="en-US"/>
        </a:p>
      </dgm:t>
    </dgm:pt>
    <dgm:pt modelId="{62B5FB5E-9F05-4BCC-878F-26852EDAF96B}">
      <dgm:prSet/>
      <dgm:spPr/>
      <dgm:t>
        <a:bodyPr/>
        <a:lstStyle/>
        <a:p>
          <a:pPr>
            <a:lnSpc>
              <a:spcPct val="100000"/>
            </a:lnSpc>
          </a:pPr>
          <a:r>
            <a:rPr lang="en-US" dirty="0"/>
            <a:t>Untenured — 20 working days after classroom visit (Article 14F.2.f)</a:t>
          </a:r>
        </a:p>
        <a:p>
          <a:pPr>
            <a:lnSpc>
              <a:spcPct val="100000"/>
            </a:lnSpc>
          </a:pPr>
          <a:r>
            <a:rPr lang="en-US" dirty="0"/>
            <a:t>Evaluator should notify appropriate Administrator of the results prior to  contacting the </a:t>
          </a:r>
          <a:r>
            <a:rPr lang="en-US" dirty="0" err="1"/>
            <a:t>evaluee</a:t>
          </a:r>
          <a:endParaRPr lang="en-US" dirty="0"/>
        </a:p>
      </dgm:t>
    </dgm:pt>
    <dgm:pt modelId="{74E06907-B46D-4FA1-819A-F89F79C1571D}" type="parTrans" cxnId="{C48F5D9F-5A68-4FEF-A139-715BAFB0A430}">
      <dgm:prSet/>
      <dgm:spPr/>
      <dgm:t>
        <a:bodyPr/>
        <a:lstStyle/>
        <a:p>
          <a:endParaRPr lang="en-US"/>
        </a:p>
      </dgm:t>
    </dgm:pt>
    <dgm:pt modelId="{29749A67-C948-41AD-A8BF-3A1B50A202A5}" type="sibTrans" cxnId="{C48F5D9F-5A68-4FEF-A139-715BAFB0A430}">
      <dgm:prSet/>
      <dgm:spPr/>
      <dgm:t>
        <a:bodyPr/>
        <a:lstStyle/>
        <a:p>
          <a:endParaRPr lang="en-US"/>
        </a:p>
      </dgm:t>
    </dgm:pt>
    <dgm:pt modelId="{ABA66BF1-D71D-4BBD-ACBC-13E52E41F4A3}">
      <dgm:prSet/>
      <dgm:spPr/>
      <dgm:t>
        <a:bodyPr/>
        <a:lstStyle/>
        <a:p>
          <a:pPr>
            <a:lnSpc>
              <a:spcPct val="100000"/>
            </a:lnSpc>
            <a:defRPr b="1"/>
          </a:pPr>
          <a:r>
            <a:rPr lang="en-US" dirty="0"/>
            <a:t>Satisfactory, Needs Improvement, Unsatisfactory</a:t>
          </a:r>
        </a:p>
      </dgm:t>
    </dgm:pt>
    <dgm:pt modelId="{69685FD8-4587-4BFB-97CC-E4723B397A4D}" type="parTrans" cxnId="{9C21A066-9C73-46BA-B11E-C9B8443832F5}">
      <dgm:prSet/>
      <dgm:spPr/>
      <dgm:t>
        <a:bodyPr/>
        <a:lstStyle/>
        <a:p>
          <a:endParaRPr lang="en-US"/>
        </a:p>
      </dgm:t>
    </dgm:pt>
    <dgm:pt modelId="{CB51F0AD-3916-4273-B247-D8831E6D6623}" type="sibTrans" cxnId="{9C21A066-9C73-46BA-B11E-C9B8443832F5}">
      <dgm:prSet/>
      <dgm:spPr/>
      <dgm:t>
        <a:bodyPr/>
        <a:lstStyle/>
        <a:p>
          <a:endParaRPr lang="en-US"/>
        </a:p>
      </dgm:t>
    </dgm:pt>
    <dgm:pt modelId="{7C4C7E9D-DCFB-438F-8E2B-27DAF553F799}" type="pres">
      <dgm:prSet presAssocID="{81BF238A-ECA7-4359-9BF2-1DA4D75B6D00}" presName="root" presStyleCnt="0">
        <dgm:presLayoutVars>
          <dgm:dir/>
          <dgm:resizeHandles val="exact"/>
        </dgm:presLayoutVars>
      </dgm:prSet>
      <dgm:spPr/>
    </dgm:pt>
    <dgm:pt modelId="{8094880F-CD94-4D4D-8F8C-2E400F8DC94A}" type="pres">
      <dgm:prSet presAssocID="{A853DB65-0A01-4353-A9E5-1B43A140AF83}" presName="compNode" presStyleCnt="0"/>
      <dgm:spPr/>
    </dgm:pt>
    <dgm:pt modelId="{7445DE12-FD19-45DD-AF85-0835B1B53EAB}" type="pres">
      <dgm:prSet presAssocID="{A853DB65-0A01-4353-A9E5-1B43A140AF8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722DA4AA-628A-443E-84C7-E0665C1862AA}" type="pres">
      <dgm:prSet presAssocID="{A853DB65-0A01-4353-A9E5-1B43A140AF83}" presName="iconSpace" presStyleCnt="0"/>
      <dgm:spPr/>
    </dgm:pt>
    <dgm:pt modelId="{BAD930CD-566B-45EA-9AB4-ABF7DE5C6B2A}" type="pres">
      <dgm:prSet presAssocID="{A853DB65-0A01-4353-A9E5-1B43A140AF83}" presName="parTx" presStyleLbl="revTx" presStyleIdx="0" presStyleCnt="6">
        <dgm:presLayoutVars>
          <dgm:chMax val="0"/>
          <dgm:chPref val="0"/>
        </dgm:presLayoutVars>
      </dgm:prSet>
      <dgm:spPr/>
    </dgm:pt>
    <dgm:pt modelId="{4F80698B-4EAF-43B8-8DD7-2FC30A535B79}" type="pres">
      <dgm:prSet presAssocID="{A853DB65-0A01-4353-A9E5-1B43A140AF83}" presName="txSpace" presStyleCnt="0"/>
      <dgm:spPr/>
    </dgm:pt>
    <dgm:pt modelId="{FB6440DB-196D-472F-BC6D-47E71C48B300}" type="pres">
      <dgm:prSet presAssocID="{A853DB65-0A01-4353-A9E5-1B43A140AF83}" presName="desTx" presStyleLbl="revTx" presStyleIdx="1" presStyleCnt="6">
        <dgm:presLayoutVars/>
      </dgm:prSet>
      <dgm:spPr/>
    </dgm:pt>
    <dgm:pt modelId="{7D7D0712-9ACB-4DDF-AFFF-A0085D4944D5}" type="pres">
      <dgm:prSet presAssocID="{84637A1E-6231-4C47-AD64-AB2004AFD2F6}" presName="sibTrans" presStyleCnt="0"/>
      <dgm:spPr/>
    </dgm:pt>
    <dgm:pt modelId="{C8FB4F3A-9AE3-4BF4-888D-4EF509BEA065}" type="pres">
      <dgm:prSet presAssocID="{D73FA221-DC60-4407-B2D1-0EB54EBCEF45}" presName="compNode" presStyleCnt="0"/>
      <dgm:spPr/>
    </dgm:pt>
    <dgm:pt modelId="{7D0B2516-4B14-4EB3-9A05-35F28E30E422}" type="pres">
      <dgm:prSet presAssocID="{D73FA221-DC60-4407-B2D1-0EB54EBCEF4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6C1B1CCD-9AE7-4565-AC53-DB012A9AEE75}" type="pres">
      <dgm:prSet presAssocID="{D73FA221-DC60-4407-B2D1-0EB54EBCEF45}" presName="iconSpace" presStyleCnt="0"/>
      <dgm:spPr/>
    </dgm:pt>
    <dgm:pt modelId="{76A389D3-8E24-4907-A68A-477F50D091DD}" type="pres">
      <dgm:prSet presAssocID="{D73FA221-DC60-4407-B2D1-0EB54EBCEF45}" presName="parTx" presStyleLbl="revTx" presStyleIdx="2" presStyleCnt="6">
        <dgm:presLayoutVars>
          <dgm:chMax val="0"/>
          <dgm:chPref val="0"/>
        </dgm:presLayoutVars>
      </dgm:prSet>
      <dgm:spPr/>
    </dgm:pt>
    <dgm:pt modelId="{316F7647-BD96-4D2E-B240-06378C6B617A}" type="pres">
      <dgm:prSet presAssocID="{D73FA221-DC60-4407-B2D1-0EB54EBCEF45}" presName="txSpace" presStyleCnt="0"/>
      <dgm:spPr/>
    </dgm:pt>
    <dgm:pt modelId="{B13C7928-10A0-44DC-8B51-D39AB8B14857}" type="pres">
      <dgm:prSet presAssocID="{D73FA221-DC60-4407-B2D1-0EB54EBCEF45}" presName="desTx" presStyleLbl="revTx" presStyleIdx="3" presStyleCnt="6">
        <dgm:presLayoutVars/>
      </dgm:prSet>
      <dgm:spPr/>
    </dgm:pt>
    <dgm:pt modelId="{BD542650-9BCF-4800-A2E1-8042168D2421}" type="pres">
      <dgm:prSet presAssocID="{BE27A26E-708A-4244-8F3C-11DAB3396278}" presName="sibTrans" presStyleCnt="0"/>
      <dgm:spPr/>
    </dgm:pt>
    <dgm:pt modelId="{A71CB103-871D-4081-8311-5F4D06A01164}" type="pres">
      <dgm:prSet presAssocID="{ABA66BF1-D71D-4BBD-ACBC-13E52E41F4A3}" presName="compNode" presStyleCnt="0"/>
      <dgm:spPr/>
    </dgm:pt>
    <dgm:pt modelId="{A9FCF103-8F39-45B0-8E1E-1BA8CAB17B6C}" type="pres">
      <dgm:prSet presAssocID="{ABA66BF1-D71D-4BBD-ACBC-13E52E41F4A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7175FB37-09D8-40B8-AD74-8D03DEFB0290}" type="pres">
      <dgm:prSet presAssocID="{ABA66BF1-D71D-4BBD-ACBC-13E52E41F4A3}" presName="iconSpace" presStyleCnt="0"/>
      <dgm:spPr/>
    </dgm:pt>
    <dgm:pt modelId="{CED12CDF-EC07-401F-AC78-78373847B982}" type="pres">
      <dgm:prSet presAssocID="{ABA66BF1-D71D-4BBD-ACBC-13E52E41F4A3}" presName="parTx" presStyleLbl="revTx" presStyleIdx="4" presStyleCnt="6">
        <dgm:presLayoutVars>
          <dgm:chMax val="0"/>
          <dgm:chPref val="0"/>
        </dgm:presLayoutVars>
      </dgm:prSet>
      <dgm:spPr/>
    </dgm:pt>
    <dgm:pt modelId="{EC63452E-0C93-4816-8E33-8043A55208B1}" type="pres">
      <dgm:prSet presAssocID="{ABA66BF1-D71D-4BBD-ACBC-13E52E41F4A3}" presName="txSpace" presStyleCnt="0"/>
      <dgm:spPr/>
    </dgm:pt>
    <dgm:pt modelId="{69A2FC71-E2A3-4919-8F52-4413C35217EE}" type="pres">
      <dgm:prSet presAssocID="{ABA66BF1-D71D-4BBD-ACBC-13E52E41F4A3}" presName="desTx" presStyleLbl="revTx" presStyleIdx="5" presStyleCnt="6">
        <dgm:presLayoutVars/>
      </dgm:prSet>
      <dgm:spPr/>
    </dgm:pt>
  </dgm:ptLst>
  <dgm:cxnLst>
    <dgm:cxn modelId="{229A522B-2D74-460A-8CB0-35C91F3184C8}" srcId="{81BF238A-ECA7-4359-9BF2-1DA4D75B6D00}" destId="{A853DB65-0A01-4353-A9E5-1B43A140AF83}" srcOrd="0" destOrd="0" parTransId="{12DAACB8-E576-4D13-8CEE-0A9EAA18B679}" sibTransId="{84637A1E-6231-4C47-AD64-AB2004AFD2F6}"/>
    <dgm:cxn modelId="{F35E6062-801A-1141-A1BC-119A5641EFF4}" type="presOf" srcId="{3F18BAFC-015B-4BF0-AEEF-47433691CD78}" destId="{B13C7928-10A0-44DC-8B51-D39AB8B14857}" srcOrd="0" destOrd="0" presId="urn:microsoft.com/office/officeart/2018/5/layout/CenteredIconLabelDescriptionList"/>
    <dgm:cxn modelId="{9C21A066-9C73-46BA-B11E-C9B8443832F5}" srcId="{81BF238A-ECA7-4359-9BF2-1DA4D75B6D00}" destId="{ABA66BF1-D71D-4BBD-ACBC-13E52E41F4A3}" srcOrd="2" destOrd="0" parTransId="{69685FD8-4587-4BFB-97CC-E4723B397A4D}" sibTransId="{CB51F0AD-3916-4273-B247-D8831E6D6623}"/>
    <dgm:cxn modelId="{9DC6C646-11AB-2B41-8CE5-4255F8443BC1}" type="presOf" srcId="{D73FA221-DC60-4407-B2D1-0EB54EBCEF45}" destId="{76A389D3-8E24-4907-A68A-477F50D091DD}" srcOrd="0" destOrd="0" presId="urn:microsoft.com/office/officeart/2018/5/layout/CenteredIconLabelDescriptionList"/>
    <dgm:cxn modelId="{19C37756-80EF-AD4F-A682-A7295A16A0FB}" type="presOf" srcId="{ABA66BF1-D71D-4BBD-ACBC-13E52E41F4A3}" destId="{CED12CDF-EC07-401F-AC78-78373847B982}" srcOrd="0" destOrd="0" presId="urn:microsoft.com/office/officeart/2018/5/layout/CenteredIconLabelDescriptionList"/>
    <dgm:cxn modelId="{6740238F-F585-4351-A32C-BC3B55EACF8D}" srcId="{D73FA221-DC60-4407-B2D1-0EB54EBCEF45}" destId="{64FF7CA1-A81D-4B55-BCA7-9CB4C35B9141}" srcOrd="1" destOrd="0" parTransId="{5BFB6AF7-DBD9-467F-B3EE-75D200258036}" sibTransId="{A418652A-DF47-41D3-B331-5E2522D2445E}"/>
    <dgm:cxn modelId="{C48F5D9F-5A68-4FEF-A139-715BAFB0A430}" srcId="{D73FA221-DC60-4407-B2D1-0EB54EBCEF45}" destId="{62B5FB5E-9F05-4BCC-878F-26852EDAF96B}" srcOrd="2" destOrd="0" parTransId="{74E06907-B46D-4FA1-819A-F89F79C1571D}" sibTransId="{29749A67-C948-41AD-A8BF-3A1B50A202A5}"/>
    <dgm:cxn modelId="{80125DA1-2F5B-1A43-88CA-1B305EA4BB8D}" type="presOf" srcId="{A853DB65-0A01-4353-A9E5-1B43A140AF83}" destId="{BAD930CD-566B-45EA-9AB4-ABF7DE5C6B2A}" srcOrd="0" destOrd="0" presId="urn:microsoft.com/office/officeart/2018/5/layout/CenteredIconLabelDescriptionList"/>
    <dgm:cxn modelId="{746008C6-097E-A34B-94DB-E48C21134CE8}" type="presOf" srcId="{64FF7CA1-A81D-4B55-BCA7-9CB4C35B9141}" destId="{B13C7928-10A0-44DC-8B51-D39AB8B14857}" srcOrd="0" destOrd="1" presId="urn:microsoft.com/office/officeart/2018/5/layout/CenteredIconLabelDescriptionList"/>
    <dgm:cxn modelId="{EDA814D0-E011-864F-A133-B0D2EFC7E422}" type="presOf" srcId="{62B5FB5E-9F05-4BCC-878F-26852EDAF96B}" destId="{B13C7928-10A0-44DC-8B51-D39AB8B14857}" srcOrd="0" destOrd="2" presId="urn:microsoft.com/office/officeart/2018/5/layout/CenteredIconLabelDescriptionList"/>
    <dgm:cxn modelId="{9BD9D9DE-3F2E-7B45-A590-435B00E09554}" type="presOf" srcId="{81BF238A-ECA7-4359-9BF2-1DA4D75B6D00}" destId="{7C4C7E9D-DCFB-438F-8E2B-27DAF553F799}" srcOrd="0" destOrd="0" presId="urn:microsoft.com/office/officeart/2018/5/layout/CenteredIconLabelDescriptionList"/>
    <dgm:cxn modelId="{68F0B7DF-AACD-4B68-A4C6-91881FC8949B}" srcId="{D73FA221-DC60-4407-B2D1-0EB54EBCEF45}" destId="{3F18BAFC-015B-4BF0-AEEF-47433691CD78}" srcOrd="0" destOrd="0" parTransId="{FF0A5D15-B995-45B1-AE1B-B15C5A3B3F7F}" sibTransId="{21A3CEFF-A131-47BB-B42D-BE42916174C4}"/>
    <dgm:cxn modelId="{0C76B1F6-AFDF-4B47-9133-C3AF7B0A1B08}" srcId="{81BF238A-ECA7-4359-9BF2-1DA4D75B6D00}" destId="{D73FA221-DC60-4407-B2D1-0EB54EBCEF45}" srcOrd="1" destOrd="0" parTransId="{03A09144-39A2-49CA-A254-2E8FA9A9ED06}" sibTransId="{BE27A26E-708A-4244-8F3C-11DAB3396278}"/>
    <dgm:cxn modelId="{A766685C-5399-3449-A6A3-21744B8809FB}" type="presParOf" srcId="{7C4C7E9D-DCFB-438F-8E2B-27DAF553F799}" destId="{8094880F-CD94-4D4D-8F8C-2E400F8DC94A}" srcOrd="0" destOrd="0" presId="urn:microsoft.com/office/officeart/2018/5/layout/CenteredIconLabelDescriptionList"/>
    <dgm:cxn modelId="{F731E692-3EED-344B-82D4-64E98A92AEB7}" type="presParOf" srcId="{8094880F-CD94-4D4D-8F8C-2E400F8DC94A}" destId="{7445DE12-FD19-45DD-AF85-0835B1B53EAB}" srcOrd="0" destOrd="0" presId="urn:microsoft.com/office/officeart/2018/5/layout/CenteredIconLabelDescriptionList"/>
    <dgm:cxn modelId="{6244457B-93EF-7540-AE13-D9FBCF265ADD}" type="presParOf" srcId="{8094880F-CD94-4D4D-8F8C-2E400F8DC94A}" destId="{722DA4AA-628A-443E-84C7-E0665C1862AA}" srcOrd="1" destOrd="0" presId="urn:microsoft.com/office/officeart/2018/5/layout/CenteredIconLabelDescriptionList"/>
    <dgm:cxn modelId="{18EB4EBA-7441-6144-B33F-055DADD28A38}" type="presParOf" srcId="{8094880F-CD94-4D4D-8F8C-2E400F8DC94A}" destId="{BAD930CD-566B-45EA-9AB4-ABF7DE5C6B2A}" srcOrd="2" destOrd="0" presId="urn:microsoft.com/office/officeart/2018/5/layout/CenteredIconLabelDescriptionList"/>
    <dgm:cxn modelId="{42D5640D-4C4B-414E-9170-AC4DB51F8BB9}" type="presParOf" srcId="{8094880F-CD94-4D4D-8F8C-2E400F8DC94A}" destId="{4F80698B-4EAF-43B8-8DD7-2FC30A535B79}" srcOrd="3" destOrd="0" presId="urn:microsoft.com/office/officeart/2018/5/layout/CenteredIconLabelDescriptionList"/>
    <dgm:cxn modelId="{D8B37CE7-3EE8-2F49-9E1E-69026074610B}" type="presParOf" srcId="{8094880F-CD94-4D4D-8F8C-2E400F8DC94A}" destId="{FB6440DB-196D-472F-BC6D-47E71C48B300}" srcOrd="4" destOrd="0" presId="urn:microsoft.com/office/officeart/2018/5/layout/CenteredIconLabelDescriptionList"/>
    <dgm:cxn modelId="{287A7413-B743-4646-9DCB-A393FDCE8F4C}" type="presParOf" srcId="{7C4C7E9D-DCFB-438F-8E2B-27DAF553F799}" destId="{7D7D0712-9ACB-4DDF-AFFF-A0085D4944D5}" srcOrd="1" destOrd="0" presId="urn:microsoft.com/office/officeart/2018/5/layout/CenteredIconLabelDescriptionList"/>
    <dgm:cxn modelId="{6AF10CCA-653A-F44D-90AA-A4625E62CCEB}" type="presParOf" srcId="{7C4C7E9D-DCFB-438F-8E2B-27DAF553F799}" destId="{C8FB4F3A-9AE3-4BF4-888D-4EF509BEA065}" srcOrd="2" destOrd="0" presId="urn:microsoft.com/office/officeart/2018/5/layout/CenteredIconLabelDescriptionList"/>
    <dgm:cxn modelId="{29DAA24B-DC25-CE4B-BC91-3ECDC018ABF6}" type="presParOf" srcId="{C8FB4F3A-9AE3-4BF4-888D-4EF509BEA065}" destId="{7D0B2516-4B14-4EB3-9A05-35F28E30E422}" srcOrd="0" destOrd="0" presId="urn:microsoft.com/office/officeart/2018/5/layout/CenteredIconLabelDescriptionList"/>
    <dgm:cxn modelId="{A5729113-7C08-7E44-9A8A-759629412E54}" type="presParOf" srcId="{C8FB4F3A-9AE3-4BF4-888D-4EF509BEA065}" destId="{6C1B1CCD-9AE7-4565-AC53-DB012A9AEE75}" srcOrd="1" destOrd="0" presId="urn:microsoft.com/office/officeart/2018/5/layout/CenteredIconLabelDescriptionList"/>
    <dgm:cxn modelId="{167A1E1A-3BE5-BB4F-9FBA-4420C2ABA345}" type="presParOf" srcId="{C8FB4F3A-9AE3-4BF4-888D-4EF509BEA065}" destId="{76A389D3-8E24-4907-A68A-477F50D091DD}" srcOrd="2" destOrd="0" presId="urn:microsoft.com/office/officeart/2018/5/layout/CenteredIconLabelDescriptionList"/>
    <dgm:cxn modelId="{EDF52393-D700-A146-B104-B69DA2A35F57}" type="presParOf" srcId="{C8FB4F3A-9AE3-4BF4-888D-4EF509BEA065}" destId="{316F7647-BD96-4D2E-B240-06378C6B617A}" srcOrd="3" destOrd="0" presId="urn:microsoft.com/office/officeart/2018/5/layout/CenteredIconLabelDescriptionList"/>
    <dgm:cxn modelId="{8DB026E8-6F2F-6541-8EEC-F6FE3CA4AE28}" type="presParOf" srcId="{C8FB4F3A-9AE3-4BF4-888D-4EF509BEA065}" destId="{B13C7928-10A0-44DC-8B51-D39AB8B14857}" srcOrd="4" destOrd="0" presId="urn:microsoft.com/office/officeart/2018/5/layout/CenteredIconLabelDescriptionList"/>
    <dgm:cxn modelId="{0353105B-9A78-754D-B045-9AAE1BE0F75F}" type="presParOf" srcId="{7C4C7E9D-DCFB-438F-8E2B-27DAF553F799}" destId="{BD542650-9BCF-4800-A2E1-8042168D2421}" srcOrd="3" destOrd="0" presId="urn:microsoft.com/office/officeart/2018/5/layout/CenteredIconLabelDescriptionList"/>
    <dgm:cxn modelId="{CFA8A1F1-B451-854A-8CFF-68754257EE31}" type="presParOf" srcId="{7C4C7E9D-DCFB-438F-8E2B-27DAF553F799}" destId="{A71CB103-871D-4081-8311-5F4D06A01164}" srcOrd="4" destOrd="0" presId="urn:microsoft.com/office/officeart/2018/5/layout/CenteredIconLabelDescriptionList"/>
    <dgm:cxn modelId="{2E440C31-6B08-D64A-9FA9-0BEA918E1DDD}" type="presParOf" srcId="{A71CB103-871D-4081-8311-5F4D06A01164}" destId="{A9FCF103-8F39-45B0-8E1E-1BA8CAB17B6C}" srcOrd="0" destOrd="0" presId="urn:microsoft.com/office/officeart/2018/5/layout/CenteredIconLabelDescriptionList"/>
    <dgm:cxn modelId="{E610E9C0-9261-3A45-A1E6-0E575959C164}" type="presParOf" srcId="{A71CB103-871D-4081-8311-5F4D06A01164}" destId="{7175FB37-09D8-40B8-AD74-8D03DEFB0290}" srcOrd="1" destOrd="0" presId="urn:microsoft.com/office/officeart/2018/5/layout/CenteredIconLabelDescriptionList"/>
    <dgm:cxn modelId="{AB84C5E7-ADE6-9F40-8DC7-325003602446}" type="presParOf" srcId="{A71CB103-871D-4081-8311-5F4D06A01164}" destId="{CED12CDF-EC07-401F-AC78-78373847B982}" srcOrd="2" destOrd="0" presId="urn:microsoft.com/office/officeart/2018/5/layout/CenteredIconLabelDescriptionList"/>
    <dgm:cxn modelId="{CC5713B2-1EA1-8341-ADC8-CB5E9AB7E4FA}" type="presParOf" srcId="{A71CB103-871D-4081-8311-5F4D06A01164}" destId="{EC63452E-0C93-4816-8E33-8043A55208B1}" srcOrd="3" destOrd="0" presId="urn:microsoft.com/office/officeart/2018/5/layout/CenteredIconLabelDescriptionList"/>
    <dgm:cxn modelId="{EED8CA75-610B-D84A-9809-A0E21E9704D6}" type="presParOf" srcId="{A71CB103-871D-4081-8311-5F4D06A01164}" destId="{69A2FC71-E2A3-4919-8F52-4413C35217EE}"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8E311F-CB69-440C-BA8E-787A4ED3EB5C}" type="doc">
      <dgm:prSet loTypeId="urn:microsoft.com/office/officeart/2005/8/layout/vProcess5" loCatId="process" qsTypeId="urn:microsoft.com/office/officeart/2005/8/quickstyle/simple1" qsCatId="simple" csTypeId="urn:microsoft.com/office/officeart/2005/8/colors/accent0_3" csCatId="mainScheme" phldr="1"/>
      <dgm:spPr/>
      <dgm:t>
        <a:bodyPr/>
        <a:lstStyle/>
        <a:p>
          <a:endParaRPr lang="en-US"/>
        </a:p>
      </dgm:t>
    </dgm:pt>
    <dgm:pt modelId="{49291D2D-A834-403F-80EA-D180DD6B56C1}">
      <dgm:prSet/>
      <dgm:spPr/>
      <dgm:t>
        <a:bodyPr/>
        <a:lstStyle/>
        <a:p>
          <a:r>
            <a:rPr lang="en-US"/>
            <a:t>The evaluator shall be added to the course with customized Evaluator role or other LMS-specific defined role created for the purposes of course evaluation. </a:t>
          </a:r>
        </a:p>
      </dgm:t>
    </dgm:pt>
    <dgm:pt modelId="{4FFE7168-A7FE-4BFD-9EA7-B6CEE95F6FFB}" type="parTrans" cxnId="{EB4306D6-8E16-43A4-B08B-1AED4F848473}">
      <dgm:prSet/>
      <dgm:spPr/>
      <dgm:t>
        <a:bodyPr/>
        <a:lstStyle/>
        <a:p>
          <a:endParaRPr lang="en-US"/>
        </a:p>
      </dgm:t>
    </dgm:pt>
    <dgm:pt modelId="{7CD9659D-5C6C-42AB-96EE-3F0A6F0EB6DC}" type="sibTrans" cxnId="{EB4306D6-8E16-43A4-B08B-1AED4F848473}">
      <dgm:prSet/>
      <dgm:spPr/>
      <dgm:t>
        <a:bodyPr/>
        <a:lstStyle/>
        <a:p>
          <a:endParaRPr lang="en-US"/>
        </a:p>
      </dgm:t>
    </dgm:pt>
    <dgm:pt modelId="{1C801A82-577F-4FA9-B8A8-92E0F144DB67}">
      <dgm:prSet/>
      <dgm:spPr/>
      <dgm:t>
        <a:bodyPr/>
        <a:lstStyle/>
        <a:p>
          <a:r>
            <a:rPr lang="en-US"/>
            <a:t>The evaluator shall have access to the course for a maximum of seventy-two (72) hours unless the evaluee voluntarily agrees to extend this time limit. </a:t>
          </a:r>
        </a:p>
      </dgm:t>
    </dgm:pt>
    <dgm:pt modelId="{C1E0B4F3-0C9B-4BB0-B251-3BEA22CF4C60}" type="parTrans" cxnId="{96F5A9C7-9E21-4051-A036-0976BB62AD20}">
      <dgm:prSet/>
      <dgm:spPr/>
      <dgm:t>
        <a:bodyPr/>
        <a:lstStyle/>
        <a:p>
          <a:endParaRPr lang="en-US"/>
        </a:p>
      </dgm:t>
    </dgm:pt>
    <dgm:pt modelId="{351949DB-7B33-4513-A252-2796AA9D4E43}" type="sibTrans" cxnId="{96F5A9C7-9E21-4051-A036-0976BB62AD20}">
      <dgm:prSet/>
      <dgm:spPr/>
      <dgm:t>
        <a:bodyPr/>
        <a:lstStyle/>
        <a:p>
          <a:endParaRPr lang="en-US"/>
        </a:p>
      </dgm:t>
    </dgm:pt>
    <dgm:pt modelId="{833CBCC0-53C1-4579-912C-6BCE977885B4}">
      <dgm:prSet/>
      <dgm:spPr/>
      <dgm:t>
        <a:bodyPr/>
        <a:lstStyle/>
        <a:p>
          <a:r>
            <a:rPr lang="en-US" dirty="0"/>
            <a:t>At the pre-arranged observation time, the </a:t>
          </a:r>
          <a:r>
            <a:rPr lang="en-US" dirty="0" err="1"/>
            <a:t>evaluee</a:t>
          </a:r>
          <a:r>
            <a:rPr lang="en-US" dirty="0"/>
            <a:t> will add the evaluator into the course site. The </a:t>
          </a:r>
          <a:r>
            <a:rPr lang="en-US" dirty="0" err="1"/>
            <a:t>evaluee</a:t>
          </a:r>
          <a:r>
            <a:rPr lang="en-US" dirty="0"/>
            <a:t> will also remove the evaluator using the same method. It is the responsibility of the </a:t>
          </a:r>
          <a:r>
            <a:rPr lang="en-US" dirty="0" err="1"/>
            <a:t>evaluee</a:t>
          </a:r>
          <a:r>
            <a:rPr lang="en-US" dirty="0"/>
            <a:t> to remove the evaluator’s access</a:t>
          </a:r>
        </a:p>
      </dgm:t>
    </dgm:pt>
    <dgm:pt modelId="{0D28A6C8-6815-46CD-9E72-1513E269BA53}" type="parTrans" cxnId="{38D21E08-357B-46BC-846F-80CA4F8E2E1B}">
      <dgm:prSet/>
      <dgm:spPr/>
      <dgm:t>
        <a:bodyPr/>
        <a:lstStyle/>
        <a:p>
          <a:endParaRPr lang="en-US"/>
        </a:p>
      </dgm:t>
    </dgm:pt>
    <dgm:pt modelId="{497D9573-5B1A-45AB-BE79-19E4F2444A10}" type="sibTrans" cxnId="{38D21E08-357B-46BC-846F-80CA4F8E2E1B}">
      <dgm:prSet/>
      <dgm:spPr/>
      <dgm:t>
        <a:bodyPr/>
        <a:lstStyle/>
        <a:p>
          <a:endParaRPr lang="en-US"/>
        </a:p>
      </dgm:t>
    </dgm:pt>
    <dgm:pt modelId="{3C8FE13D-5C35-4BC0-BC90-B5DA91D119E5}">
      <dgm:prSet/>
      <dgm:spPr/>
      <dgm:t>
        <a:bodyPr/>
        <a:lstStyle/>
        <a:p>
          <a:r>
            <a:rPr lang="en-US" dirty="0"/>
            <a:t>The evaluator shall use for the purpose of evaluation course modules, content or lessons that cover a minimum of two weeks’ worth of instruction (19.F.2) </a:t>
          </a:r>
        </a:p>
      </dgm:t>
    </dgm:pt>
    <dgm:pt modelId="{2DC3ECCC-D12A-443F-A327-623EA325D6E7}" type="parTrans" cxnId="{6EE9DA73-9961-4396-BBE4-A1B39E9CC867}">
      <dgm:prSet/>
      <dgm:spPr/>
      <dgm:t>
        <a:bodyPr/>
        <a:lstStyle/>
        <a:p>
          <a:endParaRPr lang="en-US"/>
        </a:p>
      </dgm:t>
    </dgm:pt>
    <dgm:pt modelId="{4BA9661E-19DB-4153-9F1C-92F933B859F9}" type="sibTrans" cxnId="{6EE9DA73-9961-4396-BBE4-A1B39E9CC867}">
      <dgm:prSet/>
      <dgm:spPr/>
      <dgm:t>
        <a:bodyPr/>
        <a:lstStyle/>
        <a:p>
          <a:endParaRPr lang="en-US"/>
        </a:p>
      </dgm:t>
    </dgm:pt>
    <dgm:pt modelId="{8F9F9864-9B4F-F84A-8E14-29C6221750BA}" type="pres">
      <dgm:prSet presAssocID="{258E311F-CB69-440C-BA8E-787A4ED3EB5C}" presName="outerComposite" presStyleCnt="0">
        <dgm:presLayoutVars>
          <dgm:chMax val="5"/>
          <dgm:dir/>
          <dgm:resizeHandles val="exact"/>
        </dgm:presLayoutVars>
      </dgm:prSet>
      <dgm:spPr/>
    </dgm:pt>
    <dgm:pt modelId="{E3EDF21D-08F2-424D-BE71-FB0023624124}" type="pres">
      <dgm:prSet presAssocID="{258E311F-CB69-440C-BA8E-787A4ED3EB5C}" presName="dummyMaxCanvas" presStyleCnt="0">
        <dgm:presLayoutVars/>
      </dgm:prSet>
      <dgm:spPr/>
    </dgm:pt>
    <dgm:pt modelId="{55D9A4FC-9BA1-7B4A-B5AC-3AE2404C72AB}" type="pres">
      <dgm:prSet presAssocID="{258E311F-CB69-440C-BA8E-787A4ED3EB5C}" presName="FourNodes_1" presStyleLbl="node1" presStyleIdx="0" presStyleCnt="4">
        <dgm:presLayoutVars>
          <dgm:bulletEnabled val="1"/>
        </dgm:presLayoutVars>
      </dgm:prSet>
      <dgm:spPr/>
    </dgm:pt>
    <dgm:pt modelId="{BD257F30-D260-B44C-BCCA-DF58A994AAE1}" type="pres">
      <dgm:prSet presAssocID="{258E311F-CB69-440C-BA8E-787A4ED3EB5C}" presName="FourNodes_2" presStyleLbl="node1" presStyleIdx="1" presStyleCnt="4">
        <dgm:presLayoutVars>
          <dgm:bulletEnabled val="1"/>
        </dgm:presLayoutVars>
      </dgm:prSet>
      <dgm:spPr/>
    </dgm:pt>
    <dgm:pt modelId="{F5004DEA-4006-F64A-B367-D78D636DF453}" type="pres">
      <dgm:prSet presAssocID="{258E311F-CB69-440C-BA8E-787A4ED3EB5C}" presName="FourNodes_3" presStyleLbl="node1" presStyleIdx="2" presStyleCnt="4">
        <dgm:presLayoutVars>
          <dgm:bulletEnabled val="1"/>
        </dgm:presLayoutVars>
      </dgm:prSet>
      <dgm:spPr/>
    </dgm:pt>
    <dgm:pt modelId="{E338691C-FABD-5E4B-A718-352AABF57D4D}" type="pres">
      <dgm:prSet presAssocID="{258E311F-CB69-440C-BA8E-787A4ED3EB5C}" presName="FourNodes_4" presStyleLbl="node1" presStyleIdx="3" presStyleCnt="4">
        <dgm:presLayoutVars>
          <dgm:bulletEnabled val="1"/>
        </dgm:presLayoutVars>
      </dgm:prSet>
      <dgm:spPr/>
    </dgm:pt>
    <dgm:pt modelId="{4320C2F4-0685-AF4E-98F7-F17BDEA78CED}" type="pres">
      <dgm:prSet presAssocID="{258E311F-CB69-440C-BA8E-787A4ED3EB5C}" presName="FourConn_1-2" presStyleLbl="fgAccFollowNode1" presStyleIdx="0" presStyleCnt="3">
        <dgm:presLayoutVars>
          <dgm:bulletEnabled val="1"/>
        </dgm:presLayoutVars>
      </dgm:prSet>
      <dgm:spPr/>
    </dgm:pt>
    <dgm:pt modelId="{6CB7B6B2-F8EA-3041-B69B-6FA932C0C84F}" type="pres">
      <dgm:prSet presAssocID="{258E311F-CB69-440C-BA8E-787A4ED3EB5C}" presName="FourConn_2-3" presStyleLbl="fgAccFollowNode1" presStyleIdx="1" presStyleCnt="3">
        <dgm:presLayoutVars>
          <dgm:bulletEnabled val="1"/>
        </dgm:presLayoutVars>
      </dgm:prSet>
      <dgm:spPr/>
    </dgm:pt>
    <dgm:pt modelId="{5525A8D1-85DC-2149-84B8-C544760A4D69}" type="pres">
      <dgm:prSet presAssocID="{258E311F-CB69-440C-BA8E-787A4ED3EB5C}" presName="FourConn_3-4" presStyleLbl="fgAccFollowNode1" presStyleIdx="2" presStyleCnt="3">
        <dgm:presLayoutVars>
          <dgm:bulletEnabled val="1"/>
        </dgm:presLayoutVars>
      </dgm:prSet>
      <dgm:spPr/>
    </dgm:pt>
    <dgm:pt modelId="{816D0AB6-6731-3C4D-BEAB-AFF17CC62EF4}" type="pres">
      <dgm:prSet presAssocID="{258E311F-CB69-440C-BA8E-787A4ED3EB5C}" presName="FourNodes_1_text" presStyleLbl="node1" presStyleIdx="3" presStyleCnt="4">
        <dgm:presLayoutVars>
          <dgm:bulletEnabled val="1"/>
        </dgm:presLayoutVars>
      </dgm:prSet>
      <dgm:spPr/>
    </dgm:pt>
    <dgm:pt modelId="{4D988AF9-4768-414C-8DE4-BD673793AE02}" type="pres">
      <dgm:prSet presAssocID="{258E311F-CB69-440C-BA8E-787A4ED3EB5C}" presName="FourNodes_2_text" presStyleLbl="node1" presStyleIdx="3" presStyleCnt="4">
        <dgm:presLayoutVars>
          <dgm:bulletEnabled val="1"/>
        </dgm:presLayoutVars>
      </dgm:prSet>
      <dgm:spPr/>
    </dgm:pt>
    <dgm:pt modelId="{49F2214E-4268-C145-B7C5-D8D23204BB4B}" type="pres">
      <dgm:prSet presAssocID="{258E311F-CB69-440C-BA8E-787A4ED3EB5C}" presName="FourNodes_3_text" presStyleLbl="node1" presStyleIdx="3" presStyleCnt="4">
        <dgm:presLayoutVars>
          <dgm:bulletEnabled val="1"/>
        </dgm:presLayoutVars>
      </dgm:prSet>
      <dgm:spPr/>
    </dgm:pt>
    <dgm:pt modelId="{2AE59E1B-BB57-3E4E-80F1-76D6128C3ADA}" type="pres">
      <dgm:prSet presAssocID="{258E311F-CB69-440C-BA8E-787A4ED3EB5C}" presName="FourNodes_4_text" presStyleLbl="node1" presStyleIdx="3" presStyleCnt="4">
        <dgm:presLayoutVars>
          <dgm:bulletEnabled val="1"/>
        </dgm:presLayoutVars>
      </dgm:prSet>
      <dgm:spPr/>
    </dgm:pt>
  </dgm:ptLst>
  <dgm:cxnLst>
    <dgm:cxn modelId="{38D21E08-357B-46BC-846F-80CA4F8E2E1B}" srcId="{258E311F-CB69-440C-BA8E-787A4ED3EB5C}" destId="{833CBCC0-53C1-4579-912C-6BCE977885B4}" srcOrd="2" destOrd="0" parTransId="{0D28A6C8-6815-46CD-9E72-1513E269BA53}" sibTransId="{497D9573-5B1A-45AB-BE79-19E4F2444A10}"/>
    <dgm:cxn modelId="{F9D6C513-C9CE-5741-A03F-8CF0B09EB081}" type="presOf" srcId="{7CD9659D-5C6C-42AB-96EE-3F0A6F0EB6DC}" destId="{4320C2F4-0685-AF4E-98F7-F17BDEA78CED}" srcOrd="0" destOrd="0" presId="urn:microsoft.com/office/officeart/2005/8/layout/vProcess5"/>
    <dgm:cxn modelId="{61685F14-46C7-1541-A9DF-36DCE28CB5F6}" type="presOf" srcId="{833CBCC0-53C1-4579-912C-6BCE977885B4}" destId="{F5004DEA-4006-F64A-B367-D78D636DF453}" srcOrd="0" destOrd="0" presId="urn:microsoft.com/office/officeart/2005/8/layout/vProcess5"/>
    <dgm:cxn modelId="{1A931022-16FA-024D-8A8D-A594615D0BE2}" type="presOf" srcId="{49291D2D-A834-403F-80EA-D180DD6B56C1}" destId="{816D0AB6-6731-3C4D-BEAB-AFF17CC62EF4}" srcOrd="1" destOrd="0" presId="urn:microsoft.com/office/officeart/2005/8/layout/vProcess5"/>
    <dgm:cxn modelId="{B07D2140-0BC4-1E49-B708-B4862FB64298}" type="presOf" srcId="{3C8FE13D-5C35-4BC0-BC90-B5DA91D119E5}" destId="{E338691C-FABD-5E4B-A718-352AABF57D4D}" srcOrd="0" destOrd="0" presId="urn:microsoft.com/office/officeart/2005/8/layout/vProcess5"/>
    <dgm:cxn modelId="{4D6D9C6B-8F67-D944-BAC4-ECF70D259B10}" type="presOf" srcId="{833CBCC0-53C1-4579-912C-6BCE977885B4}" destId="{49F2214E-4268-C145-B7C5-D8D23204BB4B}" srcOrd="1" destOrd="0" presId="urn:microsoft.com/office/officeart/2005/8/layout/vProcess5"/>
    <dgm:cxn modelId="{3CCF0550-2FFA-2C42-AC56-427A19B692CA}" type="presOf" srcId="{351949DB-7B33-4513-A252-2796AA9D4E43}" destId="{6CB7B6B2-F8EA-3041-B69B-6FA932C0C84F}" srcOrd="0" destOrd="0" presId="urn:microsoft.com/office/officeart/2005/8/layout/vProcess5"/>
    <dgm:cxn modelId="{6EE9DA73-9961-4396-BBE4-A1B39E9CC867}" srcId="{258E311F-CB69-440C-BA8E-787A4ED3EB5C}" destId="{3C8FE13D-5C35-4BC0-BC90-B5DA91D119E5}" srcOrd="3" destOrd="0" parTransId="{2DC3ECCC-D12A-443F-A327-623EA325D6E7}" sibTransId="{4BA9661E-19DB-4153-9F1C-92F933B859F9}"/>
    <dgm:cxn modelId="{5FBB8782-D660-8F43-869E-5260CB160D20}" type="presOf" srcId="{1C801A82-577F-4FA9-B8A8-92E0F144DB67}" destId="{BD257F30-D260-B44C-BCCA-DF58A994AAE1}" srcOrd="0" destOrd="0" presId="urn:microsoft.com/office/officeart/2005/8/layout/vProcess5"/>
    <dgm:cxn modelId="{A43AC59E-8ABF-4C48-BEDF-410CC49E114A}" type="presOf" srcId="{258E311F-CB69-440C-BA8E-787A4ED3EB5C}" destId="{8F9F9864-9B4F-F84A-8E14-29C6221750BA}" srcOrd="0" destOrd="0" presId="urn:microsoft.com/office/officeart/2005/8/layout/vProcess5"/>
    <dgm:cxn modelId="{23A756A9-4C83-AA4D-9A68-2D545C4E3F5F}" type="presOf" srcId="{49291D2D-A834-403F-80EA-D180DD6B56C1}" destId="{55D9A4FC-9BA1-7B4A-B5AC-3AE2404C72AB}" srcOrd="0" destOrd="0" presId="urn:microsoft.com/office/officeart/2005/8/layout/vProcess5"/>
    <dgm:cxn modelId="{95898CB3-8E71-1A4E-B32B-D00CF64B4009}" type="presOf" srcId="{497D9573-5B1A-45AB-BE79-19E4F2444A10}" destId="{5525A8D1-85DC-2149-84B8-C544760A4D69}" srcOrd="0" destOrd="0" presId="urn:microsoft.com/office/officeart/2005/8/layout/vProcess5"/>
    <dgm:cxn modelId="{1A9AE1C0-3B45-C546-8094-CD30E6EE4C55}" type="presOf" srcId="{1C801A82-577F-4FA9-B8A8-92E0F144DB67}" destId="{4D988AF9-4768-414C-8DE4-BD673793AE02}" srcOrd="1" destOrd="0" presId="urn:microsoft.com/office/officeart/2005/8/layout/vProcess5"/>
    <dgm:cxn modelId="{96F5A9C7-9E21-4051-A036-0976BB62AD20}" srcId="{258E311F-CB69-440C-BA8E-787A4ED3EB5C}" destId="{1C801A82-577F-4FA9-B8A8-92E0F144DB67}" srcOrd="1" destOrd="0" parTransId="{C1E0B4F3-0C9B-4BB0-B251-3BEA22CF4C60}" sibTransId="{351949DB-7B33-4513-A252-2796AA9D4E43}"/>
    <dgm:cxn modelId="{EB4306D6-8E16-43A4-B08B-1AED4F848473}" srcId="{258E311F-CB69-440C-BA8E-787A4ED3EB5C}" destId="{49291D2D-A834-403F-80EA-D180DD6B56C1}" srcOrd="0" destOrd="0" parTransId="{4FFE7168-A7FE-4BFD-9EA7-B6CEE95F6FFB}" sibTransId="{7CD9659D-5C6C-42AB-96EE-3F0A6F0EB6DC}"/>
    <dgm:cxn modelId="{F8485FFF-8DBC-6447-8E1F-6D3C50E470CE}" type="presOf" srcId="{3C8FE13D-5C35-4BC0-BC90-B5DA91D119E5}" destId="{2AE59E1B-BB57-3E4E-80F1-76D6128C3ADA}" srcOrd="1" destOrd="0" presId="urn:microsoft.com/office/officeart/2005/8/layout/vProcess5"/>
    <dgm:cxn modelId="{EBC28B4A-6657-EF4C-A0F5-941169EA6420}" type="presParOf" srcId="{8F9F9864-9B4F-F84A-8E14-29C6221750BA}" destId="{E3EDF21D-08F2-424D-BE71-FB0023624124}" srcOrd="0" destOrd="0" presId="urn:microsoft.com/office/officeart/2005/8/layout/vProcess5"/>
    <dgm:cxn modelId="{32808CD4-2C0C-BB4F-A3B3-7E710B57C1D5}" type="presParOf" srcId="{8F9F9864-9B4F-F84A-8E14-29C6221750BA}" destId="{55D9A4FC-9BA1-7B4A-B5AC-3AE2404C72AB}" srcOrd="1" destOrd="0" presId="urn:microsoft.com/office/officeart/2005/8/layout/vProcess5"/>
    <dgm:cxn modelId="{69E0AD8F-6C48-8346-92E3-23817550199F}" type="presParOf" srcId="{8F9F9864-9B4F-F84A-8E14-29C6221750BA}" destId="{BD257F30-D260-B44C-BCCA-DF58A994AAE1}" srcOrd="2" destOrd="0" presId="urn:microsoft.com/office/officeart/2005/8/layout/vProcess5"/>
    <dgm:cxn modelId="{3D6F1DF6-A8B9-D543-BA5A-8506569FDB99}" type="presParOf" srcId="{8F9F9864-9B4F-F84A-8E14-29C6221750BA}" destId="{F5004DEA-4006-F64A-B367-D78D636DF453}" srcOrd="3" destOrd="0" presId="urn:microsoft.com/office/officeart/2005/8/layout/vProcess5"/>
    <dgm:cxn modelId="{8AA866BA-7927-9948-9BF7-D7408144B493}" type="presParOf" srcId="{8F9F9864-9B4F-F84A-8E14-29C6221750BA}" destId="{E338691C-FABD-5E4B-A718-352AABF57D4D}" srcOrd="4" destOrd="0" presId="urn:microsoft.com/office/officeart/2005/8/layout/vProcess5"/>
    <dgm:cxn modelId="{92CC265B-55B6-A545-B38B-3A13490FE290}" type="presParOf" srcId="{8F9F9864-9B4F-F84A-8E14-29C6221750BA}" destId="{4320C2F4-0685-AF4E-98F7-F17BDEA78CED}" srcOrd="5" destOrd="0" presId="urn:microsoft.com/office/officeart/2005/8/layout/vProcess5"/>
    <dgm:cxn modelId="{0DF86D93-F7BD-1546-82DE-50C5FAC9B0B7}" type="presParOf" srcId="{8F9F9864-9B4F-F84A-8E14-29C6221750BA}" destId="{6CB7B6B2-F8EA-3041-B69B-6FA932C0C84F}" srcOrd="6" destOrd="0" presId="urn:microsoft.com/office/officeart/2005/8/layout/vProcess5"/>
    <dgm:cxn modelId="{378CC002-1F75-9E45-896D-A46AEE6E6088}" type="presParOf" srcId="{8F9F9864-9B4F-F84A-8E14-29C6221750BA}" destId="{5525A8D1-85DC-2149-84B8-C544760A4D69}" srcOrd="7" destOrd="0" presId="urn:microsoft.com/office/officeart/2005/8/layout/vProcess5"/>
    <dgm:cxn modelId="{A71B01B5-E51D-7846-BD7E-8ACC6A6A915A}" type="presParOf" srcId="{8F9F9864-9B4F-F84A-8E14-29C6221750BA}" destId="{816D0AB6-6731-3C4D-BEAB-AFF17CC62EF4}" srcOrd="8" destOrd="0" presId="urn:microsoft.com/office/officeart/2005/8/layout/vProcess5"/>
    <dgm:cxn modelId="{2B8BFF9F-B721-1046-95FB-31005B093023}" type="presParOf" srcId="{8F9F9864-9B4F-F84A-8E14-29C6221750BA}" destId="{4D988AF9-4768-414C-8DE4-BD673793AE02}" srcOrd="9" destOrd="0" presId="urn:microsoft.com/office/officeart/2005/8/layout/vProcess5"/>
    <dgm:cxn modelId="{A4523BA4-1FA2-214A-8A72-6E72C9F253C3}" type="presParOf" srcId="{8F9F9864-9B4F-F84A-8E14-29C6221750BA}" destId="{49F2214E-4268-C145-B7C5-D8D23204BB4B}" srcOrd="10" destOrd="0" presId="urn:microsoft.com/office/officeart/2005/8/layout/vProcess5"/>
    <dgm:cxn modelId="{268A6639-8491-F945-8785-D241756308F8}" type="presParOf" srcId="{8F9F9864-9B4F-F84A-8E14-29C6221750BA}" destId="{2AE59E1B-BB57-3E4E-80F1-76D6128C3ADA}"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F9DC60-C53C-404D-BDEB-C0F1C0C80ECA}" type="doc">
      <dgm:prSet loTypeId="urn:microsoft.com/office/officeart/2005/8/layout/list1" loCatId="list" qsTypeId="urn:microsoft.com/office/officeart/2005/8/quickstyle/simple4" qsCatId="simple" csTypeId="urn:microsoft.com/office/officeart/2005/8/colors/colorful1" csCatId="colorful" phldr="1"/>
      <dgm:spPr/>
      <dgm:t>
        <a:bodyPr/>
        <a:lstStyle/>
        <a:p>
          <a:endParaRPr lang="en-US"/>
        </a:p>
      </dgm:t>
    </dgm:pt>
    <dgm:pt modelId="{538038FD-FB64-412C-9B55-AD8CC6951880}">
      <dgm:prSet/>
      <dgm:spPr/>
      <dgm:t>
        <a:bodyPr/>
        <a:lstStyle/>
        <a:p>
          <a:r>
            <a:rPr lang="en-US"/>
            <a:t>Use approved forms only (Use the most updated Form)</a:t>
          </a:r>
        </a:p>
      </dgm:t>
    </dgm:pt>
    <dgm:pt modelId="{7F23332E-8D28-4955-A345-DB9D61E0DE39}" type="parTrans" cxnId="{D4D9B799-10D7-467A-98B9-82BC9D9FAEC5}">
      <dgm:prSet/>
      <dgm:spPr/>
      <dgm:t>
        <a:bodyPr/>
        <a:lstStyle/>
        <a:p>
          <a:endParaRPr lang="en-US"/>
        </a:p>
      </dgm:t>
    </dgm:pt>
    <dgm:pt modelId="{3891749D-6DE3-4A53-90FC-7E80057F0227}" type="sibTrans" cxnId="{D4D9B799-10D7-467A-98B9-82BC9D9FAEC5}">
      <dgm:prSet/>
      <dgm:spPr/>
      <dgm:t>
        <a:bodyPr/>
        <a:lstStyle/>
        <a:p>
          <a:endParaRPr lang="en-US"/>
        </a:p>
      </dgm:t>
    </dgm:pt>
    <dgm:pt modelId="{314D8A8E-8C26-4763-87E3-07146FF49615}">
      <dgm:prSet/>
      <dgm:spPr/>
      <dgm:t>
        <a:bodyPr/>
        <a:lstStyle/>
        <a:p>
          <a:r>
            <a:rPr lang="en-US" dirty="0"/>
            <a:t>Forms are available online at the CLPCCD Human Resources web site  </a:t>
          </a:r>
          <a:r>
            <a:rPr lang="en-US" u="sng" dirty="0">
              <a:uFillTx/>
              <a:hlinkClick xmlns:r="http://schemas.openxmlformats.org/officeDocument/2006/relationships" r:id="rId1"/>
            </a:rPr>
            <a:t>http://districtazure.clpccd.org/hr/evaluations.php</a:t>
          </a:r>
          <a:r>
            <a:rPr lang="en-US" u="sng" dirty="0">
              <a:uFillTx/>
            </a:rPr>
            <a:t> </a:t>
          </a:r>
          <a:endParaRPr lang="en-US" dirty="0"/>
        </a:p>
      </dgm:t>
    </dgm:pt>
    <dgm:pt modelId="{58DFB14B-AEAE-4CA2-9F63-9DBCAB0E821A}" type="parTrans" cxnId="{9473DBAF-3C51-479A-8EF2-8863239F90BC}">
      <dgm:prSet/>
      <dgm:spPr/>
      <dgm:t>
        <a:bodyPr/>
        <a:lstStyle/>
        <a:p>
          <a:endParaRPr lang="en-US"/>
        </a:p>
      </dgm:t>
    </dgm:pt>
    <dgm:pt modelId="{3CE080B0-E1F5-4FE6-AF5E-EFD38BEB8202}" type="sibTrans" cxnId="{9473DBAF-3C51-479A-8EF2-8863239F90BC}">
      <dgm:prSet/>
      <dgm:spPr/>
      <dgm:t>
        <a:bodyPr/>
        <a:lstStyle/>
        <a:p>
          <a:endParaRPr lang="en-US"/>
        </a:p>
      </dgm:t>
    </dgm:pt>
    <dgm:pt modelId="{BF218E16-E9F4-4B35-B5D8-CFE20C28C6DD}">
      <dgm:prSet/>
      <dgm:spPr/>
      <dgm:t>
        <a:bodyPr/>
        <a:lstStyle/>
        <a:p>
          <a:r>
            <a:rPr lang="en-US"/>
            <a:t>Evaluate based on Standards in the contract for the type of evaluation</a:t>
          </a:r>
        </a:p>
      </dgm:t>
    </dgm:pt>
    <dgm:pt modelId="{2157312F-F1CA-4286-9311-B5009F30E7E0}" type="parTrans" cxnId="{E3AE2249-FE0D-4CD7-833E-B55D4C3EB0CF}">
      <dgm:prSet/>
      <dgm:spPr/>
      <dgm:t>
        <a:bodyPr/>
        <a:lstStyle/>
        <a:p>
          <a:endParaRPr lang="en-US"/>
        </a:p>
      </dgm:t>
    </dgm:pt>
    <dgm:pt modelId="{D428EBDD-288C-404B-9B2D-53511A20EBE4}" type="sibTrans" cxnId="{E3AE2249-FE0D-4CD7-833E-B55D4C3EB0CF}">
      <dgm:prSet/>
      <dgm:spPr/>
      <dgm:t>
        <a:bodyPr/>
        <a:lstStyle/>
        <a:p>
          <a:endParaRPr lang="en-US"/>
        </a:p>
      </dgm:t>
    </dgm:pt>
    <dgm:pt modelId="{99AD699F-427E-44C2-8E97-A4ED08D6F966}">
      <dgm:prSet/>
      <dgm:spPr/>
      <dgm:t>
        <a:bodyPr/>
        <a:lstStyle/>
        <a:p>
          <a:r>
            <a:rPr lang="en-US" dirty="0"/>
            <a:t>Face-to-face instruction (Synchronous/Hy-Flex/Hybrid w/mostly Synchronous instruction)</a:t>
          </a:r>
        </a:p>
      </dgm:t>
    </dgm:pt>
    <dgm:pt modelId="{EEFC8AB2-7507-4322-97E1-BCB3BC75D8FA}" type="parTrans" cxnId="{10CC8C6D-83A6-498C-B133-BDF85BC2ABF5}">
      <dgm:prSet/>
      <dgm:spPr/>
      <dgm:t>
        <a:bodyPr/>
        <a:lstStyle/>
        <a:p>
          <a:endParaRPr lang="en-US"/>
        </a:p>
      </dgm:t>
    </dgm:pt>
    <dgm:pt modelId="{9CCAFB19-3E62-4385-9C8D-F5913C2D3C8F}" type="sibTrans" cxnId="{10CC8C6D-83A6-498C-B133-BDF85BC2ABF5}">
      <dgm:prSet/>
      <dgm:spPr/>
      <dgm:t>
        <a:bodyPr/>
        <a:lstStyle/>
        <a:p>
          <a:endParaRPr lang="en-US"/>
        </a:p>
      </dgm:t>
    </dgm:pt>
    <dgm:pt modelId="{A56A38C8-D7A9-4BE6-9A7A-ED79B7A037E8}">
      <dgm:prSet/>
      <dgm:spPr/>
      <dgm:t>
        <a:bodyPr/>
        <a:lstStyle/>
        <a:p>
          <a:r>
            <a:rPr lang="en-US" dirty="0"/>
            <a:t>Online instruction (Asynchronous/Hybrid with mostly Asynchronous delivery of material)</a:t>
          </a:r>
        </a:p>
      </dgm:t>
    </dgm:pt>
    <dgm:pt modelId="{4C139090-735D-4C78-9BEA-DC3C062B18D0}" type="parTrans" cxnId="{C4F03577-FAE0-4440-8683-82229AC0978D}">
      <dgm:prSet/>
      <dgm:spPr/>
      <dgm:t>
        <a:bodyPr/>
        <a:lstStyle/>
        <a:p>
          <a:endParaRPr lang="en-US"/>
        </a:p>
      </dgm:t>
    </dgm:pt>
    <dgm:pt modelId="{D5F8D8FC-E416-4A5A-BD62-4FB2CC902F63}" type="sibTrans" cxnId="{C4F03577-FAE0-4440-8683-82229AC0978D}">
      <dgm:prSet/>
      <dgm:spPr/>
      <dgm:t>
        <a:bodyPr/>
        <a:lstStyle/>
        <a:p>
          <a:endParaRPr lang="en-US"/>
        </a:p>
      </dgm:t>
    </dgm:pt>
    <dgm:pt modelId="{5D012B43-033D-4B5E-9DCB-E6C8F533E5E5}">
      <dgm:prSet/>
      <dgm:spPr/>
      <dgm:t>
        <a:bodyPr/>
        <a:lstStyle/>
        <a:p>
          <a:r>
            <a:rPr lang="en-US"/>
            <a:t>Counseling</a:t>
          </a:r>
        </a:p>
      </dgm:t>
    </dgm:pt>
    <dgm:pt modelId="{EF3F21D2-F7C7-4AE1-9AB8-228B9D6B4DC2}" type="parTrans" cxnId="{EBD6E91E-0182-4F7B-9EB2-25733350CCF5}">
      <dgm:prSet/>
      <dgm:spPr/>
      <dgm:t>
        <a:bodyPr/>
        <a:lstStyle/>
        <a:p>
          <a:endParaRPr lang="en-US"/>
        </a:p>
      </dgm:t>
    </dgm:pt>
    <dgm:pt modelId="{4B625BA7-FB39-4909-8D63-ED6FC19D4607}" type="sibTrans" cxnId="{EBD6E91E-0182-4F7B-9EB2-25733350CCF5}">
      <dgm:prSet/>
      <dgm:spPr/>
      <dgm:t>
        <a:bodyPr/>
        <a:lstStyle/>
        <a:p>
          <a:endParaRPr lang="en-US"/>
        </a:p>
      </dgm:t>
    </dgm:pt>
    <dgm:pt modelId="{2EA0CBF1-1410-4927-9BFF-2F030F7B8A9C}">
      <dgm:prSet/>
      <dgm:spPr/>
      <dgm:t>
        <a:bodyPr/>
        <a:lstStyle/>
        <a:p>
          <a:r>
            <a:rPr lang="en-US" dirty="0"/>
            <a:t>Library</a:t>
          </a:r>
        </a:p>
      </dgm:t>
    </dgm:pt>
    <dgm:pt modelId="{23B5F47E-7C8F-451A-B479-EA6F8421AD22}" type="parTrans" cxnId="{B6494DFA-52E1-4DD5-8F58-A6C5DE763FD8}">
      <dgm:prSet/>
      <dgm:spPr/>
      <dgm:t>
        <a:bodyPr/>
        <a:lstStyle/>
        <a:p>
          <a:endParaRPr lang="en-US"/>
        </a:p>
      </dgm:t>
    </dgm:pt>
    <dgm:pt modelId="{4905B6D0-B185-469B-A706-7C7155E39C8E}" type="sibTrans" cxnId="{B6494DFA-52E1-4DD5-8F58-A6C5DE763FD8}">
      <dgm:prSet/>
      <dgm:spPr/>
      <dgm:t>
        <a:bodyPr/>
        <a:lstStyle/>
        <a:p>
          <a:endParaRPr lang="en-US"/>
        </a:p>
      </dgm:t>
    </dgm:pt>
    <dgm:pt modelId="{C87A0590-EF68-466C-A255-B46018EBB91C}">
      <dgm:prSet/>
      <dgm:spPr/>
      <dgm:t>
        <a:bodyPr/>
        <a:lstStyle/>
        <a:p>
          <a:r>
            <a:rPr lang="en-US" dirty="0"/>
            <a:t>Special Assignment</a:t>
          </a:r>
        </a:p>
      </dgm:t>
    </dgm:pt>
    <dgm:pt modelId="{7D65A004-2E2D-44FA-9925-05586D0CB92F}" type="parTrans" cxnId="{F4C4FFB9-9BCF-47D9-B306-9A1D1584CEE2}">
      <dgm:prSet/>
      <dgm:spPr/>
      <dgm:t>
        <a:bodyPr/>
        <a:lstStyle/>
        <a:p>
          <a:endParaRPr lang="en-US"/>
        </a:p>
      </dgm:t>
    </dgm:pt>
    <dgm:pt modelId="{DF55B7D7-D74D-4068-B95D-F430861BE564}" type="sibTrans" cxnId="{F4C4FFB9-9BCF-47D9-B306-9A1D1584CEE2}">
      <dgm:prSet/>
      <dgm:spPr/>
      <dgm:t>
        <a:bodyPr/>
        <a:lstStyle/>
        <a:p>
          <a:endParaRPr lang="en-US"/>
        </a:p>
      </dgm:t>
    </dgm:pt>
    <dgm:pt modelId="{8126386E-5CBE-47CA-A6D9-DAE35FA7F58A}">
      <dgm:prSet/>
      <dgm:spPr/>
      <dgm:t>
        <a:bodyPr/>
        <a:lstStyle/>
        <a:p>
          <a:r>
            <a:rPr lang="en-US"/>
            <a:t>There is no correct or minimum number of items that need to be  marked or commented on</a:t>
          </a:r>
        </a:p>
      </dgm:t>
    </dgm:pt>
    <dgm:pt modelId="{2CECCCC3-68CE-441E-8541-D68B54A83DD3}" type="parTrans" cxnId="{B24570BA-9D16-4603-9DE5-D38FE8964D27}">
      <dgm:prSet/>
      <dgm:spPr/>
      <dgm:t>
        <a:bodyPr/>
        <a:lstStyle/>
        <a:p>
          <a:endParaRPr lang="en-US"/>
        </a:p>
      </dgm:t>
    </dgm:pt>
    <dgm:pt modelId="{4E59FF67-4B9B-4A0E-9A9C-CC84193D959D}" type="sibTrans" cxnId="{B24570BA-9D16-4603-9DE5-D38FE8964D27}">
      <dgm:prSet/>
      <dgm:spPr/>
      <dgm:t>
        <a:bodyPr/>
        <a:lstStyle/>
        <a:p>
          <a:endParaRPr lang="en-US"/>
        </a:p>
      </dgm:t>
    </dgm:pt>
    <dgm:pt modelId="{AD97E94B-CB37-C64F-ADA7-E40D6A8D467B}" type="pres">
      <dgm:prSet presAssocID="{E5F9DC60-C53C-404D-BDEB-C0F1C0C80ECA}" presName="linear" presStyleCnt="0">
        <dgm:presLayoutVars>
          <dgm:dir/>
          <dgm:animLvl val="lvl"/>
          <dgm:resizeHandles val="exact"/>
        </dgm:presLayoutVars>
      </dgm:prSet>
      <dgm:spPr/>
    </dgm:pt>
    <dgm:pt modelId="{46137F5C-F79C-A44B-AEB8-F792C1C685E6}" type="pres">
      <dgm:prSet presAssocID="{538038FD-FB64-412C-9B55-AD8CC6951880}" presName="parentLin" presStyleCnt="0"/>
      <dgm:spPr/>
    </dgm:pt>
    <dgm:pt modelId="{01C5A2CE-8F24-C443-B7C5-7A2F86BA47D5}" type="pres">
      <dgm:prSet presAssocID="{538038FD-FB64-412C-9B55-AD8CC6951880}" presName="parentLeftMargin" presStyleLbl="node1" presStyleIdx="0" presStyleCnt="3"/>
      <dgm:spPr/>
    </dgm:pt>
    <dgm:pt modelId="{D38E3598-ADA4-E943-B8E3-618CD303397A}" type="pres">
      <dgm:prSet presAssocID="{538038FD-FB64-412C-9B55-AD8CC6951880}" presName="parentText" presStyleLbl="node1" presStyleIdx="0" presStyleCnt="3">
        <dgm:presLayoutVars>
          <dgm:chMax val="0"/>
          <dgm:bulletEnabled val="1"/>
        </dgm:presLayoutVars>
      </dgm:prSet>
      <dgm:spPr/>
    </dgm:pt>
    <dgm:pt modelId="{5D7B535F-2EA0-5D46-BCC4-F8BE09B524C2}" type="pres">
      <dgm:prSet presAssocID="{538038FD-FB64-412C-9B55-AD8CC6951880}" presName="negativeSpace" presStyleCnt="0"/>
      <dgm:spPr/>
    </dgm:pt>
    <dgm:pt modelId="{C248E620-C4D7-3E4D-A9EF-1DEF4B21A582}" type="pres">
      <dgm:prSet presAssocID="{538038FD-FB64-412C-9B55-AD8CC6951880}" presName="childText" presStyleLbl="conFgAcc1" presStyleIdx="0" presStyleCnt="3">
        <dgm:presLayoutVars>
          <dgm:bulletEnabled val="1"/>
        </dgm:presLayoutVars>
      </dgm:prSet>
      <dgm:spPr/>
    </dgm:pt>
    <dgm:pt modelId="{C87DB198-8801-4D43-8108-4B73E5B86717}" type="pres">
      <dgm:prSet presAssocID="{3891749D-6DE3-4A53-90FC-7E80057F0227}" presName="spaceBetweenRectangles" presStyleCnt="0"/>
      <dgm:spPr/>
    </dgm:pt>
    <dgm:pt modelId="{85F285F6-91DB-594E-9128-9547E268CDCB}" type="pres">
      <dgm:prSet presAssocID="{BF218E16-E9F4-4B35-B5D8-CFE20C28C6DD}" presName="parentLin" presStyleCnt="0"/>
      <dgm:spPr/>
    </dgm:pt>
    <dgm:pt modelId="{95C59BE9-F3B3-434B-BACB-1A8A3D08DABB}" type="pres">
      <dgm:prSet presAssocID="{BF218E16-E9F4-4B35-B5D8-CFE20C28C6DD}" presName="parentLeftMargin" presStyleLbl="node1" presStyleIdx="0" presStyleCnt="3"/>
      <dgm:spPr/>
    </dgm:pt>
    <dgm:pt modelId="{BF4DE64A-1667-CE4E-96D2-C1EEC4582FFD}" type="pres">
      <dgm:prSet presAssocID="{BF218E16-E9F4-4B35-B5D8-CFE20C28C6DD}" presName="parentText" presStyleLbl="node1" presStyleIdx="1" presStyleCnt="3">
        <dgm:presLayoutVars>
          <dgm:chMax val="0"/>
          <dgm:bulletEnabled val="1"/>
        </dgm:presLayoutVars>
      </dgm:prSet>
      <dgm:spPr/>
    </dgm:pt>
    <dgm:pt modelId="{BA89F47E-8827-2F4B-8E38-027909AF9130}" type="pres">
      <dgm:prSet presAssocID="{BF218E16-E9F4-4B35-B5D8-CFE20C28C6DD}" presName="negativeSpace" presStyleCnt="0"/>
      <dgm:spPr/>
    </dgm:pt>
    <dgm:pt modelId="{25742019-42F9-8147-A55F-C399EDE26F15}" type="pres">
      <dgm:prSet presAssocID="{BF218E16-E9F4-4B35-B5D8-CFE20C28C6DD}" presName="childText" presStyleLbl="conFgAcc1" presStyleIdx="1" presStyleCnt="3">
        <dgm:presLayoutVars>
          <dgm:bulletEnabled val="1"/>
        </dgm:presLayoutVars>
      </dgm:prSet>
      <dgm:spPr/>
    </dgm:pt>
    <dgm:pt modelId="{EDE8B9DD-F977-AE46-AD92-32707E96089F}" type="pres">
      <dgm:prSet presAssocID="{D428EBDD-288C-404B-9B2D-53511A20EBE4}" presName="spaceBetweenRectangles" presStyleCnt="0"/>
      <dgm:spPr/>
    </dgm:pt>
    <dgm:pt modelId="{9F9FEBE0-0CD9-5247-84ED-37D87D81D7A0}" type="pres">
      <dgm:prSet presAssocID="{8126386E-5CBE-47CA-A6D9-DAE35FA7F58A}" presName="parentLin" presStyleCnt="0"/>
      <dgm:spPr/>
    </dgm:pt>
    <dgm:pt modelId="{6471BAD3-9245-734F-A2A2-87F22987CEA2}" type="pres">
      <dgm:prSet presAssocID="{8126386E-5CBE-47CA-A6D9-DAE35FA7F58A}" presName="parentLeftMargin" presStyleLbl="node1" presStyleIdx="1" presStyleCnt="3"/>
      <dgm:spPr/>
    </dgm:pt>
    <dgm:pt modelId="{851C4335-C269-1C46-A7BF-8389F66703C5}" type="pres">
      <dgm:prSet presAssocID="{8126386E-5CBE-47CA-A6D9-DAE35FA7F58A}" presName="parentText" presStyleLbl="node1" presStyleIdx="2" presStyleCnt="3">
        <dgm:presLayoutVars>
          <dgm:chMax val="0"/>
          <dgm:bulletEnabled val="1"/>
        </dgm:presLayoutVars>
      </dgm:prSet>
      <dgm:spPr/>
    </dgm:pt>
    <dgm:pt modelId="{3F531391-E5F4-6243-930E-4883CDE69BA9}" type="pres">
      <dgm:prSet presAssocID="{8126386E-5CBE-47CA-A6D9-DAE35FA7F58A}" presName="negativeSpace" presStyleCnt="0"/>
      <dgm:spPr/>
    </dgm:pt>
    <dgm:pt modelId="{B87D962F-A9B5-234A-86F9-69F3761D00D2}" type="pres">
      <dgm:prSet presAssocID="{8126386E-5CBE-47CA-A6D9-DAE35FA7F58A}" presName="childText" presStyleLbl="conFgAcc1" presStyleIdx="2" presStyleCnt="3">
        <dgm:presLayoutVars>
          <dgm:bulletEnabled val="1"/>
        </dgm:presLayoutVars>
      </dgm:prSet>
      <dgm:spPr/>
    </dgm:pt>
  </dgm:ptLst>
  <dgm:cxnLst>
    <dgm:cxn modelId="{41550015-BCE8-FC43-85E9-4598A39F10E0}" type="presOf" srcId="{2EA0CBF1-1410-4927-9BFF-2F030F7B8A9C}" destId="{25742019-42F9-8147-A55F-C399EDE26F15}" srcOrd="0" destOrd="3" presId="urn:microsoft.com/office/officeart/2005/8/layout/list1"/>
    <dgm:cxn modelId="{8952EF1B-4F41-494E-8B6D-EE55A08C55F0}" type="presOf" srcId="{C87A0590-EF68-466C-A255-B46018EBB91C}" destId="{25742019-42F9-8147-A55F-C399EDE26F15}" srcOrd="0" destOrd="4" presId="urn:microsoft.com/office/officeart/2005/8/layout/list1"/>
    <dgm:cxn modelId="{EBD6E91E-0182-4F7B-9EB2-25733350CCF5}" srcId="{BF218E16-E9F4-4B35-B5D8-CFE20C28C6DD}" destId="{5D012B43-033D-4B5E-9DCB-E6C8F533E5E5}" srcOrd="2" destOrd="0" parTransId="{EF3F21D2-F7C7-4AE1-9AB8-228B9D6B4DC2}" sibTransId="{4B625BA7-FB39-4909-8D63-ED6FC19D4607}"/>
    <dgm:cxn modelId="{B5E1A663-7373-1148-8141-B8D7F15290A2}" type="presOf" srcId="{A56A38C8-D7A9-4BE6-9A7A-ED79B7A037E8}" destId="{25742019-42F9-8147-A55F-C399EDE26F15}" srcOrd="0" destOrd="1" presId="urn:microsoft.com/office/officeart/2005/8/layout/list1"/>
    <dgm:cxn modelId="{E3AE2249-FE0D-4CD7-833E-B55D4C3EB0CF}" srcId="{E5F9DC60-C53C-404D-BDEB-C0F1C0C80ECA}" destId="{BF218E16-E9F4-4B35-B5D8-CFE20C28C6DD}" srcOrd="1" destOrd="0" parTransId="{2157312F-F1CA-4286-9311-B5009F30E7E0}" sibTransId="{D428EBDD-288C-404B-9B2D-53511A20EBE4}"/>
    <dgm:cxn modelId="{5040944B-4F20-4A47-9A04-68317CB7CE7E}" type="presOf" srcId="{BF218E16-E9F4-4B35-B5D8-CFE20C28C6DD}" destId="{BF4DE64A-1667-CE4E-96D2-C1EEC4582FFD}" srcOrd="1" destOrd="0" presId="urn:microsoft.com/office/officeart/2005/8/layout/list1"/>
    <dgm:cxn modelId="{10CC8C6D-83A6-498C-B133-BDF85BC2ABF5}" srcId="{BF218E16-E9F4-4B35-B5D8-CFE20C28C6DD}" destId="{99AD699F-427E-44C2-8E97-A4ED08D6F966}" srcOrd="0" destOrd="0" parTransId="{EEFC8AB2-7507-4322-97E1-BCB3BC75D8FA}" sibTransId="{9CCAFB19-3E62-4385-9C8D-F5913C2D3C8F}"/>
    <dgm:cxn modelId="{C4F03577-FAE0-4440-8683-82229AC0978D}" srcId="{BF218E16-E9F4-4B35-B5D8-CFE20C28C6DD}" destId="{A56A38C8-D7A9-4BE6-9A7A-ED79B7A037E8}" srcOrd="1" destOrd="0" parTransId="{4C139090-735D-4C78-9BEA-DC3C062B18D0}" sibTransId="{D5F8D8FC-E416-4A5A-BD62-4FB2CC902F63}"/>
    <dgm:cxn modelId="{B1D4BE80-D637-EB40-B799-7D71B483FF90}" type="presOf" srcId="{538038FD-FB64-412C-9B55-AD8CC6951880}" destId="{D38E3598-ADA4-E943-B8E3-618CD303397A}" srcOrd="1" destOrd="0" presId="urn:microsoft.com/office/officeart/2005/8/layout/list1"/>
    <dgm:cxn modelId="{D4D9B799-10D7-467A-98B9-82BC9D9FAEC5}" srcId="{E5F9DC60-C53C-404D-BDEB-C0F1C0C80ECA}" destId="{538038FD-FB64-412C-9B55-AD8CC6951880}" srcOrd="0" destOrd="0" parTransId="{7F23332E-8D28-4955-A345-DB9D61E0DE39}" sibTransId="{3891749D-6DE3-4A53-90FC-7E80057F0227}"/>
    <dgm:cxn modelId="{9473DBAF-3C51-479A-8EF2-8863239F90BC}" srcId="{538038FD-FB64-412C-9B55-AD8CC6951880}" destId="{314D8A8E-8C26-4763-87E3-07146FF49615}" srcOrd="0" destOrd="0" parTransId="{58DFB14B-AEAE-4CA2-9F63-9DBCAB0E821A}" sibTransId="{3CE080B0-E1F5-4FE6-AF5E-EFD38BEB8202}"/>
    <dgm:cxn modelId="{432249B2-24B7-F040-9417-497D31C14F16}" type="presOf" srcId="{538038FD-FB64-412C-9B55-AD8CC6951880}" destId="{01C5A2CE-8F24-C443-B7C5-7A2F86BA47D5}" srcOrd="0" destOrd="0" presId="urn:microsoft.com/office/officeart/2005/8/layout/list1"/>
    <dgm:cxn modelId="{F4C4FFB9-9BCF-47D9-B306-9A1D1584CEE2}" srcId="{BF218E16-E9F4-4B35-B5D8-CFE20C28C6DD}" destId="{C87A0590-EF68-466C-A255-B46018EBB91C}" srcOrd="4" destOrd="0" parTransId="{7D65A004-2E2D-44FA-9925-05586D0CB92F}" sibTransId="{DF55B7D7-D74D-4068-B95D-F430861BE564}"/>
    <dgm:cxn modelId="{B24570BA-9D16-4603-9DE5-D38FE8964D27}" srcId="{E5F9DC60-C53C-404D-BDEB-C0F1C0C80ECA}" destId="{8126386E-5CBE-47CA-A6D9-DAE35FA7F58A}" srcOrd="2" destOrd="0" parTransId="{2CECCCC3-68CE-441E-8541-D68B54A83DD3}" sibTransId="{4E59FF67-4B9B-4A0E-9A9C-CC84193D959D}"/>
    <dgm:cxn modelId="{70C215BB-299F-6849-AF60-C3149A6119BB}" type="presOf" srcId="{314D8A8E-8C26-4763-87E3-07146FF49615}" destId="{C248E620-C4D7-3E4D-A9EF-1DEF4B21A582}" srcOrd="0" destOrd="0" presId="urn:microsoft.com/office/officeart/2005/8/layout/list1"/>
    <dgm:cxn modelId="{E8E6DEC0-FF93-EE41-8E8A-9B5E01E2B31D}" type="presOf" srcId="{E5F9DC60-C53C-404D-BDEB-C0F1C0C80ECA}" destId="{AD97E94B-CB37-C64F-ADA7-E40D6A8D467B}" srcOrd="0" destOrd="0" presId="urn:microsoft.com/office/officeart/2005/8/layout/list1"/>
    <dgm:cxn modelId="{90FB22C3-F78B-8D44-9435-FA3F7A3EBB63}" type="presOf" srcId="{99AD699F-427E-44C2-8E97-A4ED08D6F966}" destId="{25742019-42F9-8147-A55F-C399EDE26F15}" srcOrd="0" destOrd="0" presId="urn:microsoft.com/office/officeart/2005/8/layout/list1"/>
    <dgm:cxn modelId="{85EF69C7-B481-B84E-BC63-3D5BEA61F30A}" type="presOf" srcId="{8126386E-5CBE-47CA-A6D9-DAE35FA7F58A}" destId="{851C4335-C269-1C46-A7BF-8389F66703C5}" srcOrd="1" destOrd="0" presId="urn:microsoft.com/office/officeart/2005/8/layout/list1"/>
    <dgm:cxn modelId="{B490A5CE-33BD-3B47-8ADC-C90031905452}" type="presOf" srcId="{BF218E16-E9F4-4B35-B5D8-CFE20C28C6DD}" destId="{95C59BE9-F3B3-434B-BACB-1A8A3D08DABB}" srcOrd="0" destOrd="0" presId="urn:microsoft.com/office/officeart/2005/8/layout/list1"/>
    <dgm:cxn modelId="{08818BD1-82B1-BC46-9766-863C0640F1FA}" type="presOf" srcId="{5D012B43-033D-4B5E-9DCB-E6C8F533E5E5}" destId="{25742019-42F9-8147-A55F-C399EDE26F15}" srcOrd="0" destOrd="2" presId="urn:microsoft.com/office/officeart/2005/8/layout/list1"/>
    <dgm:cxn modelId="{B6494DFA-52E1-4DD5-8F58-A6C5DE763FD8}" srcId="{BF218E16-E9F4-4B35-B5D8-CFE20C28C6DD}" destId="{2EA0CBF1-1410-4927-9BFF-2F030F7B8A9C}" srcOrd="3" destOrd="0" parTransId="{23B5F47E-7C8F-451A-B479-EA6F8421AD22}" sibTransId="{4905B6D0-B185-469B-A706-7C7155E39C8E}"/>
    <dgm:cxn modelId="{FA44EBFF-9990-5E4C-9C0A-762BE7BD6DBC}" type="presOf" srcId="{8126386E-5CBE-47CA-A6D9-DAE35FA7F58A}" destId="{6471BAD3-9245-734F-A2A2-87F22987CEA2}" srcOrd="0" destOrd="0" presId="urn:microsoft.com/office/officeart/2005/8/layout/list1"/>
    <dgm:cxn modelId="{1E473952-DD09-F944-A435-DCBA1D770302}" type="presParOf" srcId="{AD97E94B-CB37-C64F-ADA7-E40D6A8D467B}" destId="{46137F5C-F79C-A44B-AEB8-F792C1C685E6}" srcOrd="0" destOrd="0" presId="urn:microsoft.com/office/officeart/2005/8/layout/list1"/>
    <dgm:cxn modelId="{DBA1725A-F633-4848-91C8-A9D22946EA3F}" type="presParOf" srcId="{46137F5C-F79C-A44B-AEB8-F792C1C685E6}" destId="{01C5A2CE-8F24-C443-B7C5-7A2F86BA47D5}" srcOrd="0" destOrd="0" presId="urn:microsoft.com/office/officeart/2005/8/layout/list1"/>
    <dgm:cxn modelId="{1A4325C6-0750-F44F-84AB-8C733A84E7AB}" type="presParOf" srcId="{46137F5C-F79C-A44B-AEB8-F792C1C685E6}" destId="{D38E3598-ADA4-E943-B8E3-618CD303397A}" srcOrd="1" destOrd="0" presId="urn:microsoft.com/office/officeart/2005/8/layout/list1"/>
    <dgm:cxn modelId="{E2285D65-E2F6-6C46-82C1-C2F24620A06F}" type="presParOf" srcId="{AD97E94B-CB37-C64F-ADA7-E40D6A8D467B}" destId="{5D7B535F-2EA0-5D46-BCC4-F8BE09B524C2}" srcOrd="1" destOrd="0" presId="urn:microsoft.com/office/officeart/2005/8/layout/list1"/>
    <dgm:cxn modelId="{30E7C90B-A891-234E-ADF5-DB0F19839E48}" type="presParOf" srcId="{AD97E94B-CB37-C64F-ADA7-E40D6A8D467B}" destId="{C248E620-C4D7-3E4D-A9EF-1DEF4B21A582}" srcOrd="2" destOrd="0" presId="urn:microsoft.com/office/officeart/2005/8/layout/list1"/>
    <dgm:cxn modelId="{5413A7CA-BCDA-6A40-9035-AA22CC88CAE0}" type="presParOf" srcId="{AD97E94B-CB37-C64F-ADA7-E40D6A8D467B}" destId="{C87DB198-8801-4D43-8108-4B73E5B86717}" srcOrd="3" destOrd="0" presId="urn:microsoft.com/office/officeart/2005/8/layout/list1"/>
    <dgm:cxn modelId="{50D299B0-D8FC-1B45-BC69-EB13142709F6}" type="presParOf" srcId="{AD97E94B-CB37-C64F-ADA7-E40D6A8D467B}" destId="{85F285F6-91DB-594E-9128-9547E268CDCB}" srcOrd="4" destOrd="0" presId="urn:microsoft.com/office/officeart/2005/8/layout/list1"/>
    <dgm:cxn modelId="{0E605BF1-5580-F642-A511-F925BA6668C9}" type="presParOf" srcId="{85F285F6-91DB-594E-9128-9547E268CDCB}" destId="{95C59BE9-F3B3-434B-BACB-1A8A3D08DABB}" srcOrd="0" destOrd="0" presId="urn:microsoft.com/office/officeart/2005/8/layout/list1"/>
    <dgm:cxn modelId="{96117AED-1156-1340-A321-FC78C1046D4E}" type="presParOf" srcId="{85F285F6-91DB-594E-9128-9547E268CDCB}" destId="{BF4DE64A-1667-CE4E-96D2-C1EEC4582FFD}" srcOrd="1" destOrd="0" presId="urn:microsoft.com/office/officeart/2005/8/layout/list1"/>
    <dgm:cxn modelId="{4E02D5FC-6DC6-FC46-B89E-B82D8690F79F}" type="presParOf" srcId="{AD97E94B-CB37-C64F-ADA7-E40D6A8D467B}" destId="{BA89F47E-8827-2F4B-8E38-027909AF9130}" srcOrd="5" destOrd="0" presId="urn:microsoft.com/office/officeart/2005/8/layout/list1"/>
    <dgm:cxn modelId="{09E6A9FC-C6B6-5C4E-83BF-FDA2EE398F29}" type="presParOf" srcId="{AD97E94B-CB37-C64F-ADA7-E40D6A8D467B}" destId="{25742019-42F9-8147-A55F-C399EDE26F15}" srcOrd="6" destOrd="0" presId="urn:microsoft.com/office/officeart/2005/8/layout/list1"/>
    <dgm:cxn modelId="{090629EC-E196-DD4F-A357-1E6288CE1B05}" type="presParOf" srcId="{AD97E94B-CB37-C64F-ADA7-E40D6A8D467B}" destId="{EDE8B9DD-F977-AE46-AD92-32707E96089F}" srcOrd="7" destOrd="0" presId="urn:microsoft.com/office/officeart/2005/8/layout/list1"/>
    <dgm:cxn modelId="{F4BB7C98-AD1F-8A4B-8E34-6445FB680B32}" type="presParOf" srcId="{AD97E94B-CB37-C64F-ADA7-E40D6A8D467B}" destId="{9F9FEBE0-0CD9-5247-84ED-37D87D81D7A0}" srcOrd="8" destOrd="0" presId="urn:microsoft.com/office/officeart/2005/8/layout/list1"/>
    <dgm:cxn modelId="{DFBC4FF9-3139-944E-907D-9D0E7E1D0A15}" type="presParOf" srcId="{9F9FEBE0-0CD9-5247-84ED-37D87D81D7A0}" destId="{6471BAD3-9245-734F-A2A2-87F22987CEA2}" srcOrd="0" destOrd="0" presId="urn:microsoft.com/office/officeart/2005/8/layout/list1"/>
    <dgm:cxn modelId="{26F386B7-AC5E-314B-973B-7167CC75AB47}" type="presParOf" srcId="{9F9FEBE0-0CD9-5247-84ED-37D87D81D7A0}" destId="{851C4335-C269-1C46-A7BF-8389F66703C5}" srcOrd="1" destOrd="0" presId="urn:microsoft.com/office/officeart/2005/8/layout/list1"/>
    <dgm:cxn modelId="{14AC9212-FF84-254C-B666-7878546E43F2}" type="presParOf" srcId="{AD97E94B-CB37-C64F-ADA7-E40D6A8D467B}" destId="{3F531391-E5F4-6243-930E-4883CDE69BA9}" srcOrd="9" destOrd="0" presId="urn:microsoft.com/office/officeart/2005/8/layout/list1"/>
    <dgm:cxn modelId="{C6BD6947-E00D-FC48-A82D-96B911DA131A}" type="presParOf" srcId="{AD97E94B-CB37-C64F-ADA7-E40D6A8D467B}" destId="{B87D962F-A9B5-234A-86F9-69F3761D00D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02355-F120-4E93-A5D3-2FF843C33985}">
      <dsp:nvSpPr>
        <dsp:cNvPr id="0" name=""/>
        <dsp:cNvSpPr/>
      </dsp:nvSpPr>
      <dsp:spPr>
        <a:xfrm>
          <a:off x="0" y="1706"/>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562420-9274-4F01-B172-476E343BA4BC}">
      <dsp:nvSpPr>
        <dsp:cNvPr id="0" name=""/>
        <dsp:cNvSpPr/>
      </dsp:nvSpPr>
      <dsp:spPr>
        <a:xfrm>
          <a:off x="220029" y="165365"/>
          <a:ext cx="400053" cy="40005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6BA10A-9DEF-4702-BF2E-5B760E4C43A9}">
      <dsp:nvSpPr>
        <dsp:cNvPr id="0" name=""/>
        <dsp:cNvSpPr/>
      </dsp:nvSpPr>
      <dsp:spPr>
        <a:xfrm>
          <a:off x="840112" y="1706"/>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Collect needed information</a:t>
          </a:r>
        </a:p>
      </dsp:txBody>
      <dsp:txXfrm>
        <a:off x="840112" y="1706"/>
        <a:ext cx="5311450" cy="727370"/>
      </dsp:txXfrm>
    </dsp:sp>
    <dsp:sp modelId="{B1EFE771-0841-4C8C-81EB-AFF8693746DE}">
      <dsp:nvSpPr>
        <dsp:cNvPr id="0" name=""/>
        <dsp:cNvSpPr/>
      </dsp:nvSpPr>
      <dsp:spPr>
        <a:xfrm>
          <a:off x="0" y="910920"/>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7C6A67-8DBA-4121-B8D0-42C5C79B9D8A}">
      <dsp:nvSpPr>
        <dsp:cNvPr id="0" name=""/>
        <dsp:cNvSpPr/>
      </dsp:nvSpPr>
      <dsp:spPr>
        <a:xfrm>
          <a:off x="220029" y="1074578"/>
          <a:ext cx="400053" cy="40005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564789-DBF8-45E2-B42E-47D60E7D1550}">
      <dsp:nvSpPr>
        <dsp:cNvPr id="0" name=""/>
        <dsp:cNvSpPr/>
      </dsp:nvSpPr>
      <dsp:spPr>
        <a:xfrm>
          <a:off x="840112" y="910920"/>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Schedule of classes</a:t>
          </a:r>
        </a:p>
      </dsp:txBody>
      <dsp:txXfrm>
        <a:off x="840112" y="910920"/>
        <a:ext cx="5311450" cy="727370"/>
      </dsp:txXfrm>
    </dsp:sp>
    <dsp:sp modelId="{8EE1DF53-12BB-4B7D-964E-8118BC899596}">
      <dsp:nvSpPr>
        <dsp:cNvPr id="0" name=""/>
        <dsp:cNvSpPr/>
      </dsp:nvSpPr>
      <dsp:spPr>
        <a:xfrm>
          <a:off x="0" y="1820133"/>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07CBE1-24EB-4A92-9502-B9D70D381E81}">
      <dsp:nvSpPr>
        <dsp:cNvPr id="0" name=""/>
        <dsp:cNvSpPr/>
      </dsp:nvSpPr>
      <dsp:spPr>
        <a:xfrm>
          <a:off x="220029" y="1983791"/>
          <a:ext cx="400053" cy="40005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D46DAB-A2B1-4670-A69E-27C69315DB25}">
      <dsp:nvSpPr>
        <dsp:cNvPr id="0" name=""/>
        <dsp:cNvSpPr/>
      </dsp:nvSpPr>
      <dsp:spPr>
        <a:xfrm>
          <a:off x="840112" y="1820133"/>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Syllabi</a:t>
          </a:r>
        </a:p>
      </dsp:txBody>
      <dsp:txXfrm>
        <a:off x="840112" y="1820133"/>
        <a:ext cx="5311450" cy="727370"/>
      </dsp:txXfrm>
    </dsp:sp>
    <dsp:sp modelId="{A8472C7A-877B-4721-B6EB-CAC83194FDEE}">
      <dsp:nvSpPr>
        <dsp:cNvPr id="0" name=""/>
        <dsp:cNvSpPr/>
      </dsp:nvSpPr>
      <dsp:spPr>
        <a:xfrm>
          <a:off x="0" y="2729346"/>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3123C4-04D3-4A2A-9767-84D022A0E288}">
      <dsp:nvSpPr>
        <dsp:cNvPr id="0" name=""/>
        <dsp:cNvSpPr/>
      </dsp:nvSpPr>
      <dsp:spPr>
        <a:xfrm>
          <a:off x="220029" y="2893004"/>
          <a:ext cx="400053" cy="40005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E1E15B-B4B5-4165-8551-DBE7C4791D82}">
      <dsp:nvSpPr>
        <dsp:cNvPr id="0" name=""/>
        <dsp:cNvSpPr/>
      </dsp:nvSpPr>
      <dsp:spPr>
        <a:xfrm>
          <a:off x="840112" y="2729346"/>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Course outline</a:t>
          </a:r>
        </a:p>
      </dsp:txBody>
      <dsp:txXfrm>
        <a:off x="840112" y="2729346"/>
        <a:ext cx="5311450" cy="727370"/>
      </dsp:txXfrm>
    </dsp:sp>
    <dsp:sp modelId="{1909ACCD-85CD-4FA7-8178-FD2E845EDE5A}">
      <dsp:nvSpPr>
        <dsp:cNvPr id="0" name=""/>
        <dsp:cNvSpPr/>
      </dsp:nvSpPr>
      <dsp:spPr>
        <a:xfrm>
          <a:off x="0" y="3638559"/>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7CDE86-C792-4325-B798-98FB53FBBF33}">
      <dsp:nvSpPr>
        <dsp:cNvPr id="0" name=""/>
        <dsp:cNvSpPr/>
      </dsp:nvSpPr>
      <dsp:spPr>
        <a:xfrm>
          <a:off x="220029" y="3802217"/>
          <a:ext cx="400053" cy="40005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15C0355-DB9A-44E0-B607-F9062C26E133}">
      <dsp:nvSpPr>
        <dsp:cNvPr id="0" name=""/>
        <dsp:cNvSpPr/>
      </dsp:nvSpPr>
      <dsp:spPr>
        <a:xfrm>
          <a:off x="840112" y="3638559"/>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Observation form</a:t>
          </a:r>
        </a:p>
      </dsp:txBody>
      <dsp:txXfrm>
        <a:off x="840112" y="3638559"/>
        <a:ext cx="5311450" cy="727370"/>
      </dsp:txXfrm>
    </dsp:sp>
    <dsp:sp modelId="{DBBE1CF5-5614-405F-A675-18F25B548C21}">
      <dsp:nvSpPr>
        <dsp:cNvPr id="0" name=""/>
        <dsp:cNvSpPr/>
      </dsp:nvSpPr>
      <dsp:spPr>
        <a:xfrm>
          <a:off x="0" y="4547772"/>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59372D-0BD3-4EB7-B2C9-79C31037198C}">
      <dsp:nvSpPr>
        <dsp:cNvPr id="0" name=""/>
        <dsp:cNvSpPr/>
      </dsp:nvSpPr>
      <dsp:spPr>
        <a:xfrm>
          <a:off x="220029" y="4711430"/>
          <a:ext cx="400053" cy="400053"/>
        </a:xfrm>
        <a:prstGeom prst="rect">
          <a:avLst/>
        </a:prstGeom>
        <a:solidFill>
          <a:schemeClr val="accent2">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41E56CF-F46B-48B2-B636-2363B0227D7A}">
      <dsp:nvSpPr>
        <dsp:cNvPr id="0" name=""/>
        <dsp:cNvSpPr/>
      </dsp:nvSpPr>
      <dsp:spPr>
        <a:xfrm>
          <a:off x="840112" y="4547772"/>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Other pertinent material(s)</a:t>
          </a:r>
        </a:p>
      </dsp:txBody>
      <dsp:txXfrm>
        <a:off x="840112" y="4547772"/>
        <a:ext cx="5311450" cy="7273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5DE12-FD19-45DD-AF85-0835B1B53EAB}">
      <dsp:nvSpPr>
        <dsp:cNvPr id="0" name=""/>
        <dsp:cNvSpPr/>
      </dsp:nvSpPr>
      <dsp:spPr>
        <a:xfrm>
          <a:off x="1149914" y="490558"/>
          <a:ext cx="1232929" cy="12329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AD930CD-566B-45EA-9AB4-ABF7DE5C6B2A}">
      <dsp:nvSpPr>
        <dsp:cNvPr id="0" name=""/>
        <dsp:cNvSpPr/>
      </dsp:nvSpPr>
      <dsp:spPr>
        <a:xfrm>
          <a:off x="5050" y="1883597"/>
          <a:ext cx="3522656" cy="62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Following the class visit, develop a report based on the class  observation, including a summary of student surveys</a:t>
          </a:r>
        </a:p>
      </dsp:txBody>
      <dsp:txXfrm>
        <a:off x="5050" y="1883597"/>
        <a:ext cx="3522656" cy="627473"/>
      </dsp:txXfrm>
    </dsp:sp>
    <dsp:sp modelId="{FB6440DB-196D-472F-BC6D-47E71C48B300}">
      <dsp:nvSpPr>
        <dsp:cNvPr id="0" name=""/>
        <dsp:cNvSpPr/>
      </dsp:nvSpPr>
      <dsp:spPr>
        <a:xfrm>
          <a:off x="5050" y="2585540"/>
          <a:ext cx="3522656" cy="1628487"/>
        </a:xfrm>
        <a:prstGeom prst="rect">
          <a:avLst/>
        </a:prstGeom>
        <a:noFill/>
        <a:ln>
          <a:noFill/>
        </a:ln>
        <a:effectLst/>
      </dsp:spPr>
      <dsp:style>
        <a:lnRef idx="0">
          <a:scrgbClr r="0" g="0" b="0"/>
        </a:lnRef>
        <a:fillRef idx="0">
          <a:scrgbClr r="0" g="0" b="0"/>
        </a:fillRef>
        <a:effectRef idx="0">
          <a:scrgbClr r="0" g="0" b="0"/>
        </a:effectRef>
        <a:fontRef idx="minor"/>
      </dsp:style>
    </dsp:sp>
    <dsp:sp modelId="{7D0B2516-4B14-4EB3-9A05-35F28E30E422}">
      <dsp:nvSpPr>
        <dsp:cNvPr id="0" name=""/>
        <dsp:cNvSpPr/>
      </dsp:nvSpPr>
      <dsp:spPr>
        <a:xfrm>
          <a:off x="5289035" y="490558"/>
          <a:ext cx="1232929" cy="12329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A389D3-8E24-4907-A68A-477F50D091DD}">
      <dsp:nvSpPr>
        <dsp:cNvPr id="0" name=""/>
        <dsp:cNvSpPr/>
      </dsp:nvSpPr>
      <dsp:spPr>
        <a:xfrm>
          <a:off x="4144171" y="1883597"/>
          <a:ext cx="3522656" cy="62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Arrange a time to meet with </a:t>
          </a:r>
          <a:r>
            <a:rPr lang="en-US" sz="1400" kern="1200" dirty="0" err="1"/>
            <a:t>evaluee</a:t>
          </a:r>
          <a:r>
            <a:rPr lang="en-US" sz="1400" kern="1200" dirty="0"/>
            <a:t> to provide feedback. Timelines are  outlined in contract</a:t>
          </a:r>
        </a:p>
      </dsp:txBody>
      <dsp:txXfrm>
        <a:off x="4144171" y="1883597"/>
        <a:ext cx="3522656" cy="627473"/>
      </dsp:txXfrm>
    </dsp:sp>
    <dsp:sp modelId="{B13C7928-10A0-44DC-8B51-D39AB8B14857}">
      <dsp:nvSpPr>
        <dsp:cNvPr id="0" name=""/>
        <dsp:cNvSpPr/>
      </dsp:nvSpPr>
      <dsp:spPr>
        <a:xfrm>
          <a:off x="4144171" y="2585540"/>
          <a:ext cx="3522656" cy="162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Part-time — 20 working days after classroom visit </a:t>
          </a:r>
        </a:p>
        <a:p>
          <a:pPr marL="0" lvl="0" indent="0" algn="ctr" defTabSz="488950">
            <a:lnSpc>
              <a:spcPct val="100000"/>
            </a:lnSpc>
            <a:spcBef>
              <a:spcPct val="0"/>
            </a:spcBef>
            <a:spcAft>
              <a:spcPct val="35000"/>
            </a:spcAft>
            <a:buNone/>
          </a:pPr>
          <a:r>
            <a:rPr lang="en-US" sz="1100" kern="1200" dirty="0"/>
            <a:t>(Article 18I.1f)</a:t>
          </a:r>
        </a:p>
        <a:p>
          <a:pPr marL="0" lvl="0" indent="0" algn="ctr" defTabSz="488950">
            <a:lnSpc>
              <a:spcPct val="100000"/>
            </a:lnSpc>
            <a:spcBef>
              <a:spcPct val="0"/>
            </a:spcBef>
            <a:spcAft>
              <a:spcPct val="35000"/>
            </a:spcAft>
            <a:buNone/>
          </a:pPr>
          <a:r>
            <a:rPr lang="en-US" sz="1100" kern="1200" dirty="0"/>
            <a:t>Tenured — 20 working days after classroom visit </a:t>
          </a:r>
        </a:p>
        <a:p>
          <a:pPr marL="0" lvl="0" indent="0" algn="ctr" defTabSz="488950">
            <a:lnSpc>
              <a:spcPct val="100000"/>
            </a:lnSpc>
            <a:spcBef>
              <a:spcPct val="0"/>
            </a:spcBef>
            <a:spcAft>
              <a:spcPct val="35000"/>
            </a:spcAft>
            <a:buNone/>
          </a:pPr>
          <a:r>
            <a:rPr lang="en-US" sz="1100" kern="1200" dirty="0"/>
            <a:t>(Article 15F.2.a)</a:t>
          </a:r>
        </a:p>
        <a:p>
          <a:pPr marL="0" lvl="0" indent="0" algn="ctr" defTabSz="488950">
            <a:lnSpc>
              <a:spcPct val="100000"/>
            </a:lnSpc>
            <a:spcBef>
              <a:spcPct val="0"/>
            </a:spcBef>
            <a:spcAft>
              <a:spcPct val="35000"/>
            </a:spcAft>
            <a:buNone/>
          </a:pPr>
          <a:r>
            <a:rPr lang="en-US" sz="1100" kern="1200" dirty="0"/>
            <a:t>Untenured — 20 working days after classroom visit (Article 14F.2.f)</a:t>
          </a:r>
        </a:p>
        <a:p>
          <a:pPr marL="0" lvl="0" indent="0" algn="ctr" defTabSz="488950">
            <a:lnSpc>
              <a:spcPct val="100000"/>
            </a:lnSpc>
            <a:spcBef>
              <a:spcPct val="0"/>
            </a:spcBef>
            <a:spcAft>
              <a:spcPct val="35000"/>
            </a:spcAft>
            <a:buNone/>
          </a:pPr>
          <a:r>
            <a:rPr lang="en-US" sz="1100" kern="1200" dirty="0"/>
            <a:t>Evaluator should notify appropriate Administrator of the results prior to  contacting the </a:t>
          </a:r>
          <a:r>
            <a:rPr lang="en-US" sz="1100" kern="1200" dirty="0" err="1"/>
            <a:t>evaluee</a:t>
          </a:r>
          <a:endParaRPr lang="en-US" sz="1100" kern="1200" dirty="0"/>
        </a:p>
      </dsp:txBody>
      <dsp:txXfrm>
        <a:off x="4144171" y="2585540"/>
        <a:ext cx="3522656" cy="1628487"/>
      </dsp:txXfrm>
    </dsp:sp>
    <dsp:sp modelId="{A9FCF103-8F39-45B0-8E1E-1BA8CAB17B6C}">
      <dsp:nvSpPr>
        <dsp:cNvPr id="0" name=""/>
        <dsp:cNvSpPr/>
      </dsp:nvSpPr>
      <dsp:spPr>
        <a:xfrm>
          <a:off x="9428156" y="490558"/>
          <a:ext cx="1232929" cy="12329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ED12CDF-EC07-401F-AC78-78373847B982}">
      <dsp:nvSpPr>
        <dsp:cNvPr id="0" name=""/>
        <dsp:cNvSpPr/>
      </dsp:nvSpPr>
      <dsp:spPr>
        <a:xfrm>
          <a:off x="8283292" y="1883597"/>
          <a:ext cx="3522656" cy="62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Satisfactory, Needs Improvement, Unsatisfactory</a:t>
          </a:r>
        </a:p>
      </dsp:txBody>
      <dsp:txXfrm>
        <a:off x="8283292" y="1883597"/>
        <a:ext cx="3522656" cy="627473"/>
      </dsp:txXfrm>
    </dsp:sp>
    <dsp:sp modelId="{69A2FC71-E2A3-4919-8F52-4413C35217EE}">
      <dsp:nvSpPr>
        <dsp:cNvPr id="0" name=""/>
        <dsp:cNvSpPr/>
      </dsp:nvSpPr>
      <dsp:spPr>
        <a:xfrm>
          <a:off x="8283292" y="2585540"/>
          <a:ext cx="3522656" cy="162848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D9A4FC-9BA1-7B4A-B5AC-3AE2404C72AB}">
      <dsp:nvSpPr>
        <dsp:cNvPr id="0" name=""/>
        <dsp:cNvSpPr/>
      </dsp:nvSpPr>
      <dsp:spPr>
        <a:xfrm>
          <a:off x="0" y="0"/>
          <a:ext cx="9753600" cy="150876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The evaluator shall be added to the course with customized Evaluator role or other LMS-specific defined role created for the purposes of course evaluation. </a:t>
          </a:r>
        </a:p>
      </dsp:txBody>
      <dsp:txXfrm>
        <a:off x="44190" y="44190"/>
        <a:ext cx="7998040" cy="1420380"/>
      </dsp:txXfrm>
    </dsp:sp>
    <dsp:sp modelId="{BD257F30-D260-B44C-BCCA-DF58A994AAE1}">
      <dsp:nvSpPr>
        <dsp:cNvPr id="0" name=""/>
        <dsp:cNvSpPr/>
      </dsp:nvSpPr>
      <dsp:spPr>
        <a:xfrm>
          <a:off x="816864" y="1783080"/>
          <a:ext cx="9753600" cy="150876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The evaluator shall have access to the course for a maximum of seventy-two (72) hours unless the evaluee voluntarily agrees to extend this time limit. </a:t>
          </a:r>
        </a:p>
      </dsp:txBody>
      <dsp:txXfrm>
        <a:off x="861054" y="1827270"/>
        <a:ext cx="7867662" cy="1420379"/>
      </dsp:txXfrm>
    </dsp:sp>
    <dsp:sp modelId="{F5004DEA-4006-F64A-B367-D78D636DF453}">
      <dsp:nvSpPr>
        <dsp:cNvPr id="0" name=""/>
        <dsp:cNvSpPr/>
      </dsp:nvSpPr>
      <dsp:spPr>
        <a:xfrm>
          <a:off x="1621536" y="3566160"/>
          <a:ext cx="9753600" cy="150876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At the pre-arranged observation time, the </a:t>
          </a:r>
          <a:r>
            <a:rPr lang="en-US" sz="2300" kern="1200" dirty="0" err="1"/>
            <a:t>evaluee</a:t>
          </a:r>
          <a:r>
            <a:rPr lang="en-US" sz="2300" kern="1200" dirty="0"/>
            <a:t> will add the evaluator into the course site. The </a:t>
          </a:r>
          <a:r>
            <a:rPr lang="en-US" sz="2300" kern="1200" dirty="0" err="1"/>
            <a:t>evaluee</a:t>
          </a:r>
          <a:r>
            <a:rPr lang="en-US" sz="2300" kern="1200" dirty="0"/>
            <a:t> will also remove the evaluator using the same method. It is the responsibility of the </a:t>
          </a:r>
          <a:r>
            <a:rPr lang="en-US" sz="2300" kern="1200" dirty="0" err="1"/>
            <a:t>evaluee</a:t>
          </a:r>
          <a:r>
            <a:rPr lang="en-US" sz="2300" kern="1200" dirty="0"/>
            <a:t> to remove the evaluator’s access</a:t>
          </a:r>
        </a:p>
      </dsp:txBody>
      <dsp:txXfrm>
        <a:off x="1665726" y="3610350"/>
        <a:ext cx="7879854" cy="1420379"/>
      </dsp:txXfrm>
    </dsp:sp>
    <dsp:sp modelId="{E338691C-FABD-5E4B-A718-352AABF57D4D}">
      <dsp:nvSpPr>
        <dsp:cNvPr id="0" name=""/>
        <dsp:cNvSpPr/>
      </dsp:nvSpPr>
      <dsp:spPr>
        <a:xfrm>
          <a:off x="2438400" y="5349240"/>
          <a:ext cx="9753600" cy="150876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The evaluator shall use for the purpose of evaluation course modules, content or lessons that cover a minimum of two weeks’ worth of instruction (19.F.2) </a:t>
          </a:r>
        </a:p>
      </dsp:txBody>
      <dsp:txXfrm>
        <a:off x="2482590" y="5393430"/>
        <a:ext cx="7867662" cy="1420379"/>
      </dsp:txXfrm>
    </dsp:sp>
    <dsp:sp modelId="{4320C2F4-0685-AF4E-98F7-F17BDEA78CED}">
      <dsp:nvSpPr>
        <dsp:cNvPr id="0" name=""/>
        <dsp:cNvSpPr/>
      </dsp:nvSpPr>
      <dsp:spPr>
        <a:xfrm>
          <a:off x="8772906" y="1155573"/>
          <a:ext cx="980694" cy="980694"/>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93562" y="1155573"/>
        <a:ext cx="539382" cy="737972"/>
      </dsp:txXfrm>
    </dsp:sp>
    <dsp:sp modelId="{6CB7B6B2-F8EA-3041-B69B-6FA932C0C84F}">
      <dsp:nvSpPr>
        <dsp:cNvPr id="0" name=""/>
        <dsp:cNvSpPr/>
      </dsp:nvSpPr>
      <dsp:spPr>
        <a:xfrm>
          <a:off x="9589770" y="2938653"/>
          <a:ext cx="980694" cy="980694"/>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810426" y="2938653"/>
        <a:ext cx="539382" cy="737972"/>
      </dsp:txXfrm>
    </dsp:sp>
    <dsp:sp modelId="{5525A8D1-85DC-2149-84B8-C544760A4D69}">
      <dsp:nvSpPr>
        <dsp:cNvPr id="0" name=""/>
        <dsp:cNvSpPr/>
      </dsp:nvSpPr>
      <dsp:spPr>
        <a:xfrm>
          <a:off x="10394442" y="4721732"/>
          <a:ext cx="980694" cy="980694"/>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10615098" y="4721732"/>
        <a:ext cx="539382" cy="7379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48E620-C4D7-3E4D-A9EF-1DEF4B21A582}">
      <dsp:nvSpPr>
        <dsp:cNvPr id="0" name=""/>
        <dsp:cNvSpPr/>
      </dsp:nvSpPr>
      <dsp:spPr>
        <a:xfrm>
          <a:off x="0" y="1166242"/>
          <a:ext cx="7541090" cy="104737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5272" tIns="395732" rIns="585272"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Forms are available online at the CLPCCD Human Resources web site  </a:t>
          </a:r>
          <a:r>
            <a:rPr lang="en-US" sz="1900" u="sng" kern="1200" dirty="0">
              <a:uFillTx/>
              <a:hlinkClick xmlns:r="http://schemas.openxmlformats.org/officeDocument/2006/relationships" r:id="rId1"/>
            </a:rPr>
            <a:t>http://districtazure.clpccd.org/hr/evaluations.php</a:t>
          </a:r>
          <a:r>
            <a:rPr lang="en-US" sz="1900" u="sng" kern="1200" dirty="0">
              <a:uFillTx/>
            </a:rPr>
            <a:t> </a:t>
          </a:r>
          <a:endParaRPr lang="en-US" sz="1900" kern="1200" dirty="0"/>
        </a:p>
      </dsp:txBody>
      <dsp:txXfrm>
        <a:off x="0" y="1166242"/>
        <a:ext cx="7541090" cy="1047375"/>
      </dsp:txXfrm>
    </dsp:sp>
    <dsp:sp modelId="{D38E3598-ADA4-E943-B8E3-618CD303397A}">
      <dsp:nvSpPr>
        <dsp:cNvPr id="0" name=""/>
        <dsp:cNvSpPr/>
      </dsp:nvSpPr>
      <dsp:spPr>
        <a:xfrm>
          <a:off x="377054" y="885802"/>
          <a:ext cx="5278763" cy="56088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9525" tIns="0" rIns="199525" bIns="0" numCol="1" spcCol="1270" anchor="ctr" anchorCtr="0">
          <a:noAutofit/>
        </a:bodyPr>
        <a:lstStyle/>
        <a:p>
          <a:pPr marL="0" lvl="0" indent="0" algn="l" defTabSz="844550">
            <a:lnSpc>
              <a:spcPct val="90000"/>
            </a:lnSpc>
            <a:spcBef>
              <a:spcPct val="0"/>
            </a:spcBef>
            <a:spcAft>
              <a:spcPct val="35000"/>
            </a:spcAft>
            <a:buNone/>
          </a:pPr>
          <a:r>
            <a:rPr lang="en-US" sz="1900" kern="1200"/>
            <a:t>Use approved forms only (Use the most updated Form)</a:t>
          </a:r>
        </a:p>
      </dsp:txBody>
      <dsp:txXfrm>
        <a:off x="404434" y="913182"/>
        <a:ext cx="5224003" cy="506120"/>
      </dsp:txXfrm>
    </dsp:sp>
    <dsp:sp modelId="{25742019-42F9-8147-A55F-C399EDE26F15}">
      <dsp:nvSpPr>
        <dsp:cNvPr id="0" name=""/>
        <dsp:cNvSpPr/>
      </dsp:nvSpPr>
      <dsp:spPr>
        <a:xfrm>
          <a:off x="0" y="2596657"/>
          <a:ext cx="7541090" cy="2513700"/>
        </a:xfrm>
        <a:prstGeom prst="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5272" tIns="395732" rIns="585272"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Face-to-face instruction (Synchronous/Hy-Flex/Hybrid w/mostly Synchronous instruction)</a:t>
          </a:r>
        </a:p>
        <a:p>
          <a:pPr marL="171450" lvl="1" indent="-171450" algn="l" defTabSz="844550">
            <a:lnSpc>
              <a:spcPct val="90000"/>
            </a:lnSpc>
            <a:spcBef>
              <a:spcPct val="0"/>
            </a:spcBef>
            <a:spcAft>
              <a:spcPct val="15000"/>
            </a:spcAft>
            <a:buChar char="•"/>
          </a:pPr>
          <a:r>
            <a:rPr lang="en-US" sz="1900" kern="1200" dirty="0"/>
            <a:t>Online instruction (Asynchronous/Hybrid with mostly Asynchronous delivery of material)</a:t>
          </a:r>
        </a:p>
        <a:p>
          <a:pPr marL="171450" lvl="1" indent="-171450" algn="l" defTabSz="844550">
            <a:lnSpc>
              <a:spcPct val="90000"/>
            </a:lnSpc>
            <a:spcBef>
              <a:spcPct val="0"/>
            </a:spcBef>
            <a:spcAft>
              <a:spcPct val="15000"/>
            </a:spcAft>
            <a:buChar char="•"/>
          </a:pPr>
          <a:r>
            <a:rPr lang="en-US" sz="1900" kern="1200"/>
            <a:t>Counseling</a:t>
          </a:r>
        </a:p>
        <a:p>
          <a:pPr marL="171450" lvl="1" indent="-171450" algn="l" defTabSz="844550">
            <a:lnSpc>
              <a:spcPct val="90000"/>
            </a:lnSpc>
            <a:spcBef>
              <a:spcPct val="0"/>
            </a:spcBef>
            <a:spcAft>
              <a:spcPct val="15000"/>
            </a:spcAft>
            <a:buChar char="•"/>
          </a:pPr>
          <a:r>
            <a:rPr lang="en-US" sz="1900" kern="1200" dirty="0"/>
            <a:t>Library</a:t>
          </a:r>
        </a:p>
        <a:p>
          <a:pPr marL="171450" lvl="1" indent="-171450" algn="l" defTabSz="844550">
            <a:lnSpc>
              <a:spcPct val="90000"/>
            </a:lnSpc>
            <a:spcBef>
              <a:spcPct val="0"/>
            </a:spcBef>
            <a:spcAft>
              <a:spcPct val="15000"/>
            </a:spcAft>
            <a:buChar char="•"/>
          </a:pPr>
          <a:r>
            <a:rPr lang="en-US" sz="1900" kern="1200" dirty="0"/>
            <a:t>Special Assignment</a:t>
          </a:r>
        </a:p>
      </dsp:txBody>
      <dsp:txXfrm>
        <a:off x="0" y="2596657"/>
        <a:ext cx="7541090" cy="2513700"/>
      </dsp:txXfrm>
    </dsp:sp>
    <dsp:sp modelId="{BF4DE64A-1667-CE4E-96D2-C1EEC4582FFD}">
      <dsp:nvSpPr>
        <dsp:cNvPr id="0" name=""/>
        <dsp:cNvSpPr/>
      </dsp:nvSpPr>
      <dsp:spPr>
        <a:xfrm>
          <a:off x="377054" y="2316217"/>
          <a:ext cx="5278763" cy="560880"/>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9525" tIns="0" rIns="199525" bIns="0" numCol="1" spcCol="1270" anchor="ctr" anchorCtr="0">
          <a:noAutofit/>
        </a:bodyPr>
        <a:lstStyle/>
        <a:p>
          <a:pPr marL="0" lvl="0" indent="0" algn="l" defTabSz="844550">
            <a:lnSpc>
              <a:spcPct val="90000"/>
            </a:lnSpc>
            <a:spcBef>
              <a:spcPct val="0"/>
            </a:spcBef>
            <a:spcAft>
              <a:spcPct val="35000"/>
            </a:spcAft>
            <a:buNone/>
          </a:pPr>
          <a:r>
            <a:rPr lang="en-US" sz="1900" kern="1200"/>
            <a:t>Evaluate based on Standards in the contract for the type of evaluation</a:t>
          </a:r>
        </a:p>
      </dsp:txBody>
      <dsp:txXfrm>
        <a:off x="404434" y="2343597"/>
        <a:ext cx="5224003" cy="506120"/>
      </dsp:txXfrm>
    </dsp:sp>
    <dsp:sp modelId="{B87D962F-A9B5-234A-86F9-69F3761D00D2}">
      <dsp:nvSpPr>
        <dsp:cNvPr id="0" name=""/>
        <dsp:cNvSpPr/>
      </dsp:nvSpPr>
      <dsp:spPr>
        <a:xfrm>
          <a:off x="0" y="5493397"/>
          <a:ext cx="7541090" cy="478800"/>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51C4335-C269-1C46-A7BF-8389F66703C5}">
      <dsp:nvSpPr>
        <dsp:cNvPr id="0" name=""/>
        <dsp:cNvSpPr/>
      </dsp:nvSpPr>
      <dsp:spPr>
        <a:xfrm>
          <a:off x="377054" y="5212957"/>
          <a:ext cx="5278763" cy="560880"/>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9525" tIns="0" rIns="199525" bIns="0" numCol="1" spcCol="1270" anchor="ctr" anchorCtr="0">
          <a:noAutofit/>
        </a:bodyPr>
        <a:lstStyle/>
        <a:p>
          <a:pPr marL="0" lvl="0" indent="0" algn="l" defTabSz="844550">
            <a:lnSpc>
              <a:spcPct val="90000"/>
            </a:lnSpc>
            <a:spcBef>
              <a:spcPct val="0"/>
            </a:spcBef>
            <a:spcAft>
              <a:spcPct val="35000"/>
            </a:spcAft>
            <a:buNone/>
          </a:pPr>
          <a:r>
            <a:rPr lang="en-US" sz="1900" kern="1200"/>
            <a:t>There is no correct or minimum number of items that need to be  marked or commented on</a:t>
          </a:r>
        </a:p>
      </dsp:txBody>
      <dsp:txXfrm>
        <a:off x="404434" y="5240337"/>
        <a:ext cx="5224003" cy="5061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9/21/2023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791993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45227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47012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9/21/2023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08047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t>9/21/2023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7260601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1D8BD707-D9CF-40AE-B4C6-C98DA3205C09}" type="datetimeFigureOut">
              <a:rPr lang="en-US" smtClean="0"/>
              <a:t>9/21/2023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7834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t>9/21/2023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61049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9/21/2023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57282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9/21/2023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4467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1D8BD707-D9CF-40AE-B4C6-C98DA3205C09}" type="datetimeFigureOut">
              <a:rPr lang="en-US" smtClean="0"/>
              <a:t>9/21/2023</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75203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D8BD707-D9CF-40AE-B4C6-C98DA3205C09}" type="datetimeFigureOut">
              <a:rPr lang="en-US" smtClean="0"/>
              <a:t>9/21/2023</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75814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D8BD707-D9CF-40AE-B4C6-C98DA3205C09}" type="datetimeFigureOut">
              <a:rPr lang="en-US" smtClean="0"/>
              <a:t>9/21/2023</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10172226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evaluee@clpccd.org" TargetMode="External"/><Relationship Id="rId2" Type="http://schemas.openxmlformats.org/officeDocument/2006/relationships/hyperlink" Target="mailto:evaluator@clpccd.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aspositascollege.edu/resourceguide/" TargetMode="External"/><Relationship Id="rId2" Type="http://schemas.openxmlformats.org/officeDocument/2006/relationships/hyperlink" Target="https://clpccd.instructure.com/courses/2019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pPr marL="12700"/>
            <a:r>
              <a:rPr lang="en-US" sz="2600" b="0" i="0" kern="1200" cap="all" spc="200" baseline="0">
                <a:solidFill>
                  <a:srgbClr val="FFFFFF"/>
                </a:solidFill>
                <a:effectLst/>
                <a:latin typeface="+mj-lt"/>
                <a:ea typeface="+mj-ea"/>
                <a:cs typeface="+mj-cs"/>
              </a:rPr>
              <a:t>Faculty Evaluation Process</a:t>
            </a:r>
          </a:p>
        </p:txBody>
      </p:sp>
      <p:sp>
        <p:nvSpPr>
          <p:cNvPr id="3" name="object 3"/>
          <p:cNvSpPr txBox="1"/>
          <p:nvPr/>
        </p:nvSpPr>
        <p:spPr>
          <a:xfrm>
            <a:off x="5591695" y="1402080"/>
            <a:ext cx="5320696" cy="4053840"/>
          </a:xfrm>
          <a:prstGeom prst="rect">
            <a:avLst/>
          </a:prstGeom>
        </p:spPr>
        <p:txBody>
          <a:bodyPr vert="horz" lIns="91440" tIns="45720" rIns="91440" bIns="45720" rtlCol="0" anchor="ctr">
            <a:normAutofit/>
          </a:bodyPr>
          <a:lstStyle/>
          <a:p>
            <a:pPr marL="1270" indent="-228600" defTabSz="914400">
              <a:spcBef>
                <a:spcPts val="1000"/>
              </a:spcBef>
              <a:buClr>
                <a:schemeClr val="accent2"/>
              </a:buClr>
              <a:buSzPct val="100000"/>
              <a:buFont typeface="Arial" panose="020B0604020202020204" pitchFamily="34" charset="0"/>
              <a:buChar char="•"/>
            </a:pPr>
            <a:r>
              <a:rPr lang="en-US" spc="-10">
                <a:solidFill>
                  <a:schemeClr val="tx1">
                    <a:lumMod val="85000"/>
                    <a:lumOff val="15000"/>
                  </a:schemeClr>
                </a:solidFill>
              </a:rPr>
              <a:t>Presented</a:t>
            </a:r>
            <a:r>
              <a:rPr lang="en-US" spc="-40">
                <a:solidFill>
                  <a:schemeClr val="tx1">
                    <a:lumMod val="85000"/>
                    <a:lumOff val="15000"/>
                  </a:schemeClr>
                </a:solidFill>
              </a:rPr>
              <a:t> </a:t>
            </a:r>
            <a:r>
              <a:rPr lang="en-US" spc="-10">
                <a:solidFill>
                  <a:schemeClr val="tx1">
                    <a:lumMod val="85000"/>
                    <a:lumOff val="15000"/>
                  </a:schemeClr>
                </a:solidFill>
              </a:rPr>
              <a:t>by</a:t>
            </a:r>
            <a:endParaRPr lang="en-US">
              <a:solidFill>
                <a:schemeClr val="tx1">
                  <a:lumMod val="85000"/>
                  <a:lumOff val="15000"/>
                </a:schemeClr>
              </a:solidFill>
            </a:endParaRPr>
          </a:p>
          <a:p>
            <a:pPr indent="-228600" defTabSz="914400">
              <a:spcBef>
                <a:spcPts val="1000"/>
              </a:spcBef>
              <a:buClr>
                <a:schemeClr val="accent2"/>
              </a:buClr>
              <a:buSzPct val="100000"/>
              <a:buFont typeface="Arial" panose="020B0604020202020204" pitchFamily="34" charset="0"/>
              <a:buChar char="•"/>
            </a:pPr>
            <a:r>
              <a:rPr lang="en-US" i="1" spc="-5">
                <a:solidFill>
                  <a:schemeClr val="tx1">
                    <a:lumMod val="85000"/>
                    <a:lumOff val="15000"/>
                  </a:schemeClr>
                </a:solidFill>
              </a:rPr>
              <a:t>The</a:t>
            </a:r>
            <a:r>
              <a:rPr lang="en-US" i="1" spc="15">
                <a:solidFill>
                  <a:schemeClr val="tx1">
                    <a:lumMod val="85000"/>
                    <a:lumOff val="15000"/>
                  </a:schemeClr>
                </a:solidFill>
              </a:rPr>
              <a:t> </a:t>
            </a:r>
            <a:r>
              <a:rPr lang="en-US" i="1" spc="-5">
                <a:solidFill>
                  <a:schemeClr val="tx1">
                    <a:lumMod val="85000"/>
                    <a:lumOff val="15000"/>
                  </a:schemeClr>
                </a:solidFill>
              </a:rPr>
              <a:t>Chabot-Las</a:t>
            </a:r>
            <a:r>
              <a:rPr lang="en-US" i="1" spc="5">
                <a:solidFill>
                  <a:schemeClr val="tx1">
                    <a:lumMod val="85000"/>
                    <a:lumOff val="15000"/>
                  </a:schemeClr>
                </a:solidFill>
              </a:rPr>
              <a:t> </a:t>
            </a:r>
            <a:r>
              <a:rPr lang="en-US" i="1" spc="-15">
                <a:solidFill>
                  <a:schemeClr val="tx1">
                    <a:lumMod val="85000"/>
                    <a:lumOff val="15000"/>
                  </a:schemeClr>
                </a:solidFill>
              </a:rPr>
              <a:t>Positas</a:t>
            </a:r>
            <a:r>
              <a:rPr lang="en-US" i="1">
                <a:solidFill>
                  <a:schemeClr val="tx1">
                    <a:lumMod val="85000"/>
                    <a:lumOff val="15000"/>
                  </a:schemeClr>
                </a:solidFill>
              </a:rPr>
              <a:t> </a:t>
            </a:r>
            <a:r>
              <a:rPr lang="en-US" i="1" spc="-10">
                <a:solidFill>
                  <a:schemeClr val="tx1">
                    <a:lumMod val="85000"/>
                    <a:lumOff val="15000"/>
                  </a:schemeClr>
                </a:solidFill>
              </a:rPr>
              <a:t>Faculty</a:t>
            </a:r>
            <a:r>
              <a:rPr lang="en-US" i="1">
                <a:solidFill>
                  <a:schemeClr val="tx1">
                    <a:lumMod val="85000"/>
                    <a:lumOff val="15000"/>
                  </a:schemeClr>
                </a:solidFill>
              </a:rPr>
              <a:t> </a:t>
            </a:r>
            <a:r>
              <a:rPr lang="en-US" i="1" spc="-5">
                <a:solidFill>
                  <a:schemeClr val="tx1">
                    <a:lumMod val="85000"/>
                    <a:lumOff val="15000"/>
                  </a:schemeClr>
                </a:solidFill>
              </a:rPr>
              <a:t>Association</a:t>
            </a:r>
            <a:endParaRPr lang="en-US">
              <a:solidFill>
                <a:schemeClr val="tx1">
                  <a:lumMod val="85000"/>
                  <a:lumOff val="1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2231136" y="964692"/>
            <a:ext cx="7729728" cy="1188720"/>
          </a:xfrm>
          <a:prstGeom prst="rect">
            <a:avLst/>
          </a:prstGeom>
        </p:spPr>
        <p:txBody>
          <a:bodyPr vert="horz" lIns="0" tIns="13335" rIns="0" bIns="0" rtlCol="0">
            <a:normAutofit/>
          </a:bodyPr>
          <a:lstStyle/>
          <a:p>
            <a:pPr marL="12700">
              <a:spcBef>
                <a:spcPts val="105"/>
              </a:spcBef>
            </a:pPr>
            <a:r>
              <a:rPr spc="-10" dirty="0"/>
              <a:t>Feedback</a:t>
            </a:r>
            <a:endParaRPr lang="en-US" spc="-10"/>
          </a:p>
        </p:txBody>
      </p:sp>
      <p:graphicFrame>
        <p:nvGraphicFramePr>
          <p:cNvPr id="7" name="object 3">
            <a:extLst>
              <a:ext uri="{FF2B5EF4-FFF2-40B4-BE49-F238E27FC236}">
                <a16:creationId xmlns:a16="http://schemas.microsoft.com/office/drawing/2014/main" id="{69F11A0A-2839-4D8E-87D4-4249EA75B01A}"/>
              </a:ext>
            </a:extLst>
          </p:cNvPr>
          <p:cNvGraphicFramePr/>
          <p:nvPr>
            <p:extLst>
              <p:ext uri="{D42A27DB-BD31-4B8C-83A1-F6EECF244321}">
                <p14:modId xmlns:p14="http://schemas.microsoft.com/office/powerpoint/2010/main" val="1259931936"/>
              </p:ext>
            </p:extLst>
          </p:nvPr>
        </p:nvGraphicFramePr>
        <p:xfrm>
          <a:off x="228600" y="2153412"/>
          <a:ext cx="11811000" cy="4704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8">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p:nvPr/>
        </p:nvSpPr>
        <p:spPr>
          <a:xfrm>
            <a:off x="1706062" y="2291262"/>
            <a:ext cx="8779512" cy="3318582"/>
          </a:xfrm>
          <a:prstGeom prst="rect">
            <a:avLst/>
          </a:prstGeom>
        </p:spPr>
        <p:txBody>
          <a:bodyPr vert="horz" lIns="91440" tIns="45720" rIns="91440" bIns="45720" rtlCol="0">
            <a:normAutofit/>
          </a:bodyPr>
          <a:lstStyle/>
          <a:p>
            <a:pPr indent="-228600" defTabSz="914400">
              <a:spcBef>
                <a:spcPts val="1000"/>
              </a:spcBef>
              <a:buClr>
                <a:schemeClr val="accent2"/>
              </a:buClr>
              <a:buSzPct val="100000"/>
              <a:buFont typeface="Arial" panose="020B0604020202020204" pitchFamily="34" charset="0"/>
              <a:buChar char="•"/>
            </a:pPr>
            <a:r>
              <a:rPr lang="en-US" u="sng" spc="-10" dirty="0">
                <a:solidFill>
                  <a:srgbClr val="404040"/>
                </a:solidFill>
                <a:uFill>
                  <a:solidFill>
                    <a:srgbClr val="FFFFFF"/>
                  </a:solidFill>
                </a:uFill>
              </a:rPr>
              <a:t>Clarification</a:t>
            </a:r>
            <a:r>
              <a:rPr lang="en-US" u="sng" spc="-20" dirty="0">
                <a:solidFill>
                  <a:srgbClr val="404040"/>
                </a:solidFill>
                <a:uFill>
                  <a:solidFill>
                    <a:srgbClr val="FFFFFF"/>
                  </a:solidFill>
                </a:uFill>
              </a:rPr>
              <a:t> </a:t>
            </a:r>
            <a:r>
              <a:rPr lang="en-US" u="sng" spc="-5" dirty="0">
                <a:solidFill>
                  <a:srgbClr val="404040"/>
                </a:solidFill>
                <a:uFill>
                  <a:solidFill>
                    <a:srgbClr val="FFFFFF"/>
                  </a:solidFill>
                </a:uFill>
              </a:rPr>
              <a:t>of</a:t>
            </a:r>
            <a:r>
              <a:rPr lang="en-US" u="sng" spc="20" dirty="0">
                <a:solidFill>
                  <a:srgbClr val="404040"/>
                </a:solidFill>
                <a:uFill>
                  <a:solidFill>
                    <a:srgbClr val="FFFFFF"/>
                  </a:solidFill>
                </a:uFill>
              </a:rPr>
              <a:t> </a:t>
            </a:r>
            <a:r>
              <a:rPr lang="en-US" u="sng" spc="-15" dirty="0">
                <a:solidFill>
                  <a:srgbClr val="404040"/>
                </a:solidFill>
                <a:uFill>
                  <a:solidFill>
                    <a:srgbClr val="FFFFFF"/>
                  </a:solidFill>
                </a:uFill>
              </a:rPr>
              <a:t>Contractual</a:t>
            </a:r>
            <a:r>
              <a:rPr lang="en-US" u="sng" spc="-20" dirty="0">
                <a:solidFill>
                  <a:srgbClr val="404040"/>
                </a:solidFill>
                <a:uFill>
                  <a:solidFill>
                    <a:srgbClr val="FFFFFF"/>
                  </a:solidFill>
                </a:uFill>
              </a:rPr>
              <a:t> </a:t>
            </a:r>
            <a:r>
              <a:rPr lang="en-US" u="sng" spc="-25" dirty="0">
                <a:solidFill>
                  <a:srgbClr val="404040"/>
                </a:solidFill>
                <a:uFill>
                  <a:solidFill>
                    <a:srgbClr val="FFFFFF"/>
                  </a:solidFill>
                </a:uFill>
              </a:rPr>
              <a:t>Peer</a:t>
            </a:r>
            <a:r>
              <a:rPr lang="en-US" u="sng" spc="10" dirty="0">
                <a:solidFill>
                  <a:srgbClr val="404040"/>
                </a:solidFill>
                <a:uFill>
                  <a:solidFill>
                    <a:srgbClr val="FFFFFF"/>
                  </a:solidFill>
                </a:uFill>
              </a:rPr>
              <a:t> </a:t>
            </a:r>
            <a:r>
              <a:rPr lang="en-US" u="sng" spc="-20" dirty="0">
                <a:solidFill>
                  <a:srgbClr val="404040"/>
                </a:solidFill>
                <a:uFill>
                  <a:solidFill>
                    <a:srgbClr val="FFFFFF"/>
                  </a:solidFill>
                </a:uFill>
              </a:rPr>
              <a:t>Evaluations</a:t>
            </a:r>
            <a:endParaRPr lang="en-US" dirty="0">
              <a:solidFill>
                <a:srgbClr val="404040"/>
              </a:solidFill>
            </a:endParaRPr>
          </a:p>
          <a:p>
            <a:pPr indent="-228600" defTabSz="914400">
              <a:spcBef>
                <a:spcPts val="1000"/>
              </a:spcBef>
              <a:buClr>
                <a:schemeClr val="accent2"/>
              </a:buClr>
              <a:buSzPct val="100000"/>
              <a:buFont typeface="Arial" panose="020B0604020202020204" pitchFamily="34" charset="0"/>
              <a:buChar char="•"/>
            </a:pPr>
            <a:endParaRPr lang="en-US" dirty="0">
              <a:solidFill>
                <a:srgbClr val="404040"/>
              </a:solidFill>
            </a:endParaRPr>
          </a:p>
          <a:p>
            <a:pPr marL="861694" marR="852805" indent="-228600" defTabSz="914400">
              <a:spcBef>
                <a:spcPts val="1000"/>
              </a:spcBef>
              <a:buClr>
                <a:schemeClr val="accent2"/>
              </a:buClr>
              <a:buSzPct val="100000"/>
              <a:buFont typeface="Arial" panose="020B0604020202020204" pitchFamily="34" charset="0"/>
              <a:buChar char="•"/>
            </a:pPr>
            <a:r>
              <a:rPr lang="en-US" spc="-5" dirty="0">
                <a:solidFill>
                  <a:srgbClr val="404040"/>
                </a:solidFill>
              </a:rPr>
              <a:t>CVC-OEI: </a:t>
            </a:r>
            <a:r>
              <a:rPr lang="en-US" spc="-25" dirty="0">
                <a:solidFill>
                  <a:srgbClr val="404040"/>
                </a:solidFill>
              </a:rPr>
              <a:t>Peer </a:t>
            </a:r>
            <a:r>
              <a:rPr lang="en-US" dirty="0">
                <a:solidFill>
                  <a:srgbClr val="404040"/>
                </a:solidFill>
              </a:rPr>
              <a:t>Online </a:t>
            </a:r>
            <a:r>
              <a:rPr lang="en-US" spc="-15" dirty="0">
                <a:solidFill>
                  <a:srgbClr val="404040"/>
                </a:solidFill>
              </a:rPr>
              <a:t>Course </a:t>
            </a:r>
            <a:r>
              <a:rPr lang="en-US" spc="-20" dirty="0">
                <a:solidFill>
                  <a:srgbClr val="404040"/>
                </a:solidFill>
              </a:rPr>
              <a:t>Review </a:t>
            </a:r>
            <a:r>
              <a:rPr lang="en-US" dirty="0">
                <a:solidFill>
                  <a:srgbClr val="404040"/>
                </a:solidFill>
              </a:rPr>
              <a:t>(POCR) </a:t>
            </a:r>
            <a:r>
              <a:rPr lang="en-US" spc="5" dirty="0">
                <a:solidFill>
                  <a:srgbClr val="404040"/>
                </a:solidFill>
              </a:rPr>
              <a:t> </a:t>
            </a:r>
            <a:r>
              <a:rPr lang="en-US" spc="-5" dirty="0">
                <a:solidFill>
                  <a:srgbClr val="404040"/>
                </a:solidFill>
              </a:rPr>
              <a:t>Chabot: </a:t>
            </a:r>
            <a:r>
              <a:rPr lang="en-US" spc="-15" dirty="0">
                <a:solidFill>
                  <a:srgbClr val="404040"/>
                </a:solidFill>
              </a:rPr>
              <a:t>Committee </a:t>
            </a:r>
            <a:r>
              <a:rPr lang="en-US" spc="-5" dirty="0">
                <a:solidFill>
                  <a:srgbClr val="404040"/>
                </a:solidFill>
              </a:rPr>
              <a:t>on </a:t>
            </a:r>
            <a:r>
              <a:rPr lang="en-US" dirty="0">
                <a:solidFill>
                  <a:srgbClr val="404040"/>
                </a:solidFill>
              </a:rPr>
              <a:t>Online </a:t>
            </a:r>
            <a:r>
              <a:rPr lang="en-US" spc="-5" dirty="0">
                <a:solidFill>
                  <a:srgbClr val="404040"/>
                </a:solidFill>
              </a:rPr>
              <a:t>Learning </a:t>
            </a:r>
            <a:r>
              <a:rPr lang="en-US" spc="-10" dirty="0">
                <a:solidFill>
                  <a:srgbClr val="404040"/>
                </a:solidFill>
              </a:rPr>
              <a:t>(COOL) </a:t>
            </a:r>
            <a:r>
              <a:rPr lang="en-US" spc="-800" dirty="0">
                <a:solidFill>
                  <a:srgbClr val="404040"/>
                </a:solidFill>
              </a:rPr>
              <a:t> </a:t>
            </a:r>
            <a:r>
              <a:rPr lang="en-US" spc="-5" dirty="0">
                <a:solidFill>
                  <a:srgbClr val="404040"/>
                </a:solidFill>
              </a:rPr>
              <a:t>Las</a:t>
            </a:r>
            <a:r>
              <a:rPr lang="en-US" spc="-10" dirty="0">
                <a:solidFill>
                  <a:srgbClr val="404040"/>
                </a:solidFill>
              </a:rPr>
              <a:t> </a:t>
            </a:r>
            <a:r>
              <a:rPr lang="en-US" spc="-20" dirty="0">
                <a:solidFill>
                  <a:srgbClr val="404040"/>
                </a:solidFill>
              </a:rPr>
              <a:t>Positas:</a:t>
            </a:r>
            <a:r>
              <a:rPr lang="en-US" spc="20" dirty="0">
                <a:solidFill>
                  <a:srgbClr val="404040"/>
                </a:solidFill>
              </a:rPr>
              <a:t> </a:t>
            </a:r>
            <a:r>
              <a:rPr lang="en-US" spc="-15" dirty="0">
                <a:solidFill>
                  <a:srgbClr val="404040"/>
                </a:solidFill>
              </a:rPr>
              <a:t>Distance </a:t>
            </a:r>
            <a:r>
              <a:rPr lang="en-US" spc="-30" dirty="0">
                <a:solidFill>
                  <a:srgbClr val="404040"/>
                </a:solidFill>
              </a:rPr>
              <a:t>Ed</a:t>
            </a:r>
            <a:r>
              <a:rPr lang="en-US" spc="-10" dirty="0">
                <a:solidFill>
                  <a:srgbClr val="404040"/>
                </a:solidFill>
              </a:rPr>
              <a:t> </a:t>
            </a:r>
            <a:r>
              <a:rPr lang="en-US" spc="-15" dirty="0">
                <a:solidFill>
                  <a:srgbClr val="404040"/>
                </a:solidFill>
              </a:rPr>
              <a:t>Committee</a:t>
            </a:r>
            <a:endParaRPr lang="en-US" dirty="0">
              <a:solidFill>
                <a:srgbClr val="404040"/>
              </a:solidFill>
            </a:endParaRPr>
          </a:p>
          <a:p>
            <a:pPr indent="-228600" defTabSz="914400">
              <a:spcBef>
                <a:spcPts val="1000"/>
              </a:spcBef>
              <a:buClr>
                <a:schemeClr val="accent2"/>
              </a:buClr>
              <a:buSzPct val="100000"/>
              <a:buFont typeface="Arial" panose="020B0604020202020204" pitchFamily="34" charset="0"/>
              <a:buChar char="•"/>
            </a:pPr>
            <a:endParaRPr lang="en-US" dirty="0">
              <a:solidFill>
                <a:srgbClr val="404040"/>
              </a:solidFill>
            </a:endParaRPr>
          </a:p>
          <a:p>
            <a:pPr marL="12065" marR="5080" indent="-228600" defTabSz="914400">
              <a:spcBef>
                <a:spcPts val="1000"/>
              </a:spcBef>
              <a:buClr>
                <a:schemeClr val="accent2"/>
              </a:buClr>
              <a:buSzPct val="100000"/>
              <a:buFont typeface="Arial" panose="020B0604020202020204" pitchFamily="34" charset="0"/>
              <a:buChar char="•"/>
            </a:pPr>
            <a:r>
              <a:rPr lang="en-US" spc="-20" dirty="0">
                <a:solidFill>
                  <a:srgbClr val="404040"/>
                </a:solidFill>
              </a:rPr>
              <a:t>Evaluations </a:t>
            </a:r>
            <a:r>
              <a:rPr lang="en-US" spc="-10" dirty="0">
                <a:solidFill>
                  <a:srgbClr val="404040"/>
                </a:solidFill>
              </a:rPr>
              <a:t>conducted </a:t>
            </a:r>
            <a:r>
              <a:rPr lang="en-US" spc="-5" dirty="0">
                <a:solidFill>
                  <a:srgbClr val="404040"/>
                </a:solidFill>
              </a:rPr>
              <a:t>by the </a:t>
            </a:r>
            <a:r>
              <a:rPr lang="en-US" spc="-15" dirty="0">
                <a:solidFill>
                  <a:srgbClr val="404040"/>
                </a:solidFill>
              </a:rPr>
              <a:t>committees </a:t>
            </a:r>
            <a:r>
              <a:rPr lang="en-US" spc="-10" dirty="0">
                <a:solidFill>
                  <a:srgbClr val="404040"/>
                </a:solidFill>
              </a:rPr>
              <a:t>above </a:t>
            </a:r>
            <a:r>
              <a:rPr lang="en-US" spc="-15" dirty="0">
                <a:solidFill>
                  <a:srgbClr val="404040"/>
                </a:solidFill>
              </a:rPr>
              <a:t>are unrelated </a:t>
            </a:r>
            <a:r>
              <a:rPr lang="en-US" spc="-25" dirty="0">
                <a:solidFill>
                  <a:srgbClr val="404040"/>
                </a:solidFill>
              </a:rPr>
              <a:t>to </a:t>
            </a:r>
            <a:r>
              <a:rPr lang="en-US" spc="-15" dirty="0">
                <a:solidFill>
                  <a:srgbClr val="404040"/>
                </a:solidFill>
              </a:rPr>
              <a:t>faculty </a:t>
            </a:r>
            <a:r>
              <a:rPr lang="en-US" spc="-10" dirty="0">
                <a:solidFill>
                  <a:srgbClr val="404040"/>
                </a:solidFill>
              </a:rPr>
              <a:t>evaluations; </a:t>
            </a:r>
            <a:r>
              <a:rPr lang="en-US" spc="-5" dirty="0">
                <a:solidFill>
                  <a:srgbClr val="404040"/>
                </a:solidFill>
              </a:rPr>
              <a:t>these </a:t>
            </a:r>
            <a:r>
              <a:rPr lang="en-US" spc="-10" dirty="0">
                <a:solidFill>
                  <a:srgbClr val="404040"/>
                </a:solidFill>
              </a:rPr>
              <a:t>processes </a:t>
            </a:r>
            <a:r>
              <a:rPr lang="en-US" dirty="0">
                <a:solidFill>
                  <a:srgbClr val="404040"/>
                </a:solidFill>
              </a:rPr>
              <a:t>do </a:t>
            </a:r>
            <a:r>
              <a:rPr lang="en-US" spc="-5" dirty="0">
                <a:solidFill>
                  <a:srgbClr val="404040"/>
                </a:solidFill>
              </a:rPr>
              <a:t>not </a:t>
            </a:r>
            <a:r>
              <a:rPr lang="en-US" spc="-800" dirty="0">
                <a:solidFill>
                  <a:srgbClr val="404040"/>
                </a:solidFill>
              </a:rPr>
              <a:t> </a:t>
            </a:r>
            <a:r>
              <a:rPr lang="en-US" spc="-25" dirty="0">
                <a:solidFill>
                  <a:srgbClr val="404040"/>
                </a:solidFill>
              </a:rPr>
              <a:t>affect </a:t>
            </a:r>
            <a:r>
              <a:rPr lang="en-US" spc="-5" dirty="0">
                <a:solidFill>
                  <a:srgbClr val="404040"/>
                </a:solidFill>
              </a:rPr>
              <a:t>or </a:t>
            </a:r>
            <a:r>
              <a:rPr lang="en-US" spc="-15" dirty="0">
                <a:solidFill>
                  <a:srgbClr val="404040"/>
                </a:solidFill>
              </a:rPr>
              <a:t>inform</a:t>
            </a:r>
            <a:r>
              <a:rPr lang="en-US" spc="-30" dirty="0">
                <a:solidFill>
                  <a:srgbClr val="404040"/>
                </a:solidFill>
              </a:rPr>
              <a:t> </a:t>
            </a:r>
            <a:r>
              <a:rPr lang="en-US" spc="-15" dirty="0">
                <a:solidFill>
                  <a:srgbClr val="404040"/>
                </a:solidFill>
              </a:rPr>
              <a:t>faculty</a:t>
            </a:r>
            <a:r>
              <a:rPr lang="en-US" spc="-25" dirty="0">
                <a:solidFill>
                  <a:srgbClr val="404040"/>
                </a:solidFill>
              </a:rPr>
              <a:t> </a:t>
            </a:r>
            <a:r>
              <a:rPr lang="en-US" spc="-10" dirty="0">
                <a:solidFill>
                  <a:srgbClr val="404040"/>
                </a:solidFill>
              </a:rPr>
              <a:t>evaluations (19.F.1) </a:t>
            </a:r>
          </a:p>
          <a:p>
            <a:pPr marR="5080" defTabSz="914400">
              <a:spcBef>
                <a:spcPts val="1000"/>
              </a:spcBef>
              <a:buClr>
                <a:schemeClr val="accent2"/>
              </a:buClr>
              <a:buSzPct val="100000"/>
            </a:pPr>
            <a:endParaRPr lang="en-US" spc="-10" dirty="0">
              <a:solidFill>
                <a:srgbClr val="404040"/>
              </a:solidFill>
            </a:endParaRPr>
          </a:p>
          <a:p>
            <a:pPr marL="12065" marR="5080" indent="-228600" defTabSz="914400">
              <a:spcBef>
                <a:spcPts val="1000"/>
              </a:spcBef>
              <a:buClr>
                <a:schemeClr val="accent2"/>
              </a:buClr>
              <a:buSzPct val="100000"/>
              <a:buFont typeface="Arial" panose="020B0604020202020204" pitchFamily="34" charset="0"/>
              <a:buChar char="•"/>
            </a:pPr>
            <a:endParaRPr lang="en-US" dirty="0">
              <a:solidFill>
                <a:srgbClr val="404040"/>
              </a:solidFill>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4ACBA1-CB20-CDBD-3B8B-A7AA8ACB3AB7}"/>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Asynchronous Tour checklist</a:t>
            </a:r>
            <a:br>
              <a:rPr lang="en-US" sz="2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br>
            <a:br>
              <a:rPr lang="en-US" sz="2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br>
            <a:r>
              <a:rPr lang="en-US" sz="2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(Article 19.F.1.d)</a:t>
            </a:r>
            <a:endParaRPr lang="en-US" sz="2100" dirty="0">
              <a:solidFill>
                <a:srgbClr val="FFFFFF"/>
              </a:solidFill>
            </a:endParaRPr>
          </a:p>
        </p:txBody>
      </p:sp>
      <p:sp>
        <p:nvSpPr>
          <p:cNvPr id="3" name="Content Placeholder 2">
            <a:extLst>
              <a:ext uri="{FF2B5EF4-FFF2-40B4-BE49-F238E27FC236}">
                <a16:creationId xmlns:a16="http://schemas.microsoft.com/office/drawing/2014/main" id="{3174EB9E-F032-9422-4F4D-B911526FAFA9}"/>
              </a:ext>
            </a:extLst>
          </p:cNvPr>
          <p:cNvSpPr>
            <a:spLocks noGrp="1"/>
          </p:cNvSpPr>
          <p:nvPr>
            <p:ph idx="1"/>
          </p:nvPr>
        </p:nvSpPr>
        <p:spPr>
          <a:xfrm>
            <a:off x="5232805" y="0"/>
            <a:ext cx="6959194" cy="6858000"/>
          </a:xfrm>
        </p:spPr>
        <p:txBody>
          <a:bodyPr anchor="ctr">
            <a:noAutofit/>
          </a:bodyPr>
          <a:lstStyle/>
          <a:p>
            <a:pPr marL="0" indent="0">
              <a:lnSpc>
                <a:spcPct val="90000"/>
              </a:lnSpc>
              <a:buNone/>
            </a:pPr>
            <a:r>
              <a:rPr lang="en-US" sz="1400" dirty="0"/>
              <a:t>What to evaluate: </a:t>
            </a:r>
          </a:p>
          <a:p>
            <a:pPr>
              <a:lnSpc>
                <a:spcPct val="90000"/>
              </a:lnSpc>
            </a:pPr>
            <a:r>
              <a:rPr lang="en-US" sz="1400" dirty="0"/>
              <a:t>View and discuss feedback with examples to demonstrate regular and substantive interaction stands, such as Inbox messages, Pronto, rubric feedback, or individual comments on graded Assignments </a:t>
            </a:r>
          </a:p>
          <a:p>
            <a:pPr>
              <a:lnSpc>
                <a:spcPct val="90000"/>
              </a:lnSpc>
            </a:pPr>
            <a:r>
              <a:rPr lang="en-US" sz="1400" dirty="0"/>
              <a:t>Scope of Evaluation: </a:t>
            </a:r>
          </a:p>
          <a:p>
            <a:pPr lvl="1">
              <a:lnSpc>
                <a:spcPct val="90000"/>
              </a:lnSpc>
            </a:pPr>
            <a:r>
              <a:rPr lang="en-US" sz="1400" dirty="0"/>
              <a:t>Confirmed use of Syllabus, Home Page, and any other introductory content </a:t>
            </a:r>
          </a:p>
          <a:p>
            <a:pPr lvl="1">
              <a:lnSpc>
                <a:spcPct val="90000"/>
              </a:lnSpc>
            </a:pPr>
            <a:r>
              <a:rPr lang="en-US" sz="1400" dirty="0"/>
              <a:t>Review components for the chosen unit or module, including two weeks of content</a:t>
            </a:r>
          </a:p>
          <a:p>
            <a:pPr lvl="2">
              <a:lnSpc>
                <a:spcPct val="90000"/>
              </a:lnSpc>
            </a:pPr>
            <a:r>
              <a:rPr lang="en-US" sz="1400" dirty="0"/>
              <a:t>This can include assigned work, discussion boards, exams, any publisher comment </a:t>
            </a:r>
          </a:p>
          <a:p>
            <a:pPr>
              <a:lnSpc>
                <a:spcPct val="90000"/>
              </a:lnSpc>
            </a:pPr>
            <a:r>
              <a:rPr lang="en-US" sz="1400" dirty="0"/>
              <a:t>Review of Reporting data that shows student engagement and instructor presence such as People page and selected Course Analytics (Course Grade, Weekly Online Activity) </a:t>
            </a:r>
          </a:p>
          <a:p>
            <a:pPr>
              <a:lnSpc>
                <a:spcPct val="90000"/>
              </a:lnSpc>
            </a:pPr>
            <a:r>
              <a:rPr lang="en-US" sz="1400" dirty="0"/>
              <a:t>Example of Student-to-Student interaction methods, such as discussions, Pronto, live discussion, group assignments, reflections with peer feedback, or peer review </a:t>
            </a:r>
          </a:p>
          <a:p>
            <a:pPr>
              <a:lnSpc>
                <a:spcPct val="90000"/>
              </a:lnSpc>
            </a:pPr>
            <a:r>
              <a:rPr lang="en-US" sz="1400" dirty="0"/>
              <a:t>Example of course meeting accessibility standards</a:t>
            </a:r>
          </a:p>
          <a:p>
            <a:pPr>
              <a:lnSpc>
                <a:spcPct val="90000"/>
              </a:lnSpc>
            </a:pPr>
            <a:r>
              <a:rPr lang="en-US" sz="1400" dirty="0"/>
              <a:t>Evaluator and </a:t>
            </a:r>
            <a:r>
              <a:rPr lang="en-US" sz="1400" dirty="0" err="1"/>
              <a:t>Evaluee</a:t>
            </a:r>
            <a:r>
              <a:rPr lang="en-US" sz="1400" dirty="0"/>
              <a:t> discuss and select/determine module for evaluation </a:t>
            </a:r>
          </a:p>
          <a:p>
            <a:pPr lvl="1">
              <a:lnSpc>
                <a:spcPct val="90000"/>
              </a:lnSpc>
            </a:pPr>
            <a:r>
              <a:rPr lang="en-US" sz="1400" dirty="0"/>
              <a:t>Module or selected review section shall be at least 20% into the course content (e.g. in a full-term class, at least the 4</a:t>
            </a:r>
            <a:r>
              <a:rPr lang="en-US" sz="1400" baseline="30000" dirty="0"/>
              <a:t>th</a:t>
            </a:r>
            <a:r>
              <a:rPr lang="en-US" sz="1400" dirty="0"/>
              <a:t> week of the course or after) </a:t>
            </a:r>
          </a:p>
          <a:p>
            <a:pPr lvl="1">
              <a:lnSpc>
                <a:spcPct val="90000"/>
              </a:lnSpc>
            </a:pPr>
            <a:r>
              <a:rPr lang="en-US" sz="1400" dirty="0"/>
              <a:t>If prerequisites are used by </a:t>
            </a:r>
            <a:r>
              <a:rPr lang="en-US" sz="1400" dirty="0" err="1"/>
              <a:t>evaluee</a:t>
            </a:r>
            <a:r>
              <a:rPr lang="en-US" sz="1400" dirty="0"/>
              <a:t> …</a:t>
            </a:r>
          </a:p>
          <a:p>
            <a:pPr lvl="2">
              <a:lnSpc>
                <a:spcPct val="90000"/>
              </a:lnSpc>
            </a:pPr>
            <a:r>
              <a:rPr lang="en-US" sz="1400" dirty="0"/>
              <a:t>Agreement about dates for prerequisites to be temporarily disabled for the given module </a:t>
            </a:r>
          </a:p>
          <a:p>
            <a:pPr lvl="2">
              <a:lnSpc>
                <a:spcPct val="90000"/>
              </a:lnSpc>
            </a:pPr>
            <a:r>
              <a:rPr lang="en-US" sz="1400" dirty="0"/>
              <a:t>Recommend that the selected module be one completed by students prior to the 72 hour evaluator access period if possible to minimize disruption to course schedule and flow </a:t>
            </a:r>
          </a:p>
        </p:txBody>
      </p:sp>
    </p:spTree>
    <p:extLst>
      <p:ext uri="{BB962C8B-B14F-4D97-AF65-F5344CB8AC3E}">
        <p14:creationId xmlns:p14="http://schemas.microsoft.com/office/powerpoint/2010/main" val="3460439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6" name="TextBox 3">
            <a:extLst>
              <a:ext uri="{FF2B5EF4-FFF2-40B4-BE49-F238E27FC236}">
                <a16:creationId xmlns:a16="http://schemas.microsoft.com/office/drawing/2014/main" id="{7C904D25-C72C-EE0E-60FB-8E3A91021314}"/>
              </a:ext>
            </a:extLst>
          </p:cNvPr>
          <p:cNvGraphicFramePr/>
          <p:nvPr>
            <p:extLst>
              <p:ext uri="{D42A27DB-BD31-4B8C-83A1-F6EECF244321}">
                <p14:modId xmlns:p14="http://schemas.microsoft.com/office/powerpoint/2010/main" val="4105392543"/>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223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BAED3-F3B0-98AF-81E8-D6423F68058F}"/>
              </a:ext>
            </a:extLst>
          </p:cNvPr>
          <p:cNvSpPr>
            <a:spLocks noGrp="1"/>
          </p:cNvSpPr>
          <p:nvPr>
            <p:ph type="title"/>
          </p:nvPr>
        </p:nvSpPr>
        <p:spPr>
          <a:xfrm>
            <a:off x="871728" y="104555"/>
            <a:ext cx="5894832" cy="1188720"/>
          </a:xfrm>
        </p:spPr>
        <p:txBody>
          <a:bodyPr>
            <a:normAutofit/>
          </a:bodyPr>
          <a:lstStyle/>
          <a:p>
            <a:r>
              <a:rPr lang="en-US" sz="1500" b="1" dirty="0">
                <a:effectLst/>
                <a:latin typeface="Arial" panose="020B0604020202020204" pitchFamily="34" charset="0"/>
              </a:rPr>
              <a:t>19E.1 Course Organization and Navigation for Asynchronous classes </a:t>
            </a:r>
            <a:br>
              <a:rPr lang="en-US" sz="1500" dirty="0"/>
            </a:br>
            <a:endParaRPr lang="en-US" sz="1500" dirty="0"/>
          </a:p>
        </p:txBody>
      </p:sp>
      <p:sp>
        <p:nvSpPr>
          <p:cNvPr id="3" name="Content Placeholder 2">
            <a:extLst>
              <a:ext uri="{FF2B5EF4-FFF2-40B4-BE49-F238E27FC236}">
                <a16:creationId xmlns:a16="http://schemas.microsoft.com/office/drawing/2014/main" id="{6C015B27-B22E-779F-A2B5-810DC2A35F84}"/>
              </a:ext>
            </a:extLst>
          </p:cNvPr>
          <p:cNvSpPr>
            <a:spLocks noGrp="1"/>
          </p:cNvSpPr>
          <p:nvPr>
            <p:ph idx="1"/>
          </p:nvPr>
        </p:nvSpPr>
        <p:spPr>
          <a:xfrm>
            <a:off x="0" y="1293275"/>
            <a:ext cx="7386705" cy="5564725"/>
          </a:xfrm>
        </p:spPr>
        <p:txBody>
          <a:bodyPr>
            <a:normAutofit fontScale="85000" lnSpcReduction="10000"/>
          </a:bodyPr>
          <a:lstStyle/>
          <a:p>
            <a:pPr marL="0" indent="0">
              <a:lnSpc>
                <a:spcPct val="90000"/>
              </a:lnSpc>
              <a:buNone/>
            </a:pPr>
            <a:r>
              <a:rPr lang="en-US" sz="2100" dirty="0">
                <a:effectLst/>
              </a:rPr>
              <a:t>In addition to Syllabus requirements in Article 9B, any portion of a course taught in Online Asynchronous format shall meet the following guidelines: </a:t>
            </a:r>
          </a:p>
          <a:p>
            <a:pPr marL="0" indent="0">
              <a:lnSpc>
                <a:spcPct val="90000"/>
              </a:lnSpc>
              <a:buNone/>
            </a:pPr>
            <a:endParaRPr lang="en-US" sz="2100" dirty="0"/>
          </a:p>
          <a:p>
            <a:pPr>
              <a:lnSpc>
                <a:spcPct val="90000"/>
              </a:lnSpc>
              <a:buFont typeface="+mj-lt"/>
              <a:buAutoNum type="arabicPeriod"/>
            </a:pPr>
            <a:r>
              <a:rPr lang="en-US" sz="2100" dirty="0">
                <a:effectLst/>
              </a:rPr>
              <a:t>Course includes a distinct starting point and instructions on how to begin course. </a:t>
            </a:r>
          </a:p>
          <a:p>
            <a:pPr>
              <a:lnSpc>
                <a:spcPct val="90000"/>
              </a:lnSpc>
              <a:buFont typeface="+mj-lt"/>
              <a:buAutoNum type="arabicPeriod"/>
            </a:pPr>
            <a:r>
              <a:rPr lang="en-US" sz="2100" dirty="0">
                <a:effectLst/>
              </a:rPr>
              <a:t>Instructor contact information is easily located along with response times for email, grade turnaround, and other contact information. </a:t>
            </a:r>
          </a:p>
          <a:p>
            <a:pPr>
              <a:lnSpc>
                <a:spcPct val="90000"/>
              </a:lnSpc>
              <a:buFont typeface="+mj-lt"/>
              <a:buAutoNum type="arabicPeriod"/>
            </a:pPr>
            <a:r>
              <a:rPr lang="en-US" sz="2100" dirty="0">
                <a:effectLst/>
              </a:rPr>
              <a:t>Navigation and content flow are easily determined by students in the class. </a:t>
            </a:r>
          </a:p>
          <a:p>
            <a:pPr>
              <a:lnSpc>
                <a:spcPct val="90000"/>
              </a:lnSpc>
              <a:buFont typeface="+mj-lt"/>
              <a:buAutoNum type="arabicPeriod"/>
            </a:pPr>
            <a:r>
              <a:rPr lang="en-US" sz="2100" dirty="0">
                <a:effectLst/>
              </a:rPr>
              <a:t>Content is organized logically</a:t>
            </a:r>
            <a:r>
              <a:rPr lang="en-US" sz="2100" dirty="0"/>
              <a:t> </a:t>
            </a:r>
            <a:r>
              <a:rPr lang="en-US" sz="2100" dirty="0">
                <a:effectLst/>
              </a:rPr>
              <a:t>and follows a consistent layout and structure. </a:t>
            </a:r>
          </a:p>
          <a:p>
            <a:pPr>
              <a:lnSpc>
                <a:spcPct val="90000"/>
              </a:lnSpc>
              <a:buFont typeface="+mj-lt"/>
              <a:buAutoNum type="arabicPeriod"/>
            </a:pPr>
            <a:r>
              <a:rPr lang="en-US" sz="2100" dirty="0">
                <a:effectLst/>
              </a:rPr>
              <a:t>Content is segmented into distinct units or modules, as appropriate. </a:t>
            </a:r>
          </a:p>
          <a:p>
            <a:pPr>
              <a:lnSpc>
                <a:spcPct val="90000"/>
              </a:lnSpc>
              <a:buFont typeface="+mj-lt"/>
              <a:buAutoNum type="arabicPeriod"/>
            </a:pPr>
            <a:r>
              <a:rPr lang="en-US" sz="2100" dirty="0">
                <a:effectLst/>
              </a:rPr>
              <a:t>Course navigation menu is intuitive and only includes items students will use. </a:t>
            </a:r>
          </a:p>
          <a:p>
            <a:pPr>
              <a:lnSpc>
                <a:spcPct val="90000"/>
              </a:lnSpc>
              <a:buFont typeface="+mj-lt"/>
              <a:buAutoNum type="arabicPeriod"/>
            </a:pPr>
            <a:r>
              <a:rPr lang="en-US" sz="2100" dirty="0">
                <a:effectLst/>
              </a:rPr>
              <a:t>Clear due dates for submitting work are posted along with late work policy. </a:t>
            </a:r>
          </a:p>
          <a:p>
            <a:pPr>
              <a:lnSpc>
                <a:spcPct val="90000"/>
              </a:lnSpc>
              <a:buFont typeface="+mj-lt"/>
              <a:buAutoNum type="arabicPeriod"/>
            </a:pPr>
            <a:r>
              <a:rPr lang="en-US" sz="2100" dirty="0">
                <a:effectLst/>
              </a:rPr>
              <a:t>Opportunities for regular and substantive interaction from student to student and instructor to student(s) are provided. </a:t>
            </a:r>
          </a:p>
          <a:p>
            <a:pPr>
              <a:lnSpc>
                <a:spcPct val="90000"/>
              </a:lnSpc>
              <a:buFont typeface="+mj-lt"/>
              <a:buAutoNum type="arabicPeriod"/>
            </a:pPr>
            <a:r>
              <a:rPr lang="en-US" sz="2100" dirty="0">
                <a:effectLst/>
              </a:rPr>
              <a:t>Course design includes instructions for learners to work with content in meaningful ways (e.g. guiding students to take notes during a video, explaining what to look for in an article, etc.) </a:t>
            </a:r>
          </a:p>
          <a:p>
            <a:pPr>
              <a:lnSpc>
                <a:spcPct val="90000"/>
              </a:lnSpc>
            </a:pPr>
            <a:endParaRPr lang="en-US" sz="900" dirty="0"/>
          </a:p>
        </p:txBody>
      </p:sp>
      <p:sp>
        <p:nvSpPr>
          <p:cNvPr id="10" name="Rectangle 9">
            <a:extLst>
              <a:ext uri="{FF2B5EF4-FFF2-40B4-BE49-F238E27FC236}">
                <a16:creationId xmlns:a16="http://schemas.microsoft.com/office/drawing/2014/main" id="{879398A9-0D0D-4901-BDDF-B3D93CECA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11FEC3B-E514-4E21-B2CB-7903A73569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bstract blurred public library with bookshelves">
            <a:extLst>
              <a:ext uri="{FF2B5EF4-FFF2-40B4-BE49-F238E27FC236}">
                <a16:creationId xmlns:a16="http://schemas.microsoft.com/office/drawing/2014/main" id="{4472FC74-F911-68A7-70F0-0C1469AE9509}"/>
              </a:ext>
            </a:extLst>
          </p:cNvPr>
          <p:cNvPicPr>
            <a:picLocks noChangeAspect="1"/>
          </p:cNvPicPr>
          <p:nvPr/>
        </p:nvPicPr>
        <p:blipFill rotWithShape="1">
          <a:blip r:embed="rId2"/>
          <a:srcRect l="16165" r="38504" b="-1"/>
          <a:stretch/>
        </p:blipFill>
        <p:spPr>
          <a:xfrm>
            <a:off x="7927010" y="1293274"/>
            <a:ext cx="2906175" cy="5412325"/>
          </a:xfrm>
          <a:prstGeom prst="rect">
            <a:avLst/>
          </a:prstGeom>
        </p:spPr>
      </p:pic>
    </p:spTree>
    <p:extLst>
      <p:ext uri="{BB962C8B-B14F-4D97-AF65-F5344CB8AC3E}">
        <p14:creationId xmlns:p14="http://schemas.microsoft.com/office/powerpoint/2010/main" val="3706561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303BF-8899-9FE4-D5DB-A1991A87928C}"/>
              </a:ext>
            </a:extLst>
          </p:cNvPr>
          <p:cNvSpPr>
            <a:spLocks noGrp="1"/>
          </p:cNvSpPr>
          <p:nvPr>
            <p:ph type="title"/>
          </p:nvPr>
        </p:nvSpPr>
        <p:spPr>
          <a:xfrm>
            <a:off x="804672" y="1"/>
            <a:ext cx="5925310" cy="761999"/>
          </a:xfrm>
        </p:spPr>
        <p:txBody>
          <a:bodyPr>
            <a:normAutofit fontScale="90000"/>
          </a:bodyPr>
          <a:lstStyle/>
          <a:p>
            <a:r>
              <a:rPr lang="en-US" sz="1900" b="1" dirty="0">
                <a:effectLst/>
                <a:latin typeface="Arial" panose="020B0604020202020204" pitchFamily="34" charset="0"/>
              </a:rPr>
              <a:t>19E.2 Specific Guidelines for Synchronous instruction </a:t>
            </a:r>
            <a:br>
              <a:rPr lang="en-US" sz="1900" dirty="0"/>
            </a:br>
            <a:endParaRPr lang="en-US" sz="1900" dirty="0"/>
          </a:p>
        </p:txBody>
      </p:sp>
      <p:sp useBgFill="1">
        <p:nvSpPr>
          <p:cNvPr id="3" name="Content Placeholder 2">
            <a:extLst>
              <a:ext uri="{FF2B5EF4-FFF2-40B4-BE49-F238E27FC236}">
                <a16:creationId xmlns:a16="http://schemas.microsoft.com/office/drawing/2014/main" id="{973EACFC-3FFC-0FA4-4004-9CFE8FDC9400}"/>
              </a:ext>
            </a:extLst>
          </p:cNvPr>
          <p:cNvSpPr>
            <a:spLocks noGrp="1"/>
          </p:cNvSpPr>
          <p:nvPr>
            <p:ph idx="1"/>
          </p:nvPr>
        </p:nvSpPr>
        <p:spPr>
          <a:xfrm>
            <a:off x="0" y="762000"/>
            <a:ext cx="8915400" cy="6095991"/>
          </a:xfrm>
        </p:spPr>
        <p:txBody>
          <a:bodyPr>
            <a:noAutofit/>
          </a:bodyPr>
          <a:lstStyle/>
          <a:p>
            <a:pPr>
              <a:lnSpc>
                <a:spcPct val="90000"/>
              </a:lnSpc>
            </a:pPr>
            <a:r>
              <a:rPr lang="en-US" sz="2000" dirty="0">
                <a:effectLst/>
                <a:cs typeface="Calibri" panose="020F0502020204030204" pitchFamily="34" charset="0"/>
              </a:rPr>
              <a:t>In addition to Syllabus requirements stated in Article 9B, any portion of a course taught in Online Synchronous format shall follow the following guidelines: </a:t>
            </a:r>
            <a:endParaRPr lang="en-US" sz="2000" dirty="0">
              <a:cs typeface="Calibri" panose="020F0502020204030204" pitchFamily="34" charset="0"/>
            </a:endParaRPr>
          </a:p>
          <a:p>
            <a:pPr marL="342900" indent="-342900">
              <a:lnSpc>
                <a:spcPct val="90000"/>
              </a:lnSpc>
              <a:buAutoNum type="alphaLcPeriod"/>
            </a:pPr>
            <a:r>
              <a:rPr lang="en-US" sz="2000" dirty="0">
                <a:effectLst/>
                <a:cs typeface="Calibri" panose="020F0502020204030204" pitchFamily="34" charset="0"/>
              </a:rPr>
              <a:t>The instructor shall provide a courseware shell (e.g. Canvas or the currently employed LMS) for the class</a:t>
            </a:r>
            <a:r>
              <a:rPr lang="en-US" sz="2000" dirty="0">
                <a:cs typeface="Calibri" panose="020F0502020204030204" pitchFamily="34" charset="0"/>
              </a:rPr>
              <a:t> </a:t>
            </a:r>
            <a:r>
              <a:rPr lang="en-US" sz="2000" dirty="0">
                <a:effectLst/>
                <a:cs typeface="Calibri" panose="020F0502020204030204" pitchFamily="34" charset="0"/>
              </a:rPr>
              <a:t>and utilize shell to post important information for the class. In addition, the instructor is encouraged to utilize the course design principles described in Article 19E.1 (previous slide) as appropriate. </a:t>
            </a:r>
          </a:p>
          <a:p>
            <a:pPr marL="0" indent="0">
              <a:lnSpc>
                <a:spcPct val="90000"/>
              </a:lnSpc>
              <a:buNone/>
            </a:pPr>
            <a:endParaRPr kumimoji="0" lang="en-US" altLang="en-US" sz="2000" u="none" strike="noStrike" cap="none" normalizeH="0" baseline="0" dirty="0">
              <a:ln>
                <a:noFill/>
              </a:ln>
              <a:effectLst/>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kumimoji="0" lang="en-US" altLang="en-US" sz="2000" u="none" strike="noStrike" cap="none" normalizeH="0" baseline="0" dirty="0">
                <a:ln>
                  <a:noFill/>
                </a:ln>
                <a:effectLst/>
                <a:cs typeface="Calibri" panose="020F0502020204030204" pitchFamily="34" charset="0"/>
              </a:rPr>
              <a:t>b. Instructor uses either camera or other instructional media such as slides or videos during instruction. </a:t>
            </a:r>
          </a:p>
          <a:p>
            <a:pPr marL="0" marR="0" lvl="0" indent="0" defTabSz="914400" rtl="0" eaLnBrk="0" fontAlgn="base" latinLnBrk="0" hangingPunct="0">
              <a:lnSpc>
                <a:spcPct val="90000"/>
              </a:lnSpc>
              <a:spcBef>
                <a:spcPct val="0"/>
              </a:spcBef>
              <a:spcAft>
                <a:spcPct val="0"/>
              </a:spcAft>
              <a:buClrTx/>
              <a:buSzTx/>
              <a:buNone/>
              <a:tabLst/>
            </a:pPr>
            <a:endParaRPr kumimoji="0" lang="en-US" altLang="en-US" sz="2000" u="none" strike="noStrike" cap="none" normalizeH="0" baseline="0" dirty="0">
              <a:ln>
                <a:noFill/>
              </a:ln>
              <a:effectLst/>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kumimoji="0" lang="en-US" altLang="en-US" sz="2000" u="none" strike="noStrike" cap="none" normalizeH="0" baseline="0" dirty="0">
                <a:ln>
                  <a:noFill/>
                </a:ln>
                <a:effectLst/>
                <a:cs typeface="Calibri" panose="020F0502020204030204" pitchFamily="34" charset="0"/>
              </a:rPr>
              <a:t>c. Recorded course content used in or saved to course site does not reveal personally identifying information for students in other course sections. </a:t>
            </a:r>
          </a:p>
          <a:p>
            <a:pPr marL="0" marR="0" lvl="0" indent="0" defTabSz="914400" rtl="0" eaLnBrk="0" fontAlgn="base" latinLnBrk="0" hangingPunct="0">
              <a:lnSpc>
                <a:spcPct val="90000"/>
              </a:lnSpc>
              <a:spcBef>
                <a:spcPct val="0"/>
              </a:spcBef>
              <a:spcAft>
                <a:spcPct val="0"/>
              </a:spcAft>
              <a:buClrTx/>
              <a:buSzTx/>
              <a:buNone/>
              <a:tabLst/>
            </a:pPr>
            <a:endParaRPr kumimoji="0" lang="en-US" altLang="en-US" sz="2000" u="none" strike="noStrike" cap="none" normalizeH="0" baseline="0" dirty="0">
              <a:ln>
                <a:noFill/>
              </a:ln>
              <a:effectLst/>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kumimoji="0" lang="en-US" altLang="en-US" sz="2000" u="none" strike="noStrike" cap="none" normalizeH="0" baseline="0" dirty="0">
                <a:ln>
                  <a:noFill/>
                </a:ln>
                <a:effectLst/>
                <a:cs typeface="Calibri" panose="020F0502020204030204" pitchFamily="34" charset="0"/>
              </a:rPr>
              <a:t>d. Teaching on Zoom or using other synchronous tools follows best practices and encourages student participation. </a:t>
            </a:r>
          </a:p>
          <a:p>
            <a:pPr marL="0" marR="0" lvl="0" indent="0" defTabSz="914400" rtl="0" eaLnBrk="0" fontAlgn="base" latinLnBrk="0" hangingPunct="0">
              <a:lnSpc>
                <a:spcPct val="90000"/>
              </a:lnSpc>
              <a:spcBef>
                <a:spcPct val="0"/>
              </a:spcBef>
              <a:spcAft>
                <a:spcPct val="0"/>
              </a:spcAft>
              <a:buClrTx/>
              <a:buSzTx/>
              <a:buNone/>
              <a:tabLst/>
            </a:pPr>
            <a:endParaRPr kumimoji="0" lang="en-US" altLang="en-US" sz="2000" u="none" strike="noStrike" cap="none" normalizeH="0" baseline="0" dirty="0">
              <a:ln>
                <a:noFill/>
              </a:ln>
              <a:effectLst/>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kumimoji="0" lang="en-US" altLang="en-US" sz="2000" u="none" strike="noStrike" cap="none" normalizeH="0" baseline="0" dirty="0">
                <a:ln>
                  <a:noFill/>
                </a:ln>
                <a:effectLst/>
                <a:cs typeface="Calibri" panose="020F0502020204030204" pitchFamily="34" charset="0"/>
              </a:rPr>
              <a:t>e. Instructor makes every effort to have consistent connectivity. </a:t>
            </a:r>
          </a:p>
          <a:p>
            <a:pPr marL="0" marR="0" lvl="0" indent="0" defTabSz="914400" rtl="0" eaLnBrk="0" fontAlgn="base" latinLnBrk="0" hangingPunct="0">
              <a:lnSpc>
                <a:spcPct val="90000"/>
              </a:lnSpc>
              <a:spcBef>
                <a:spcPct val="0"/>
              </a:spcBef>
              <a:spcAft>
                <a:spcPct val="0"/>
              </a:spcAft>
              <a:buClrTx/>
              <a:buSzTx/>
              <a:buNone/>
              <a:tabLst/>
            </a:pPr>
            <a:endParaRPr lang="en-US" altLang="en-US" sz="2000" dirty="0">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lang="en-US" altLang="en-US" sz="2000" dirty="0">
                <a:cs typeface="Calibri" panose="020F0502020204030204" pitchFamily="34" charset="0"/>
              </a:rPr>
              <a:t>h. </a:t>
            </a:r>
            <a:r>
              <a:rPr kumimoji="0" lang="en-US" altLang="en-US" sz="2000" u="none" strike="noStrike" cap="none" normalizeH="0" baseline="0" dirty="0">
                <a:ln>
                  <a:noFill/>
                </a:ln>
                <a:effectLst/>
                <a:cs typeface="Calibri" panose="020F0502020204030204" pitchFamily="34" charset="0"/>
              </a:rPr>
              <a:t>Teaching on Zoom or using other synchronous tools follows best practices and encourages student participation. </a:t>
            </a:r>
          </a:p>
        </p:txBody>
      </p:sp>
      <p:pic>
        <p:nvPicPr>
          <p:cNvPr id="5" name="Picture 4" descr="Glasses on top of a book">
            <a:extLst>
              <a:ext uri="{FF2B5EF4-FFF2-40B4-BE49-F238E27FC236}">
                <a16:creationId xmlns:a16="http://schemas.microsoft.com/office/drawing/2014/main" id="{94E9624E-5207-043B-B087-B074D80CB6A8}"/>
              </a:ext>
            </a:extLst>
          </p:cNvPr>
          <p:cNvPicPr>
            <a:picLocks noChangeAspect="1"/>
          </p:cNvPicPr>
          <p:nvPr/>
        </p:nvPicPr>
        <p:blipFill rotWithShape="1">
          <a:blip r:embed="rId2"/>
          <a:srcRect l="14838" r="40170" b="-1"/>
          <a:stretch/>
        </p:blipFill>
        <p:spPr>
          <a:xfrm>
            <a:off x="8915400" y="10"/>
            <a:ext cx="3276599" cy="6857990"/>
          </a:xfrm>
          <a:prstGeom prst="rect">
            <a:avLst/>
          </a:prstGeom>
        </p:spPr>
      </p:pic>
    </p:spTree>
    <p:extLst>
      <p:ext uri="{BB962C8B-B14F-4D97-AF65-F5344CB8AC3E}">
        <p14:creationId xmlns:p14="http://schemas.microsoft.com/office/powerpoint/2010/main" val="2564805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DAFED4-F2CF-3F87-3491-FF2FC967A009}"/>
              </a:ext>
            </a:extLst>
          </p:cNvPr>
          <p:cNvSpPr>
            <a:spLocks noGrp="1"/>
          </p:cNvSpPr>
          <p:nvPr>
            <p:ph type="title"/>
          </p:nvPr>
        </p:nvSpPr>
        <p:spPr>
          <a:xfrm>
            <a:off x="643466" y="643467"/>
            <a:ext cx="6242719" cy="423333"/>
          </a:xfrm>
          <a:noFill/>
          <a:ln>
            <a:solidFill>
              <a:schemeClr val="bg1"/>
            </a:solidFill>
          </a:ln>
        </p:spPr>
        <p:txBody>
          <a:bodyPr wrap="square">
            <a:normAutofit fontScale="90000"/>
          </a:bodyPr>
          <a:lstStyle/>
          <a:p>
            <a:r>
              <a:rPr kumimoji="0" lang="en-US" altLang="en-US" b="1" i="0" u="none" strike="noStrike" cap="none" normalizeH="0" baseline="0" dirty="0">
                <a:ln>
                  <a:noFill/>
                </a:ln>
                <a:solidFill>
                  <a:schemeClr val="bg1"/>
                </a:solidFill>
                <a:effectLst/>
                <a:latin typeface="Arial" panose="020B0604020202020204" pitchFamily="34" charset="0"/>
                <a:cs typeface="Arial" panose="020B0604020202020204" pitchFamily="34" charset="0"/>
              </a:rPr>
              <a:t>Specific Guidelines for Counseling </a:t>
            </a:r>
            <a:br>
              <a:rPr kumimoji="0" lang="en-US" altLang="en-US" b="0" i="0" u="none" strike="noStrike" cap="none" normalizeH="0" baseline="0" dirty="0">
                <a:ln>
                  <a:noFill/>
                </a:ln>
                <a:solidFill>
                  <a:schemeClr val="bg1"/>
                </a:solidFill>
                <a:effectLst/>
              </a:rPr>
            </a:br>
            <a:endParaRPr lang="en-US" dirty="0">
              <a:solidFill>
                <a:schemeClr val="bg1"/>
              </a:solidFill>
            </a:endParaRPr>
          </a:p>
        </p:txBody>
      </p:sp>
      <p:sp>
        <p:nvSpPr>
          <p:cNvPr id="3" name="Content Placeholder 2">
            <a:extLst>
              <a:ext uri="{FF2B5EF4-FFF2-40B4-BE49-F238E27FC236}">
                <a16:creationId xmlns:a16="http://schemas.microsoft.com/office/drawing/2014/main" id="{62EC57CF-0278-B60C-EFE4-99BB3E9BB703}"/>
              </a:ext>
            </a:extLst>
          </p:cNvPr>
          <p:cNvSpPr>
            <a:spLocks noGrp="1"/>
          </p:cNvSpPr>
          <p:nvPr>
            <p:ph idx="1"/>
          </p:nvPr>
        </p:nvSpPr>
        <p:spPr>
          <a:xfrm>
            <a:off x="1" y="1066801"/>
            <a:ext cx="7467600" cy="5791200"/>
          </a:xfrm>
        </p:spPr>
        <p:txBody>
          <a:bodyPr>
            <a:normAutofit/>
          </a:bodyPr>
          <a:lstStyle/>
          <a:p>
            <a:pPr marL="0" marR="0" lvl="0" indent="0" defTabSz="914400" rtl="0" eaLnBrk="0" fontAlgn="base" latinLnBrk="0" hangingPunct="0">
              <a:lnSpc>
                <a:spcPct val="9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rPr>
              <a:t>In addition to on-campus student contact, counseling faculty shall service student needs virtually by using the agreed upon platforms: </a:t>
            </a:r>
          </a:p>
          <a:p>
            <a:pPr marL="0" marR="0" lvl="0" indent="0" defTabSz="914400" rtl="0" eaLnBrk="0" fontAlgn="base" latinLnBrk="0" hangingPunct="0">
              <a:lnSpc>
                <a:spcPct val="90000"/>
              </a:lnSpc>
              <a:spcBef>
                <a:spcPct val="0"/>
              </a:spcBef>
              <a:spcAft>
                <a:spcPct val="0"/>
              </a:spcAft>
              <a:buClrTx/>
              <a:buSzTx/>
              <a:buFontTx/>
              <a:buNone/>
              <a:tabLst/>
            </a:pPr>
            <a:endParaRPr kumimoji="0" lang="en-US" altLang="en-US" sz="1600" b="0" i="0" u="none" strike="noStrike" cap="none" normalizeH="0" baseline="0" dirty="0">
              <a:ln>
                <a:noFill/>
              </a:ln>
              <a:solidFill>
                <a:schemeClr val="bg1"/>
              </a:solidFill>
              <a:effectLst/>
            </a:endParaRPr>
          </a:p>
          <a:p>
            <a:pPr marL="0" marR="0" lvl="0" indent="0" defTabSz="914400" rtl="0" eaLnBrk="0" fontAlgn="base" latinLnBrk="0" hangingPunct="0">
              <a:lnSpc>
                <a:spcPct val="90000"/>
              </a:lnSpc>
              <a:spcBef>
                <a:spcPct val="0"/>
              </a:spcBef>
              <a:spcAft>
                <a:spcPct val="0"/>
              </a:spcAft>
              <a:buClrTx/>
              <a:buSzTx/>
              <a:buFontTx/>
              <a:buAutoNum type="arabicPeriod"/>
              <a:tabLst/>
            </a:pPr>
            <a:r>
              <a:rPr kumimoji="0" lang="en-US" altLang="en-US" sz="1600" b="0" i="0" u="none" strike="noStrike" cap="none" normalizeH="0" baseline="0" dirty="0">
                <a:ln>
                  <a:noFill/>
                </a:ln>
                <a:solidFill>
                  <a:schemeClr val="bg1"/>
                </a:solidFill>
                <a:effectLst/>
              </a:rPr>
              <a:t>Counselors shall follow the same protocol for scheduled virtual appointments as for in person appointments. </a:t>
            </a:r>
          </a:p>
          <a:p>
            <a:pPr marL="0" marR="0" lvl="0" indent="0" defTabSz="914400" rtl="0" eaLnBrk="0" fontAlgn="base" latinLnBrk="0" hangingPunct="0">
              <a:lnSpc>
                <a:spcPct val="90000"/>
              </a:lnSpc>
              <a:spcBef>
                <a:spcPct val="0"/>
              </a:spcBef>
              <a:spcAft>
                <a:spcPct val="0"/>
              </a:spcAft>
              <a:buClrTx/>
              <a:buSzTx/>
              <a:buFontTx/>
              <a:buAutoNum type="arabicPeriod" startAt="2"/>
              <a:tabLst/>
            </a:pPr>
            <a:r>
              <a:rPr kumimoji="0" lang="en-US" altLang="en-US" sz="1600" b="0" i="0" u="none" strike="noStrike" cap="none" normalizeH="0" baseline="0" dirty="0">
                <a:ln>
                  <a:noFill/>
                </a:ln>
                <a:solidFill>
                  <a:schemeClr val="bg1"/>
                </a:solidFill>
                <a:effectLst/>
              </a:rPr>
              <a:t> If no one is waiting for in person services, face to face counselors shall take students waiting for virtual appointments. </a:t>
            </a:r>
          </a:p>
          <a:p>
            <a:pPr marL="0" marR="0" lvl="0" indent="0" defTabSz="914400" rtl="0" eaLnBrk="0" fontAlgn="base" latinLnBrk="0" hangingPunct="0">
              <a:lnSpc>
                <a:spcPct val="90000"/>
              </a:lnSpc>
              <a:spcBef>
                <a:spcPct val="0"/>
              </a:spcBef>
              <a:spcAft>
                <a:spcPct val="0"/>
              </a:spcAft>
              <a:buClrTx/>
              <a:buSzTx/>
              <a:buFontTx/>
              <a:buAutoNum type="arabicPeriod" startAt="3"/>
              <a:tabLst/>
            </a:pPr>
            <a:r>
              <a:rPr kumimoji="0" lang="en-US" altLang="en-US" sz="1600" b="0" i="0" u="none" strike="noStrike" cap="none" normalizeH="0" baseline="0" dirty="0">
                <a:ln>
                  <a:noFill/>
                </a:ln>
                <a:solidFill>
                  <a:schemeClr val="bg1"/>
                </a:solidFill>
                <a:effectLst/>
              </a:rPr>
              <a:t> While using Cranium Café, or other virtual counseling platform, the counselor shall be logged into the Cranium Lobby, or waiting room, during assigned times and invite students into meetings.</a:t>
            </a:r>
            <a:br>
              <a:rPr kumimoji="0" lang="en-US" altLang="en-US" sz="1600" b="0" i="0" u="none" strike="noStrike" cap="none" normalizeH="0" baseline="0" dirty="0">
                <a:ln>
                  <a:noFill/>
                </a:ln>
                <a:solidFill>
                  <a:schemeClr val="bg1"/>
                </a:solidFill>
                <a:effectLst/>
              </a:rPr>
            </a:br>
            <a:r>
              <a:rPr kumimoji="0" lang="en-US" altLang="en-US" sz="1600" b="0" i="0" u="none" strike="noStrike" cap="none" normalizeH="0" baseline="0" dirty="0">
                <a:ln>
                  <a:noFill/>
                </a:ln>
                <a:solidFill>
                  <a:schemeClr val="bg1"/>
                </a:solidFill>
                <a:effectLst/>
              </a:rPr>
              <a:t>4. Use of conferencing software. Students experiencing technical </a:t>
            </a:r>
          </a:p>
          <a:p>
            <a:pPr marL="0" marR="0" lvl="0" indent="0" defTabSz="914400" rtl="0" eaLnBrk="0" fontAlgn="base" latinLnBrk="0" hangingPunct="0">
              <a:lnSpc>
                <a:spcPct val="9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rPr>
              <a:t>difficulties with Cranium Café, or other virtual counseling platforms, shall be seen using other conferencing platforms, like Zoom or referred to a phone call if necessary. Counselors shall generate meeting invites and mail to student’s Zone Mail account. </a:t>
            </a:r>
          </a:p>
          <a:p>
            <a:pPr marL="0" marR="0" lvl="0" indent="0" defTabSz="914400" rtl="0" eaLnBrk="0" fontAlgn="base" latinLnBrk="0" hangingPunct="0">
              <a:lnSpc>
                <a:spcPct val="90000"/>
              </a:lnSpc>
              <a:spcBef>
                <a:spcPct val="0"/>
              </a:spcBef>
              <a:spcAft>
                <a:spcPct val="0"/>
              </a:spcAft>
              <a:buClrTx/>
              <a:buSzTx/>
              <a:buFontTx/>
              <a:buNone/>
              <a:tabLst/>
            </a:pPr>
            <a:endParaRPr kumimoji="0" lang="en-US" altLang="en-US" sz="1600" b="0" i="0" u="none" strike="noStrike" cap="none" normalizeH="0" baseline="0" dirty="0">
              <a:ln>
                <a:noFill/>
              </a:ln>
              <a:solidFill>
                <a:schemeClr val="bg1"/>
              </a:solidFill>
              <a:effectLst/>
            </a:endParaRPr>
          </a:p>
          <a:p>
            <a:pPr marL="0" marR="0" lvl="0" indent="0" defTabSz="914400" rtl="0" eaLnBrk="0" fontAlgn="base" latinLnBrk="0" hangingPunct="0">
              <a:lnSpc>
                <a:spcPct val="9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rPr>
              <a:t>During or after an appointment </a:t>
            </a:r>
          </a:p>
          <a:p>
            <a:pPr marL="0" marR="0" lvl="0" indent="0" defTabSz="914400" rtl="0" eaLnBrk="0" fontAlgn="base" latinLnBrk="0" hangingPunct="0">
              <a:lnSpc>
                <a:spcPct val="90000"/>
              </a:lnSpc>
              <a:spcBef>
                <a:spcPct val="0"/>
              </a:spcBef>
              <a:spcAft>
                <a:spcPct val="0"/>
              </a:spcAft>
              <a:buClrTx/>
              <a:buSzTx/>
              <a:buFontTx/>
              <a:buNone/>
              <a:tabLst/>
            </a:pPr>
            <a:endParaRPr kumimoji="0" lang="en-US" altLang="en-US" sz="1600" b="0" i="0" u="none" strike="noStrike" cap="none" normalizeH="0" baseline="0" dirty="0">
              <a:ln>
                <a:noFill/>
              </a:ln>
              <a:solidFill>
                <a:schemeClr val="bg1"/>
              </a:solidFill>
              <a:effectLst/>
            </a:endParaRPr>
          </a:p>
          <a:p>
            <a:pPr marL="228600" lvl="1" indent="0" eaLnBrk="0" fontAlgn="base" hangingPunct="0">
              <a:lnSpc>
                <a:spcPct val="90000"/>
              </a:lnSpc>
              <a:spcBef>
                <a:spcPct val="0"/>
              </a:spcBef>
              <a:spcAft>
                <a:spcPct val="0"/>
              </a:spcAft>
              <a:buClrTx/>
              <a:buFontTx/>
              <a:buAutoNum type="arabicPeriod"/>
            </a:pPr>
            <a:r>
              <a:rPr kumimoji="0" lang="en-US" altLang="en-US" b="0" i="0" u="none" strike="noStrike" cap="none" normalizeH="0" baseline="0" dirty="0">
                <a:ln>
                  <a:noFill/>
                </a:ln>
                <a:solidFill>
                  <a:schemeClr val="bg1"/>
                </a:solidFill>
                <a:effectLst/>
              </a:rPr>
              <a:t>The counselor shall know how to use and access all applicable software and college databases. </a:t>
            </a:r>
          </a:p>
          <a:p>
            <a:pPr marL="228600" lvl="1" indent="0" eaLnBrk="0" fontAlgn="base" hangingPunct="0">
              <a:lnSpc>
                <a:spcPct val="90000"/>
              </a:lnSpc>
              <a:spcBef>
                <a:spcPct val="0"/>
              </a:spcBef>
              <a:spcAft>
                <a:spcPct val="0"/>
              </a:spcAft>
              <a:buClrTx/>
              <a:buFontTx/>
              <a:buAutoNum type="arabicPeriod"/>
            </a:pPr>
            <a:r>
              <a:rPr kumimoji="0" lang="en-US" altLang="en-US" b="0" i="0" u="none" strike="noStrike" cap="none" normalizeH="0" baseline="0" dirty="0">
                <a:ln>
                  <a:noFill/>
                </a:ln>
                <a:solidFill>
                  <a:schemeClr val="bg1"/>
                </a:solidFill>
                <a:effectLst/>
              </a:rPr>
              <a:t>The counselor shall either address all student questions or schedule a follow up appointment. </a:t>
            </a:r>
          </a:p>
          <a:p>
            <a:pPr marL="228600" lvl="1" indent="0" eaLnBrk="0" fontAlgn="base" hangingPunct="0">
              <a:lnSpc>
                <a:spcPct val="90000"/>
              </a:lnSpc>
              <a:spcBef>
                <a:spcPct val="0"/>
              </a:spcBef>
              <a:spcAft>
                <a:spcPct val="0"/>
              </a:spcAft>
              <a:buClrTx/>
              <a:buFontTx/>
              <a:buAutoNum type="arabicPeriod"/>
            </a:pPr>
            <a:r>
              <a:rPr kumimoji="0" lang="en-US" altLang="en-US" b="0" i="0" u="none" strike="noStrike" cap="none" normalizeH="0" baseline="0" dirty="0">
                <a:ln>
                  <a:noFill/>
                </a:ln>
                <a:solidFill>
                  <a:schemeClr val="bg1"/>
                </a:solidFill>
                <a:effectLst/>
              </a:rPr>
              <a:t>The counselor shall have familiarity with all transfer patterns, eligibility requirements, including transferrable and non-transferrable courses. </a:t>
            </a:r>
          </a:p>
          <a:p>
            <a:pPr marL="228600" lvl="1" indent="0" eaLnBrk="0" fontAlgn="base" hangingPunct="0">
              <a:lnSpc>
                <a:spcPct val="90000"/>
              </a:lnSpc>
              <a:spcBef>
                <a:spcPct val="0"/>
              </a:spcBef>
              <a:spcAft>
                <a:spcPct val="0"/>
              </a:spcAft>
              <a:buClrTx/>
              <a:buFontTx/>
              <a:buAutoNum type="arabicPeriod"/>
            </a:pPr>
            <a:r>
              <a:rPr kumimoji="0" lang="en-US" altLang="en-US" b="0" i="0" u="none" strike="noStrike" cap="none" normalizeH="0" baseline="0" dirty="0">
                <a:ln>
                  <a:noFill/>
                </a:ln>
                <a:solidFill>
                  <a:schemeClr val="bg1"/>
                </a:solidFill>
                <a:effectLst/>
              </a:rPr>
              <a:t>The counselor shall enter data about the appointment in SARS. </a:t>
            </a:r>
          </a:p>
          <a:p>
            <a:pPr>
              <a:lnSpc>
                <a:spcPct val="90000"/>
              </a:lnSpc>
            </a:pPr>
            <a:endParaRPr lang="en-US" sz="1100" dirty="0">
              <a:solidFill>
                <a:schemeClr val="bg1"/>
              </a:solidFill>
            </a:endParaRPr>
          </a:p>
        </p:txBody>
      </p:sp>
      <p:pic>
        <p:nvPicPr>
          <p:cNvPr id="7" name="Graphic 6" descr="Chat">
            <a:extLst>
              <a:ext uri="{FF2B5EF4-FFF2-40B4-BE49-F238E27FC236}">
                <a16:creationId xmlns:a16="http://schemas.microsoft.com/office/drawing/2014/main" id="{302DEF43-0329-14FD-B2C0-D7FEE0B27A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91600" y="1714669"/>
            <a:ext cx="3428662" cy="3428662"/>
          </a:xfrm>
          <a:prstGeom prst="rect">
            <a:avLst/>
          </a:prstGeom>
        </p:spPr>
      </p:pic>
    </p:spTree>
    <p:extLst>
      <p:ext uri="{BB962C8B-B14F-4D97-AF65-F5344CB8AC3E}">
        <p14:creationId xmlns:p14="http://schemas.microsoft.com/office/powerpoint/2010/main" val="3032114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47CC436-710B-ADB0-D526-A13564C92BBB}"/>
              </a:ext>
            </a:extLst>
          </p:cNvPr>
          <p:cNvPicPr>
            <a:picLocks noChangeAspect="1"/>
          </p:cNvPicPr>
          <p:nvPr/>
        </p:nvPicPr>
        <p:blipFill rotWithShape="1">
          <a:blip r:embed="rId2"/>
          <a:srcRect l="22722" r="27278"/>
          <a:stretch/>
        </p:blipFill>
        <p:spPr>
          <a:xfrm>
            <a:off x="642" y="10"/>
            <a:ext cx="6096000" cy="6857990"/>
          </a:xfrm>
          <a:prstGeom prst="rect">
            <a:avLst/>
          </a:prstGeom>
        </p:spPr>
      </p:pic>
      <p:sp>
        <p:nvSpPr>
          <p:cNvPr id="2" name="Title 1">
            <a:extLst>
              <a:ext uri="{FF2B5EF4-FFF2-40B4-BE49-F238E27FC236}">
                <a16:creationId xmlns:a16="http://schemas.microsoft.com/office/drawing/2014/main" id="{CD30BC54-F459-3988-F816-B8A85D780281}"/>
              </a:ext>
            </a:extLst>
          </p:cNvPr>
          <p:cNvSpPr>
            <a:spLocks noGrp="1"/>
          </p:cNvSpPr>
          <p:nvPr>
            <p:ph type="title"/>
          </p:nvPr>
        </p:nvSpPr>
        <p:spPr>
          <a:xfrm>
            <a:off x="804672" y="2841505"/>
            <a:ext cx="4487298" cy="1174991"/>
          </a:xfrm>
          <a:solidFill>
            <a:schemeClr val="tx1">
              <a:alpha val="60000"/>
            </a:schemeClr>
          </a:solidFill>
          <a:ln>
            <a:solidFill>
              <a:schemeClr val="bg1"/>
            </a:solidFill>
          </a:ln>
        </p:spPr>
        <p:txBody>
          <a:bodyPr>
            <a:normAutofit/>
          </a:bodyPr>
          <a:lstStyle/>
          <a:p>
            <a:r>
              <a:rPr kumimoji="0" lang="en-US" altLang="en-US" sz="19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Specific Guidelines for Librarians </a:t>
            </a:r>
            <a:br>
              <a:rPr kumimoji="0" lang="en-US" altLang="en-US" sz="1900" b="0" i="0" u="none" strike="noStrike" cap="none" normalizeH="0" baseline="0" dirty="0">
                <a:ln>
                  <a:noFill/>
                </a:ln>
                <a:solidFill>
                  <a:schemeClr val="bg1"/>
                </a:solidFill>
                <a:effectLst/>
              </a:rPr>
            </a:br>
            <a:endParaRPr lang="en-US" sz="1900" dirty="0">
              <a:solidFill>
                <a:schemeClr val="bg1"/>
              </a:solidFill>
            </a:endParaRPr>
          </a:p>
        </p:txBody>
      </p:sp>
      <p:sp>
        <p:nvSpPr>
          <p:cNvPr id="3" name="Content Placeholder 2">
            <a:extLst>
              <a:ext uri="{FF2B5EF4-FFF2-40B4-BE49-F238E27FC236}">
                <a16:creationId xmlns:a16="http://schemas.microsoft.com/office/drawing/2014/main" id="{13F482A3-8D99-F6F4-6846-5E677FC75B1A}"/>
              </a:ext>
            </a:extLst>
          </p:cNvPr>
          <p:cNvSpPr>
            <a:spLocks noGrp="1"/>
          </p:cNvSpPr>
          <p:nvPr>
            <p:ph idx="1"/>
          </p:nvPr>
        </p:nvSpPr>
        <p:spPr>
          <a:xfrm>
            <a:off x="6096000" y="0"/>
            <a:ext cx="6095999" cy="6857989"/>
          </a:xfrm>
        </p:spPr>
        <p:txBody>
          <a:bodyPr anchor="ctr">
            <a:normAutofit/>
          </a:bodyPr>
          <a:lstStyle/>
          <a:p>
            <a:pPr marL="0" marR="0" lvl="0" indent="0" defTabSz="914400" rtl="0" eaLnBrk="0" fontAlgn="base" latinLnBrk="0" hangingPunct="0">
              <a:spcBef>
                <a:spcPct val="0"/>
              </a:spcBef>
              <a:spcAft>
                <a:spcPct val="0"/>
              </a:spcAft>
              <a:buClrTx/>
              <a:buSzTx/>
              <a:buFontTx/>
              <a:buAutoNum type="arabicPeriod"/>
              <a:tabLst/>
            </a:pPr>
            <a:r>
              <a:rPr kumimoji="0" lang="en-US" altLang="en-US" sz="2400" b="0" i="0" u="none" strike="noStrike" cap="none" normalizeH="0" baseline="0" dirty="0">
                <a:ln>
                  <a:noFill/>
                </a:ln>
                <a:effectLst/>
              </a:rPr>
              <a:t>The librarian shall know how to use and access all applicable software and library services and databases </a:t>
            </a:r>
          </a:p>
          <a:p>
            <a:pPr marL="0" marR="0" lvl="0" indent="0" defTabSz="914400" rtl="0" eaLnBrk="0" fontAlgn="base" latinLnBrk="0" hangingPunct="0">
              <a:spcBef>
                <a:spcPct val="0"/>
              </a:spcBef>
              <a:spcAft>
                <a:spcPct val="0"/>
              </a:spcAft>
              <a:buClrTx/>
              <a:buSzTx/>
              <a:buNone/>
              <a:tabLst/>
            </a:pPr>
            <a:endParaRPr kumimoji="0" lang="en-US" altLang="en-US" sz="2400" b="0" i="0" u="none" strike="noStrike" cap="none" normalizeH="0" baseline="0" dirty="0">
              <a:ln>
                <a:noFill/>
              </a:ln>
              <a:effectLst/>
            </a:endParaRPr>
          </a:p>
          <a:p>
            <a:pPr marL="0" marR="0" lvl="0" indent="0" defTabSz="914400" rtl="0" eaLnBrk="0" fontAlgn="base" latinLnBrk="0" hangingPunct="0">
              <a:spcBef>
                <a:spcPct val="0"/>
              </a:spcBef>
              <a:spcAft>
                <a:spcPct val="0"/>
              </a:spcAft>
              <a:buClrTx/>
              <a:buSzTx/>
              <a:buFontTx/>
              <a:buAutoNum type="arabicPeriod" startAt="2"/>
              <a:tabLst/>
            </a:pPr>
            <a:r>
              <a:rPr kumimoji="0" lang="en-US" altLang="en-US" sz="2400" b="0" i="0" u="none" strike="noStrike" cap="none" normalizeH="0" baseline="0" dirty="0">
                <a:ln>
                  <a:noFill/>
                </a:ln>
                <a:effectLst/>
              </a:rPr>
              <a:t>Scheduled orientations shall be delivered synchronously or asynchronously in Canvas course shells at a time chosen by the librarian in consultation with the course instructor </a:t>
            </a:r>
          </a:p>
          <a:p>
            <a:pPr marL="0" marR="0" lvl="0" indent="0" defTabSz="914400" rtl="0" eaLnBrk="0" fontAlgn="base" latinLnBrk="0" hangingPunct="0">
              <a:spcBef>
                <a:spcPct val="0"/>
              </a:spcBef>
              <a:spcAft>
                <a:spcPct val="0"/>
              </a:spcAft>
              <a:buClrTx/>
              <a:buSzTx/>
              <a:buNone/>
              <a:tabLst/>
            </a:pPr>
            <a:endParaRPr kumimoji="0" lang="en-US" altLang="en-US" sz="2400" b="0" i="0" u="none" strike="noStrike" cap="none" normalizeH="0" baseline="0" dirty="0">
              <a:ln>
                <a:noFill/>
              </a:ln>
              <a:effectLst/>
            </a:endParaRPr>
          </a:p>
          <a:p>
            <a:pPr marL="0" marR="0" lvl="0" indent="0" defTabSz="914400" rtl="0" eaLnBrk="0" fontAlgn="base" latinLnBrk="0" hangingPunct="0">
              <a:spcBef>
                <a:spcPct val="0"/>
              </a:spcBef>
              <a:spcAft>
                <a:spcPct val="0"/>
              </a:spcAft>
              <a:buClrTx/>
              <a:buSzTx/>
              <a:buFontTx/>
              <a:buAutoNum type="arabicPeriod" startAt="3"/>
              <a:tabLst/>
            </a:pPr>
            <a:r>
              <a:rPr kumimoji="0" lang="en-US" altLang="en-US" sz="2400" b="0" i="0" u="none" strike="noStrike" cap="none" normalizeH="0" baseline="0" dirty="0">
                <a:ln>
                  <a:noFill/>
                </a:ln>
                <a:effectLst/>
              </a:rPr>
              <a:t>During scheduled librarian work hours, virtual services shall be delivered including appointments and live chat using library applications </a:t>
            </a:r>
          </a:p>
          <a:p>
            <a:endParaRPr lang="en-US" dirty="0"/>
          </a:p>
        </p:txBody>
      </p:sp>
    </p:spTree>
    <p:extLst>
      <p:ext uri="{BB962C8B-B14F-4D97-AF65-F5344CB8AC3E}">
        <p14:creationId xmlns:p14="http://schemas.microsoft.com/office/powerpoint/2010/main" val="3716510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1676400"/>
            <a:ext cx="3698803" cy="3691996"/>
          </a:xfrm>
          <a:prstGeom prst="rect">
            <a:avLst/>
          </a:prstGeom>
          <a:noFill/>
          <a:ln>
            <a:solidFill>
              <a:schemeClr val="tx1"/>
            </a:solidFill>
          </a:ln>
        </p:spPr>
        <p:txBody>
          <a:bodyPr vert="horz" lIns="182880" tIns="182880" rIns="182880" bIns="182880" rtlCol="0" anchor="ctr">
            <a:normAutofit/>
          </a:bodyPr>
          <a:lstStyle/>
          <a:p>
            <a:pPr marL="12700"/>
            <a:r>
              <a:rPr lang="en-US" sz="1800" spc="-5" dirty="0">
                <a:solidFill>
                  <a:schemeClr val="bg1"/>
                </a:solidFill>
              </a:rPr>
              <a:t>What</a:t>
            </a:r>
            <a:r>
              <a:rPr lang="en-US" sz="1800" spc="-10" dirty="0">
                <a:solidFill>
                  <a:schemeClr val="bg1"/>
                </a:solidFill>
              </a:rPr>
              <a:t> </a:t>
            </a:r>
            <a:r>
              <a:rPr lang="en-US" sz="1800" spc="-15" dirty="0">
                <a:solidFill>
                  <a:schemeClr val="bg1"/>
                </a:solidFill>
              </a:rPr>
              <a:t>form</a:t>
            </a:r>
            <a:r>
              <a:rPr lang="en-US" sz="1800" spc="-10" dirty="0">
                <a:solidFill>
                  <a:schemeClr val="bg1"/>
                </a:solidFill>
              </a:rPr>
              <a:t> </a:t>
            </a:r>
            <a:r>
              <a:rPr lang="en-US" sz="1800" spc="-5" dirty="0">
                <a:solidFill>
                  <a:schemeClr val="bg1"/>
                </a:solidFill>
              </a:rPr>
              <a:t>should</a:t>
            </a:r>
            <a:r>
              <a:rPr lang="en-US" sz="1800" dirty="0">
                <a:solidFill>
                  <a:schemeClr val="bg1"/>
                </a:solidFill>
              </a:rPr>
              <a:t> be</a:t>
            </a:r>
            <a:r>
              <a:rPr lang="en-US" sz="1800" spc="-5" dirty="0">
                <a:solidFill>
                  <a:schemeClr val="bg1"/>
                </a:solidFill>
              </a:rPr>
              <a:t> used</a:t>
            </a:r>
            <a:r>
              <a:rPr lang="en-US" sz="1800" spc="10" dirty="0">
                <a:solidFill>
                  <a:schemeClr val="bg1"/>
                </a:solidFill>
              </a:rPr>
              <a:t> </a:t>
            </a:r>
            <a:r>
              <a:rPr lang="en-US" sz="1800" spc="-15" dirty="0">
                <a:solidFill>
                  <a:schemeClr val="bg1"/>
                </a:solidFill>
              </a:rPr>
              <a:t>to</a:t>
            </a:r>
            <a:r>
              <a:rPr lang="en-US" sz="1800" spc="-5" dirty="0">
                <a:solidFill>
                  <a:schemeClr val="bg1"/>
                </a:solidFill>
              </a:rPr>
              <a:t> conduct</a:t>
            </a:r>
            <a:r>
              <a:rPr lang="en-US" sz="1800" spc="-30" dirty="0">
                <a:solidFill>
                  <a:schemeClr val="bg1"/>
                </a:solidFill>
              </a:rPr>
              <a:t> the </a:t>
            </a:r>
            <a:r>
              <a:rPr lang="en-US" sz="1800" spc="-10" dirty="0">
                <a:solidFill>
                  <a:schemeClr val="bg1"/>
                </a:solidFill>
              </a:rPr>
              <a:t>evaluation</a:t>
            </a:r>
            <a:r>
              <a:rPr lang="en-US" sz="1800" spc="10" dirty="0">
                <a:solidFill>
                  <a:schemeClr val="bg1"/>
                </a:solidFill>
              </a:rPr>
              <a:t> </a:t>
            </a:r>
            <a:r>
              <a:rPr lang="en-US" sz="1800" spc="-5" dirty="0">
                <a:solidFill>
                  <a:schemeClr val="bg1"/>
                </a:solidFill>
              </a:rPr>
              <a:t>report?</a:t>
            </a:r>
            <a:br>
              <a:rPr lang="en-US" sz="1400" spc="-5" dirty="0">
                <a:solidFill>
                  <a:schemeClr val="bg1"/>
                </a:solidFill>
              </a:rPr>
            </a:br>
            <a:br>
              <a:rPr lang="en-US" sz="1500" b="0" kern="1200" cap="all" spc="200" baseline="0" dirty="0">
                <a:solidFill>
                  <a:schemeClr val="tx1"/>
                </a:solidFill>
                <a:latin typeface="+mj-lt"/>
                <a:ea typeface="+mj-ea"/>
                <a:cs typeface="+mj-cs"/>
              </a:rPr>
            </a:br>
            <a:br>
              <a:rPr lang="en-US" sz="1500" b="0" kern="1200" cap="all" spc="200" baseline="0" dirty="0">
                <a:solidFill>
                  <a:schemeClr val="tx1"/>
                </a:solidFill>
                <a:latin typeface="+mj-lt"/>
                <a:ea typeface="+mj-ea"/>
                <a:cs typeface="+mj-cs"/>
              </a:rPr>
            </a:br>
            <a:r>
              <a:rPr lang="en-US" sz="1500" b="0" kern="1200" cap="all" spc="200" baseline="0" dirty="0">
                <a:solidFill>
                  <a:schemeClr val="tx1"/>
                </a:solidFill>
                <a:latin typeface="+mj-lt"/>
                <a:ea typeface="+mj-ea"/>
                <a:cs typeface="+mj-cs"/>
              </a:rPr>
              <a:t>Article 14 – Contract Faculty (Tenure Track) cont’d</a:t>
            </a:r>
            <a:endParaRPr lang="en-US" sz="1500" kern="1200" cap="all" spc="200" baseline="0" dirty="0">
              <a:solidFill>
                <a:schemeClr val="tx1"/>
              </a:solidFill>
              <a:latin typeface="+mj-lt"/>
              <a:ea typeface="+mj-ea"/>
              <a:cs typeface="+mj-cs"/>
            </a:endParaRPr>
          </a:p>
          <a:p>
            <a:pPr marL="12700"/>
            <a:r>
              <a:rPr lang="en-US" sz="1500" b="0" i="1" kern="1200" cap="all" spc="200" baseline="0" dirty="0">
                <a:solidFill>
                  <a:schemeClr val="tx1"/>
                </a:solidFill>
                <a:latin typeface="+mj-lt"/>
                <a:ea typeface="+mj-ea"/>
                <a:cs typeface="+mj-cs"/>
              </a:rPr>
              <a:t>(Also applies to Article 15 &amp; 18 evaluations)</a:t>
            </a:r>
            <a:endParaRPr lang="en-US" sz="1500" kern="1200" cap="all" spc="200" baseline="0" dirty="0">
              <a:solidFill>
                <a:schemeClr val="tx1"/>
              </a:solidFill>
              <a:latin typeface="+mj-lt"/>
              <a:ea typeface="+mj-ea"/>
              <a:cs typeface="+mj-cs"/>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5315061" y="-2"/>
            <a:ext cx="6876939" cy="6858002"/>
          </a:xfrm>
          <a:prstGeom prst="rect">
            <a:avLst/>
          </a:prstGeom>
        </p:spPr>
        <p:txBody>
          <a:bodyPr vert="horz" lIns="91440" tIns="45720" rIns="91440" bIns="45720" rtlCol="0" anchor="ctr">
            <a:noAutofit/>
          </a:bodyPr>
          <a:lstStyle/>
          <a:p>
            <a:pPr marL="469900" lvl="1" indent="-228600" defTabSz="914400">
              <a:lnSpc>
                <a:spcPct val="90000"/>
              </a:lnSpc>
              <a:spcBef>
                <a:spcPts val="1000"/>
              </a:spcBef>
              <a:buClr>
                <a:schemeClr val="accent2"/>
              </a:buClr>
              <a:buFont typeface="Arial" panose="020B0604020202020204" pitchFamily="34" charset="0"/>
              <a:buChar char="•"/>
            </a:pPr>
            <a:r>
              <a:rPr lang="en-US" sz="1600" spc="-5" dirty="0">
                <a:solidFill>
                  <a:schemeClr val="bg1"/>
                </a:solidFill>
              </a:rPr>
              <a:t>Synchronous</a:t>
            </a:r>
            <a:r>
              <a:rPr lang="en-US" sz="1600" spc="-40" dirty="0">
                <a:solidFill>
                  <a:schemeClr val="bg1"/>
                </a:solidFill>
              </a:rPr>
              <a:t> </a:t>
            </a:r>
            <a:r>
              <a:rPr lang="en-US" sz="1600" spc="-5" dirty="0">
                <a:solidFill>
                  <a:schemeClr val="bg1"/>
                </a:solidFill>
              </a:rPr>
              <a:t>Class</a:t>
            </a:r>
            <a:r>
              <a:rPr lang="en-US" sz="1600" spc="20" dirty="0">
                <a:solidFill>
                  <a:schemeClr val="bg1"/>
                </a:solidFill>
              </a:rPr>
              <a:t> </a:t>
            </a:r>
            <a:r>
              <a:rPr lang="en-US" sz="1600" spc="-5" dirty="0">
                <a:solidFill>
                  <a:schemeClr val="bg1"/>
                </a:solidFill>
              </a:rPr>
              <a:t>(classes</a:t>
            </a:r>
            <a:r>
              <a:rPr lang="en-US" sz="1600" spc="25" dirty="0">
                <a:solidFill>
                  <a:schemeClr val="bg1"/>
                </a:solidFill>
              </a:rPr>
              <a:t> </a:t>
            </a:r>
            <a:r>
              <a:rPr lang="en-US" sz="1600" spc="-5" dirty="0">
                <a:solidFill>
                  <a:schemeClr val="bg1"/>
                </a:solidFill>
              </a:rPr>
              <a:t>with scheduled meeting time): </a:t>
            </a:r>
            <a:r>
              <a:rPr lang="en-US" sz="1600" spc="-10" dirty="0">
                <a:solidFill>
                  <a:schemeClr val="bg1"/>
                </a:solidFill>
              </a:rPr>
              <a:t>Evaluation:</a:t>
            </a:r>
            <a:r>
              <a:rPr lang="en-US" sz="1600" spc="-40" dirty="0">
                <a:solidFill>
                  <a:schemeClr val="bg1"/>
                </a:solidFill>
              </a:rPr>
              <a:t> </a:t>
            </a:r>
            <a:r>
              <a:rPr lang="en-US" sz="1600" spc="-5" dirty="0">
                <a:solidFill>
                  <a:schemeClr val="bg1"/>
                </a:solidFill>
              </a:rPr>
              <a:t>Observation</a:t>
            </a:r>
            <a:r>
              <a:rPr lang="en-US" sz="1600" spc="-40" dirty="0">
                <a:solidFill>
                  <a:schemeClr val="bg1"/>
                </a:solidFill>
              </a:rPr>
              <a:t> </a:t>
            </a:r>
            <a:r>
              <a:rPr lang="en-US" sz="1600" dirty="0">
                <a:solidFill>
                  <a:schemeClr val="bg1"/>
                </a:solidFill>
              </a:rPr>
              <a:t>of</a:t>
            </a:r>
            <a:r>
              <a:rPr lang="en-US" sz="1600" spc="10" dirty="0">
                <a:solidFill>
                  <a:schemeClr val="bg1"/>
                </a:solidFill>
              </a:rPr>
              <a:t> </a:t>
            </a:r>
            <a:r>
              <a:rPr lang="en-US" sz="1600" spc="-5" dirty="0">
                <a:solidFill>
                  <a:schemeClr val="bg1"/>
                </a:solidFill>
              </a:rPr>
              <a:t>Instruction</a:t>
            </a:r>
            <a:r>
              <a:rPr lang="en-US" sz="1600" spc="-10" dirty="0">
                <a:solidFill>
                  <a:schemeClr val="bg1"/>
                </a:solidFill>
              </a:rPr>
              <a:t> Form</a:t>
            </a:r>
            <a:r>
              <a:rPr lang="en-US" sz="1600" spc="-25" dirty="0">
                <a:solidFill>
                  <a:schemeClr val="bg1"/>
                </a:solidFill>
              </a:rPr>
              <a:t> </a:t>
            </a:r>
            <a:r>
              <a:rPr lang="en-US" sz="1600" dirty="0">
                <a:solidFill>
                  <a:schemeClr val="bg1"/>
                </a:solidFill>
              </a:rPr>
              <a:t>–</a:t>
            </a:r>
            <a:r>
              <a:rPr lang="en-US" sz="1600" spc="5" dirty="0">
                <a:solidFill>
                  <a:schemeClr val="bg1"/>
                </a:solidFill>
              </a:rPr>
              <a:t> </a:t>
            </a:r>
            <a:r>
              <a:rPr lang="en-US" sz="1600" spc="-15" dirty="0">
                <a:solidFill>
                  <a:schemeClr val="bg1"/>
                </a:solidFill>
              </a:rPr>
              <a:t>Face</a:t>
            </a:r>
            <a:r>
              <a:rPr lang="en-US" sz="1600" spc="5" dirty="0">
                <a:solidFill>
                  <a:schemeClr val="bg1"/>
                </a:solidFill>
              </a:rPr>
              <a:t> </a:t>
            </a:r>
            <a:r>
              <a:rPr lang="en-US" sz="1600" spc="-5" dirty="0">
                <a:solidFill>
                  <a:schemeClr val="bg1"/>
                </a:solidFill>
              </a:rPr>
              <a:t>to</a:t>
            </a:r>
            <a:r>
              <a:rPr lang="en-US" sz="1600" spc="5" dirty="0">
                <a:solidFill>
                  <a:schemeClr val="bg1"/>
                </a:solidFill>
              </a:rPr>
              <a:t> </a:t>
            </a:r>
            <a:r>
              <a:rPr lang="en-US" sz="1600" spc="-15" dirty="0">
                <a:solidFill>
                  <a:schemeClr val="bg1"/>
                </a:solidFill>
              </a:rPr>
              <a:t>Face</a:t>
            </a:r>
            <a:r>
              <a:rPr lang="en-US" sz="1600" dirty="0">
                <a:solidFill>
                  <a:schemeClr val="bg1"/>
                </a:solidFill>
              </a:rPr>
              <a:t> Class (19F.1.b.) </a:t>
            </a:r>
          </a:p>
          <a:p>
            <a:pPr marL="469900" lvl="1" indent="-228600" defTabSz="914400">
              <a:lnSpc>
                <a:spcPct val="90000"/>
              </a:lnSpc>
              <a:spcBef>
                <a:spcPts val="1000"/>
              </a:spcBef>
              <a:buClr>
                <a:schemeClr val="accent2"/>
              </a:buClr>
              <a:buFont typeface="Arial" panose="020B0604020202020204" pitchFamily="34" charset="0"/>
              <a:buChar char="•"/>
            </a:pPr>
            <a:r>
              <a:rPr lang="en-US" sz="1600" spc="-10" dirty="0">
                <a:solidFill>
                  <a:schemeClr val="bg1"/>
                </a:solidFill>
              </a:rPr>
              <a:t>Asynchronous</a:t>
            </a:r>
            <a:r>
              <a:rPr lang="en-US" sz="1600" spc="-30" dirty="0">
                <a:solidFill>
                  <a:schemeClr val="bg1"/>
                </a:solidFill>
              </a:rPr>
              <a:t> </a:t>
            </a:r>
            <a:r>
              <a:rPr lang="en-US" sz="1600" spc="-5" dirty="0">
                <a:solidFill>
                  <a:schemeClr val="bg1"/>
                </a:solidFill>
              </a:rPr>
              <a:t>Class</a:t>
            </a:r>
            <a:r>
              <a:rPr lang="en-US" sz="1600" spc="30" dirty="0">
                <a:solidFill>
                  <a:schemeClr val="bg1"/>
                </a:solidFill>
              </a:rPr>
              <a:t> </a:t>
            </a:r>
            <a:r>
              <a:rPr lang="en-US" sz="1600" spc="-5" dirty="0">
                <a:solidFill>
                  <a:schemeClr val="bg1"/>
                </a:solidFill>
              </a:rPr>
              <a:t>(classes</a:t>
            </a:r>
            <a:r>
              <a:rPr lang="en-US" sz="1600" spc="50" dirty="0">
                <a:solidFill>
                  <a:schemeClr val="bg1"/>
                </a:solidFill>
              </a:rPr>
              <a:t> </a:t>
            </a:r>
            <a:r>
              <a:rPr lang="en-US" sz="1600" spc="-5" dirty="0">
                <a:solidFill>
                  <a:schemeClr val="bg1"/>
                </a:solidFill>
              </a:rPr>
              <a:t>without</a:t>
            </a:r>
            <a:r>
              <a:rPr lang="en-US" sz="1600" spc="-10" dirty="0">
                <a:solidFill>
                  <a:schemeClr val="bg1"/>
                </a:solidFill>
              </a:rPr>
              <a:t> </a:t>
            </a:r>
            <a:r>
              <a:rPr lang="en-US" sz="1600" spc="-5" dirty="0">
                <a:solidFill>
                  <a:schemeClr val="bg1"/>
                </a:solidFill>
              </a:rPr>
              <a:t>scheduled</a:t>
            </a:r>
            <a:r>
              <a:rPr lang="en-US" sz="1600" spc="5" dirty="0">
                <a:solidFill>
                  <a:schemeClr val="bg1"/>
                </a:solidFill>
              </a:rPr>
              <a:t> </a:t>
            </a:r>
            <a:r>
              <a:rPr lang="en-US" sz="1600" spc="-5" dirty="0">
                <a:solidFill>
                  <a:schemeClr val="bg1"/>
                </a:solidFill>
              </a:rPr>
              <a:t>meeting</a:t>
            </a:r>
            <a:r>
              <a:rPr lang="en-US" sz="1600" spc="30" dirty="0">
                <a:solidFill>
                  <a:schemeClr val="bg1"/>
                </a:solidFill>
              </a:rPr>
              <a:t> </a:t>
            </a:r>
            <a:r>
              <a:rPr lang="en-US" sz="1600" spc="-5" dirty="0">
                <a:solidFill>
                  <a:schemeClr val="bg1"/>
                </a:solidFill>
              </a:rPr>
              <a:t>times)</a:t>
            </a:r>
            <a:r>
              <a:rPr lang="en-US" sz="1600" dirty="0">
                <a:solidFill>
                  <a:schemeClr val="bg1"/>
                </a:solidFill>
              </a:rPr>
              <a:t>: </a:t>
            </a:r>
            <a:r>
              <a:rPr lang="en-US" sz="1600" spc="-10" dirty="0">
                <a:solidFill>
                  <a:schemeClr val="bg1"/>
                </a:solidFill>
              </a:rPr>
              <a:t>Evaluation:</a:t>
            </a:r>
            <a:r>
              <a:rPr lang="en-US" sz="1600" spc="-40" dirty="0">
                <a:solidFill>
                  <a:schemeClr val="bg1"/>
                </a:solidFill>
              </a:rPr>
              <a:t> </a:t>
            </a:r>
            <a:r>
              <a:rPr lang="en-US" sz="1600" spc="-5" dirty="0">
                <a:solidFill>
                  <a:schemeClr val="bg1"/>
                </a:solidFill>
              </a:rPr>
              <a:t>Observation</a:t>
            </a:r>
            <a:r>
              <a:rPr lang="en-US" sz="1600" spc="-40" dirty="0">
                <a:solidFill>
                  <a:schemeClr val="bg1"/>
                </a:solidFill>
              </a:rPr>
              <a:t> </a:t>
            </a:r>
            <a:r>
              <a:rPr lang="en-US" sz="1600" dirty="0">
                <a:solidFill>
                  <a:schemeClr val="bg1"/>
                </a:solidFill>
              </a:rPr>
              <a:t>of</a:t>
            </a:r>
            <a:r>
              <a:rPr lang="en-US" sz="1600" spc="5" dirty="0">
                <a:solidFill>
                  <a:schemeClr val="bg1"/>
                </a:solidFill>
              </a:rPr>
              <a:t> </a:t>
            </a:r>
            <a:r>
              <a:rPr lang="en-US" sz="1600" spc="-5" dirty="0">
                <a:solidFill>
                  <a:schemeClr val="bg1"/>
                </a:solidFill>
              </a:rPr>
              <a:t>Instruction </a:t>
            </a:r>
            <a:r>
              <a:rPr lang="en-US" sz="1600" spc="-10" dirty="0">
                <a:solidFill>
                  <a:schemeClr val="bg1"/>
                </a:solidFill>
              </a:rPr>
              <a:t>Form</a:t>
            </a:r>
            <a:r>
              <a:rPr lang="en-US" sz="1600" spc="-25" dirty="0">
                <a:solidFill>
                  <a:schemeClr val="bg1"/>
                </a:solidFill>
              </a:rPr>
              <a:t> </a:t>
            </a:r>
            <a:r>
              <a:rPr lang="en-US" sz="1600" dirty="0">
                <a:solidFill>
                  <a:schemeClr val="bg1"/>
                </a:solidFill>
              </a:rPr>
              <a:t>– </a:t>
            </a:r>
            <a:r>
              <a:rPr lang="en-US" sz="1600" spc="-5" dirty="0">
                <a:solidFill>
                  <a:schemeClr val="bg1"/>
                </a:solidFill>
              </a:rPr>
              <a:t>Online</a:t>
            </a:r>
            <a:r>
              <a:rPr lang="en-US" sz="1600" spc="-20" dirty="0">
                <a:solidFill>
                  <a:schemeClr val="bg1"/>
                </a:solidFill>
              </a:rPr>
              <a:t> </a:t>
            </a:r>
            <a:r>
              <a:rPr lang="en-US" sz="1600" dirty="0">
                <a:solidFill>
                  <a:schemeClr val="bg1"/>
                </a:solidFill>
              </a:rPr>
              <a:t>Class</a:t>
            </a:r>
          </a:p>
          <a:p>
            <a:pPr marL="469900" lvl="1" indent="-228600" defTabSz="914400">
              <a:lnSpc>
                <a:spcPct val="90000"/>
              </a:lnSpc>
              <a:spcBef>
                <a:spcPts val="1000"/>
              </a:spcBef>
              <a:buClr>
                <a:schemeClr val="accent2"/>
              </a:buClr>
              <a:buFont typeface="Arial" panose="020B0604020202020204" pitchFamily="34" charset="0"/>
              <a:buChar char="•"/>
            </a:pPr>
            <a:r>
              <a:rPr lang="en-US" sz="1600" spc="-5" dirty="0">
                <a:solidFill>
                  <a:schemeClr val="bg1"/>
                </a:solidFill>
              </a:rPr>
              <a:t>Hybrid Class</a:t>
            </a:r>
            <a:r>
              <a:rPr lang="en-US" sz="1600" spc="20" dirty="0">
                <a:solidFill>
                  <a:schemeClr val="bg1"/>
                </a:solidFill>
              </a:rPr>
              <a:t> </a:t>
            </a:r>
            <a:r>
              <a:rPr lang="en-US" sz="1600" spc="-5" dirty="0">
                <a:solidFill>
                  <a:schemeClr val="bg1"/>
                </a:solidFill>
              </a:rPr>
              <a:t>(classes</a:t>
            </a:r>
            <a:r>
              <a:rPr lang="en-US" sz="1600" spc="30" dirty="0">
                <a:solidFill>
                  <a:schemeClr val="bg1"/>
                </a:solidFill>
              </a:rPr>
              <a:t> </a:t>
            </a:r>
            <a:r>
              <a:rPr lang="en-US" sz="1600" spc="-5" dirty="0">
                <a:solidFill>
                  <a:schemeClr val="bg1"/>
                </a:solidFill>
              </a:rPr>
              <a:t>with </a:t>
            </a:r>
            <a:r>
              <a:rPr lang="en-US" sz="1600" spc="-10" dirty="0">
                <a:solidFill>
                  <a:schemeClr val="bg1"/>
                </a:solidFill>
              </a:rPr>
              <a:t>Asynchronous</a:t>
            </a:r>
            <a:r>
              <a:rPr lang="en-US" sz="1600" spc="-15" dirty="0">
                <a:solidFill>
                  <a:schemeClr val="bg1"/>
                </a:solidFill>
              </a:rPr>
              <a:t> </a:t>
            </a:r>
            <a:r>
              <a:rPr lang="en-US" sz="1600" dirty="0">
                <a:solidFill>
                  <a:schemeClr val="bg1"/>
                </a:solidFill>
              </a:rPr>
              <a:t>and</a:t>
            </a:r>
            <a:r>
              <a:rPr lang="en-US" sz="1600" spc="-10" dirty="0">
                <a:solidFill>
                  <a:schemeClr val="bg1"/>
                </a:solidFill>
              </a:rPr>
              <a:t> </a:t>
            </a:r>
            <a:r>
              <a:rPr lang="en-US" sz="1600" spc="-5" dirty="0">
                <a:solidFill>
                  <a:schemeClr val="bg1"/>
                </a:solidFill>
              </a:rPr>
              <a:t>Synchronous</a:t>
            </a:r>
            <a:r>
              <a:rPr lang="en-US" sz="1600" spc="-35" dirty="0">
                <a:solidFill>
                  <a:schemeClr val="bg1"/>
                </a:solidFill>
              </a:rPr>
              <a:t> </a:t>
            </a:r>
            <a:r>
              <a:rPr lang="en-US" sz="1600" spc="-5" dirty="0">
                <a:solidFill>
                  <a:schemeClr val="bg1"/>
                </a:solidFill>
              </a:rPr>
              <a:t>components)</a:t>
            </a:r>
            <a:endParaRPr lang="en-US" sz="1600" dirty="0">
              <a:solidFill>
                <a:schemeClr val="bg1"/>
              </a:solidFill>
            </a:endParaRPr>
          </a:p>
          <a:p>
            <a:pPr marL="1155700" lvl="1" indent="-228600" defTabSz="914400">
              <a:lnSpc>
                <a:spcPct val="90000"/>
              </a:lnSpc>
              <a:spcBef>
                <a:spcPts val="1000"/>
              </a:spcBef>
              <a:buClr>
                <a:schemeClr val="accent2"/>
              </a:buClr>
              <a:buFont typeface="Arial" panose="020B0604020202020204" pitchFamily="34" charset="0"/>
              <a:buChar char="•"/>
              <a:tabLst>
                <a:tab pos="1155065" algn="l"/>
                <a:tab pos="1155700" algn="l"/>
              </a:tabLst>
            </a:pPr>
            <a:r>
              <a:rPr lang="en-US" sz="1600" spc="-10" dirty="0">
                <a:solidFill>
                  <a:schemeClr val="bg1"/>
                </a:solidFill>
              </a:rPr>
              <a:t>Asynchronous</a:t>
            </a:r>
            <a:r>
              <a:rPr lang="en-US" sz="1600" spc="-30" dirty="0">
                <a:solidFill>
                  <a:schemeClr val="bg1"/>
                </a:solidFill>
              </a:rPr>
              <a:t> </a:t>
            </a:r>
            <a:r>
              <a:rPr lang="en-US" sz="1600" spc="-5" dirty="0">
                <a:solidFill>
                  <a:schemeClr val="bg1"/>
                </a:solidFill>
              </a:rPr>
              <a:t>delivery</a:t>
            </a:r>
            <a:r>
              <a:rPr lang="en-US" sz="1600" spc="-10" dirty="0">
                <a:solidFill>
                  <a:schemeClr val="bg1"/>
                </a:solidFill>
              </a:rPr>
              <a:t> </a:t>
            </a:r>
            <a:r>
              <a:rPr lang="en-US" sz="1600" dirty="0">
                <a:solidFill>
                  <a:schemeClr val="bg1"/>
                </a:solidFill>
              </a:rPr>
              <a:t>-</a:t>
            </a:r>
            <a:r>
              <a:rPr lang="en-US" sz="1600" spc="10" dirty="0">
                <a:solidFill>
                  <a:schemeClr val="bg1"/>
                </a:solidFill>
              </a:rPr>
              <a:t> </a:t>
            </a:r>
            <a:r>
              <a:rPr lang="en-US" sz="1600" spc="-5" dirty="0">
                <a:solidFill>
                  <a:schemeClr val="bg1"/>
                </a:solidFill>
              </a:rPr>
              <a:t>Observation</a:t>
            </a:r>
            <a:r>
              <a:rPr lang="en-US" sz="1600" dirty="0">
                <a:solidFill>
                  <a:schemeClr val="bg1"/>
                </a:solidFill>
              </a:rPr>
              <a:t> of</a:t>
            </a:r>
            <a:r>
              <a:rPr lang="en-US" sz="1600" spc="-10" dirty="0">
                <a:solidFill>
                  <a:schemeClr val="bg1"/>
                </a:solidFill>
              </a:rPr>
              <a:t> </a:t>
            </a:r>
            <a:r>
              <a:rPr lang="en-US" sz="1600" spc="-5" dirty="0">
                <a:solidFill>
                  <a:schemeClr val="bg1"/>
                </a:solidFill>
              </a:rPr>
              <a:t>Instruction</a:t>
            </a:r>
            <a:r>
              <a:rPr lang="en-US" sz="1600" spc="-40" dirty="0">
                <a:solidFill>
                  <a:schemeClr val="bg1"/>
                </a:solidFill>
              </a:rPr>
              <a:t> </a:t>
            </a:r>
            <a:r>
              <a:rPr lang="en-US" sz="1600" spc="-5" dirty="0">
                <a:solidFill>
                  <a:schemeClr val="bg1"/>
                </a:solidFill>
              </a:rPr>
              <a:t>Form</a:t>
            </a:r>
            <a:r>
              <a:rPr lang="en-US" sz="1600" spc="5" dirty="0">
                <a:solidFill>
                  <a:schemeClr val="bg1"/>
                </a:solidFill>
              </a:rPr>
              <a:t> </a:t>
            </a:r>
            <a:r>
              <a:rPr lang="en-US" sz="1600" dirty="0">
                <a:solidFill>
                  <a:schemeClr val="bg1"/>
                </a:solidFill>
              </a:rPr>
              <a:t>–</a:t>
            </a:r>
            <a:r>
              <a:rPr lang="en-US" sz="1600" spc="10" dirty="0">
                <a:solidFill>
                  <a:schemeClr val="bg1"/>
                </a:solidFill>
              </a:rPr>
              <a:t> </a:t>
            </a:r>
            <a:r>
              <a:rPr lang="en-US" sz="1600" spc="-5" dirty="0">
                <a:solidFill>
                  <a:schemeClr val="bg1"/>
                </a:solidFill>
              </a:rPr>
              <a:t>Online</a:t>
            </a:r>
            <a:r>
              <a:rPr lang="en-US" sz="1600" spc="-30" dirty="0">
                <a:solidFill>
                  <a:schemeClr val="bg1"/>
                </a:solidFill>
              </a:rPr>
              <a:t> </a:t>
            </a:r>
            <a:r>
              <a:rPr lang="en-US" sz="1600" dirty="0">
                <a:solidFill>
                  <a:schemeClr val="bg1"/>
                </a:solidFill>
              </a:rPr>
              <a:t>Class</a:t>
            </a:r>
          </a:p>
          <a:p>
            <a:pPr marL="1155700" lvl="1" indent="-228600" defTabSz="914400">
              <a:lnSpc>
                <a:spcPct val="90000"/>
              </a:lnSpc>
              <a:spcBef>
                <a:spcPts val="1000"/>
              </a:spcBef>
              <a:buClr>
                <a:schemeClr val="accent2"/>
              </a:buClr>
              <a:buFont typeface="Arial" panose="020B0604020202020204" pitchFamily="34" charset="0"/>
              <a:buChar char="•"/>
              <a:tabLst>
                <a:tab pos="1155065" algn="l"/>
                <a:tab pos="1155700" algn="l"/>
              </a:tabLst>
            </a:pPr>
            <a:r>
              <a:rPr lang="en-US" sz="1600" spc="-10" dirty="0">
                <a:solidFill>
                  <a:schemeClr val="bg1"/>
                </a:solidFill>
              </a:rPr>
              <a:t>Synchronous</a:t>
            </a:r>
            <a:r>
              <a:rPr lang="en-US" sz="1600" spc="-35" dirty="0">
                <a:solidFill>
                  <a:schemeClr val="bg1"/>
                </a:solidFill>
              </a:rPr>
              <a:t> </a:t>
            </a:r>
            <a:r>
              <a:rPr lang="en-US" sz="1600" spc="-5" dirty="0">
                <a:solidFill>
                  <a:schemeClr val="bg1"/>
                </a:solidFill>
              </a:rPr>
              <a:t>delivery</a:t>
            </a:r>
            <a:r>
              <a:rPr lang="en-US" sz="1600" spc="-15" dirty="0">
                <a:solidFill>
                  <a:schemeClr val="bg1"/>
                </a:solidFill>
              </a:rPr>
              <a:t> </a:t>
            </a:r>
            <a:r>
              <a:rPr lang="en-US" sz="1600" dirty="0">
                <a:solidFill>
                  <a:schemeClr val="bg1"/>
                </a:solidFill>
              </a:rPr>
              <a:t>-</a:t>
            </a:r>
            <a:r>
              <a:rPr lang="en-US" sz="1600" spc="10" dirty="0">
                <a:solidFill>
                  <a:schemeClr val="bg1"/>
                </a:solidFill>
              </a:rPr>
              <a:t> </a:t>
            </a:r>
            <a:r>
              <a:rPr lang="en-US" sz="1600" spc="-5" dirty="0">
                <a:solidFill>
                  <a:schemeClr val="bg1"/>
                </a:solidFill>
              </a:rPr>
              <a:t>Observation</a:t>
            </a:r>
            <a:r>
              <a:rPr lang="en-US" sz="1600" spc="-45" dirty="0">
                <a:solidFill>
                  <a:schemeClr val="bg1"/>
                </a:solidFill>
              </a:rPr>
              <a:t> </a:t>
            </a:r>
            <a:r>
              <a:rPr lang="en-US" sz="1600" dirty="0">
                <a:solidFill>
                  <a:schemeClr val="bg1"/>
                </a:solidFill>
              </a:rPr>
              <a:t>of</a:t>
            </a:r>
            <a:r>
              <a:rPr lang="en-US" sz="1600" spc="10" dirty="0">
                <a:solidFill>
                  <a:schemeClr val="bg1"/>
                </a:solidFill>
              </a:rPr>
              <a:t> </a:t>
            </a:r>
            <a:r>
              <a:rPr lang="en-US" sz="1600" dirty="0">
                <a:solidFill>
                  <a:schemeClr val="bg1"/>
                </a:solidFill>
              </a:rPr>
              <a:t>Instruction</a:t>
            </a:r>
            <a:r>
              <a:rPr lang="en-US" sz="1600" spc="-40" dirty="0">
                <a:solidFill>
                  <a:schemeClr val="bg1"/>
                </a:solidFill>
              </a:rPr>
              <a:t> </a:t>
            </a:r>
            <a:r>
              <a:rPr lang="en-US" sz="1600" spc="-5" dirty="0">
                <a:solidFill>
                  <a:schemeClr val="bg1"/>
                </a:solidFill>
              </a:rPr>
              <a:t>Form</a:t>
            </a:r>
            <a:r>
              <a:rPr lang="en-US" sz="1600" dirty="0">
                <a:solidFill>
                  <a:schemeClr val="bg1"/>
                </a:solidFill>
              </a:rPr>
              <a:t> –</a:t>
            </a:r>
            <a:r>
              <a:rPr lang="en-US" sz="1600" spc="5" dirty="0">
                <a:solidFill>
                  <a:schemeClr val="bg1"/>
                </a:solidFill>
              </a:rPr>
              <a:t> </a:t>
            </a:r>
            <a:r>
              <a:rPr lang="en-US" sz="1600" spc="-15" dirty="0">
                <a:solidFill>
                  <a:schemeClr val="bg1"/>
                </a:solidFill>
              </a:rPr>
              <a:t>Face</a:t>
            </a:r>
            <a:r>
              <a:rPr lang="en-US" sz="1600" dirty="0">
                <a:solidFill>
                  <a:schemeClr val="bg1"/>
                </a:solidFill>
              </a:rPr>
              <a:t> </a:t>
            </a:r>
            <a:r>
              <a:rPr lang="en-US" sz="1600" spc="-5" dirty="0">
                <a:solidFill>
                  <a:schemeClr val="bg1"/>
                </a:solidFill>
              </a:rPr>
              <a:t>to</a:t>
            </a:r>
            <a:r>
              <a:rPr lang="en-US" sz="1600" spc="5" dirty="0">
                <a:solidFill>
                  <a:schemeClr val="bg1"/>
                </a:solidFill>
              </a:rPr>
              <a:t> </a:t>
            </a:r>
            <a:r>
              <a:rPr lang="en-US" sz="1600" spc="-15" dirty="0">
                <a:solidFill>
                  <a:schemeClr val="bg1"/>
                </a:solidFill>
              </a:rPr>
              <a:t>Face</a:t>
            </a:r>
            <a:r>
              <a:rPr lang="en-US" sz="1600" spc="5" dirty="0">
                <a:solidFill>
                  <a:schemeClr val="bg1"/>
                </a:solidFill>
              </a:rPr>
              <a:t> </a:t>
            </a:r>
            <a:r>
              <a:rPr lang="en-US" sz="1600" dirty="0">
                <a:solidFill>
                  <a:schemeClr val="bg1"/>
                </a:solidFill>
              </a:rPr>
              <a:t>Class</a:t>
            </a:r>
          </a:p>
          <a:p>
            <a:pPr marL="1155700" lvl="1" indent="-228600" defTabSz="914400">
              <a:lnSpc>
                <a:spcPct val="90000"/>
              </a:lnSpc>
              <a:spcBef>
                <a:spcPts val="1000"/>
              </a:spcBef>
              <a:buClr>
                <a:schemeClr val="accent2"/>
              </a:buClr>
              <a:buFont typeface="Arial" panose="020B0604020202020204" pitchFamily="34" charset="0"/>
              <a:buChar char="•"/>
              <a:tabLst>
                <a:tab pos="1155065" algn="l"/>
                <a:tab pos="1155700" algn="l"/>
              </a:tabLst>
            </a:pPr>
            <a:r>
              <a:rPr lang="en-US" sz="1600" spc="-5" dirty="0">
                <a:solidFill>
                  <a:schemeClr val="bg1"/>
                </a:solidFill>
              </a:rPr>
              <a:t>Only</a:t>
            </a:r>
            <a:r>
              <a:rPr lang="en-US" sz="1600" spc="10" dirty="0">
                <a:solidFill>
                  <a:schemeClr val="bg1"/>
                </a:solidFill>
              </a:rPr>
              <a:t> </a:t>
            </a:r>
            <a:r>
              <a:rPr lang="en-US" sz="1600" spc="-10" dirty="0">
                <a:solidFill>
                  <a:schemeClr val="bg1"/>
                </a:solidFill>
              </a:rPr>
              <a:t>one</a:t>
            </a:r>
            <a:r>
              <a:rPr lang="en-US" sz="1600" spc="20" dirty="0">
                <a:solidFill>
                  <a:schemeClr val="bg1"/>
                </a:solidFill>
              </a:rPr>
              <a:t> </a:t>
            </a:r>
            <a:r>
              <a:rPr lang="en-US" sz="1600" spc="-10" dirty="0">
                <a:solidFill>
                  <a:schemeClr val="bg1"/>
                </a:solidFill>
              </a:rPr>
              <a:t>delivery</a:t>
            </a:r>
            <a:r>
              <a:rPr lang="en-US" sz="1600" spc="35" dirty="0">
                <a:solidFill>
                  <a:schemeClr val="bg1"/>
                </a:solidFill>
              </a:rPr>
              <a:t> </a:t>
            </a:r>
            <a:r>
              <a:rPr lang="en-US" sz="1600" spc="-10" dirty="0">
                <a:solidFill>
                  <a:schemeClr val="bg1"/>
                </a:solidFill>
              </a:rPr>
              <a:t>method</a:t>
            </a:r>
            <a:r>
              <a:rPr lang="en-US" sz="1600" spc="15" dirty="0">
                <a:solidFill>
                  <a:schemeClr val="bg1"/>
                </a:solidFill>
              </a:rPr>
              <a:t> </a:t>
            </a:r>
            <a:r>
              <a:rPr lang="en-US" sz="1600" spc="-20" dirty="0">
                <a:solidFill>
                  <a:schemeClr val="bg1"/>
                </a:solidFill>
              </a:rPr>
              <a:t>may</a:t>
            </a:r>
            <a:r>
              <a:rPr lang="en-US" sz="1600" dirty="0">
                <a:solidFill>
                  <a:schemeClr val="bg1"/>
                </a:solidFill>
              </a:rPr>
              <a:t> </a:t>
            </a:r>
            <a:r>
              <a:rPr lang="en-US" sz="1600" spc="-5" dirty="0">
                <a:solidFill>
                  <a:schemeClr val="bg1"/>
                </a:solidFill>
              </a:rPr>
              <a:t>be</a:t>
            </a:r>
            <a:r>
              <a:rPr lang="en-US" sz="1600" spc="10" dirty="0">
                <a:solidFill>
                  <a:schemeClr val="bg1"/>
                </a:solidFill>
              </a:rPr>
              <a:t> </a:t>
            </a:r>
            <a:r>
              <a:rPr lang="en-US" sz="1600" spc="-15" dirty="0">
                <a:solidFill>
                  <a:schemeClr val="bg1"/>
                </a:solidFill>
              </a:rPr>
              <a:t>evaluated.</a:t>
            </a:r>
            <a:r>
              <a:rPr lang="en-US" sz="1600" spc="45" dirty="0">
                <a:solidFill>
                  <a:schemeClr val="bg1"/>
                </a:solidFill>
              </a:rPr>
              <a:t> </a:t>
            </a:r>
            <a:r>
              <a:rPr lang="en-US" sz="1600" spc="-5" dirty="0">
                <a:solidFill>
                  <a:schemeClr val="bg1"/>
                </a:solidFill>
              </a:rPr>
              <a:t>Which</a:t>
            </a:r>
            <a:r>
              <a:rPr lang="en-US" sz="1600" spc="5" dirty="0">
                <a:solidFill>
                  <a:schemeClr val="bg1"/>
                </a:solidFill>
              </a:rPr>
              <a:t> </a:t>
            </a:r>
            <a:r>
              <a:rPr lang="en-US" sz="1600" spc="-10" dirty="0">
                <a:solidFill>
                  <a:schemeClr val="bg1"/>
                </a:solidFill>
              </a:rPr>
              <a:t>one</a:t>
            </a:r>
            <a:r>
              <a:rPr lang="en-US" sz="1600" spc="10" dirty="0">
                <a:solidFill>
                  <a:schemeClr val="bg1"/>
                </a:solidFill>
              </a:rPr>
              <a:t> </a:t>
            </a:r>
            <a:r>
              <a:rPr lang="en-US" sz="1600" spc="-15" dirty="0">
                <a:solidFill>
                  <a:schemeClr val="bg1"/>
                </a:solidFill>
              </a:rPr>
              <a:t>to</a:t>
            </a:r>
            <a:r>
              <a:rPr lang="en-US" sz="1600" dirty="0">
                <a:solidFill>
                  <a:schemeClr val="bg1"/>
                </a:solidFill>
              </a:rPr>
              <a:t> </a:t>
            </a:r>
            <a:r>
              <a:rPr lang="en-US" sz="1600" spc="-5" dirty="0">
                <a:solidFill>
                  <a:schemeClr val="bg1"/>
                </a:solidFill>
              </a:rPr>
              <a:t>choose?</a:t>
            </a:r>
            <a:endParaRPr lang="en-US" sz="1600" dirty="0">
              <a:solidFill>
                <a:schemeClr val="bg1"/>
              </a:solidFill>
            </a:endParaRPr>
          </a:p>
          <a:p>
            <a:pPr marL="1612265" marR="272415" lvl="2" indent="-228600" defTabSz="914400">
              <a:lnSpc>
                <a:spcPct val="90000"/>
              </a:lnSpc>
              <a:spcBef>
                <a:spcPts val="1000"/>
              </a:spcBef>
              <a:buClr>
                <a:schemeClr val="accent2"/>
              </a:buClr>
              <a:buFont typeface="Arial" panose="020B0604020202020204" pitchFamily="34" charset="0"/>
              <a:buChar char="•"/>
              <a:tabLst>
                <a:tab pos="1612265" algn="l"/>
                <a:tab pos="1612900" algn="l"/>
              </a:tabLst>
            </a:pPr>
            <a:r>
              <a:rPr lang="en-US" sz="1600" dirty="0">
                <a:solidFill>
                  <a:schemeClr val="bg1"/>
                </a:solidFill>
              </a:rPr>
              <a:t>The </a:t>
            </a:r>
            <a:r>
              <a:rPr lang="en-US" sz="1600" spc="-5" dirty="0">
                <a:solidFill>
                  <a:schemeClr val="bg1"/>
                </a:solidFill>
              </a:rPr>
              <a:t>delivery </a:t>
            </a:r>
            <a:r>
              <a:rPr lang="en-US" sz="1600" dirty="0">
                <a:solidFill>
                  <a:schemeClr val="bg1"/>
                </a:solidFill>
              </a:rPr>
              <a:t>method </a:t>
            </a:r>
            <a:r>
              <a:rPr lang="en-US" sz="1600" spc="-10" dirty="0">
                <a:solidFill>
                  <a:schemeClr val="bg1"/>
                </a:solidFill>
              </a:rPr>
              <a:t>(Asynchronous </a:t>
            </a:r>
            <a:r>
              <a:rPr lang="en-US" sz="1600" dirty="0">
                <a:solidFill>
                  <a:schemeClr val="bg1"/>
                </a:solidFill>
              </a:rPr>
              <a:t>or </a:t>
            </a:r>
            <a:r>
              <a:rPr lang="en-US" sz="1600" spc="-5" dirty="0">
                <a:solidFill>
                  <a:schemeClr val="bg1"/>
                </a:solidFill>
              </a:rPr>
              <a:t>Synchronous) </a:t>
            </a:r>
            <a:r>
              <a:rPr lang="en-US" sz="1600" spc="5" dirty="0">
                <a:solidFill>
                  <a:schemeClr val="bg1"/>
                </a:solidFill>
              </a:rPr>
              <a:t>with the </a:t>
            </a:r>
            <a:r>
              <a:rPr lang="en-US" sz="1600" spc="-10" dirty="0">
                <a:solidFill>
                  <a:schemeClr val="bg1"/>
                </a:solidFill>
              </a:rPr>
              <a:t>greater percentage </a:t>
            </a:r>
            <a:r>
              <a:rPr lang="en-US" sz="1600" dirty="0">
                <a:solidFill>
                  <a:schemeClr val="bg1"/>
                </a:solidFill>
              </a:rPr>
              <a:t>of </a:t>
            </a:r>
            <a:r>
              <a:rPr lang="en-US" sz="1600" spc="5" dirty="0">
                <a:solidFill>
                  <a:schemeClr val="bg1"/>
                </a:solidFill>
              </a:rPr>
              <a:t>the </a:t>
            </a:r>
            <a:r>
              <a:rPr lang="en-US" sz="1600" spc="-5" dirty="0">
                <a:solidFill>
                  <a:schemeClr val="bg1"/>
                </a:solidFill>
              </a:rPr>
              <a:t>course </a:t>
            </a:r>
            <a:r>
              <a:rPr lang="en-US" sz="1600" spc="-370" dirty="0">
                <a:solidFill>
                  <a:schemeClr val="bg1"/>
                </a:solidFill>
              </a:rPr>
              <a:t> </a:t>
            </a:r>
            <a:r>
              <a:rPr lang="en-US" sz="1600" spc="-10" dirty="0">
                <a:solidFill>
                  <a:schemeClr val="bg1"/>
                </a:solidFill>
              </a:rPr>
              <a:t>content</a:t>
            </a:r>
            <a:r>
              <a:rPr lang="en-US" sz="1600" spc="-25" dirty="0">
                <a:solidFill>
                  <a:schemeClr val="bg1"/>
                </a:solidFill>
              </a:rPr>
              <a:t> </a:t>
            </a:r>
            <a:r>
              <a:rPr lang="en-US" sz="1600" dirty="0">
                <a:solidFill>
                  <a:schemeClr val="bg1"/>
                </a:solidFill>
              </a:rPr>
              <a:t>should</a:t>
            </a:r>
            <a:r>
              <a:rPr lang="en-US" sz="1600" spc="-10" dirty="0">
                <a:solidFill>
                  <a:schemeClr val="bg1"/>
                </a:solidFill>
              </a:rPr>
              <a:t> </a:t>
            </a:r>
            <a:r>
              <a:rPr lang="en-US" sz="1600" dirty="0">
                <a:solidFill>
                  <a:schemeClr val="bg1"/>
                </a:solidFill>
              </a:rPr>
              <a:t>be</a:t>
            </a:r>
            <a:r>
              <a:rPr lang="en-US" sz="1600" spc="-10" dirty="0">
                <a:solidFill>
                  <a:schemeClr val="bg1"/>
                </a:solidFill>
              </a:rPr>
              <a:t> evaluated</a:t>
            </a:r>
            <a:endParaRPr lang="en-US" sz="1600" dirty="0">
              <a:solidFill>
                <a:schemeClr val="bg1"/>
              </a:solidFill>
            </a:endParaRPr>
          </a:p>
          <a:p>
            <a:pPr marL="1612265" marR="5080" lvl="2" indent="-228600" defTabSz="914400">
              <a:lnSpc>
                <a:spcPct val="90000"/>
              </a:lnSpc>
              <a:spcBef>
                <a:spcPts val="1000"/>
              </a:spcBef>
              <a:buClr>
                <a:schemeClr val="accent2"/>
              </a:buClr>
              <a:buFont typeface="Arial" panose="020B0604020202020204" pitchFamily="34" charset="0"/>
              <a:buChar char="•"/>
              <a:tabLst>
                <a:tab pos="1612265" algn="l"/>
                <a:tab pos="1612900" algn="l"/>
              </a:tabLst>
            </a:pPr>
            <a:r>
              <a:rPr lang="en-US" sz="1600" dirty="0">
                <a:solidFill>
                  <a:schemeClr val="bg1"/>
                </a:solidFill>
              </a:rPr>
              <a:t>If it is unclear which </a:t>
            </a:r>
            <a:r>
              <a:rPr lang="en-US" sz="1600" spc="-5" dirty="0">
                <a:solidFill>
                  <a:schemeClr val="bg1"/>
                </a:solidFill>
              </a:rPr>
              <a:t>delivery </a:t>
            </a:r>
            <a:r>
              <a:rPr lang="en-US" sz="1600" dirty="0">
                <a:solidFill>
                  <a:schemeClr val="bg1"/>
                </a:solidFill>
              </a:rPr>
              <a:t>method has a </a:t>
            </a:r>
            <a:r>
              <a:rPr lang="en-US" sz="1600" spc="-10" dirty="0">
                <a:solidFill>
                  <a:schemeClr val="bg1"/>
                </a:solidFill>
              </a:rPr>
              <a:t>greater percentage </a:t>
            </a:r>
            <a:r>
              <a:rPr lang="en-US" sz="1600" dirty="0">
                <a:solidFill>
                  <a:schemeClr val="bg1"/>
                </a:solidFill>
              </a:rPr>
              <a:t>of </a:t>
            </a:r>
            <a:r>
              <a:rPr lang="en-US" sz="1600" spc="5" dirty="0">
                <a:solidFill>
                  <a:schemeClr val="bg1"/>
                </a:solidFill>
              </a:rPr>
              <a:t>the </a:t>
            </a:r>
            <a:r>
              <a:rPr lang="en-US" sz="1600" spc="-5" dirty="0">
                <a:solidFill>
                  <a:schemeClr val="bg1"/>
                </a:solidFill>
              </a:rPr>
              <a:t>course </a:t>
            </a:r>
            <a:r>
              <a:rPr lang="en-US" sz="1600" spc="-10" dirty="0">
                <a:solidFill>
                  <a:schemeClr val="bg1"/>
                </a:solidFill>
              </a:rPr>
              <a:t>content </a:t>
            </a:r>
            <a:r>
              <a:rPr lang="en-US" sz="1600" spc="5" dirty="0">
                <a:solidFill>
                  <a:schemeClr val="bg1"/>
                </a:solidFill>
              </a:rPr>
              <a:t>the </a:t>
            </a:r>
            <a:r>
              <a:rPr lang="en-US" sz="1600" spc="-10" dirty="0">
                <a:solidFill>
                  <a:schemeClr val="bg1"/>
                </a:solidFill>
              </a:rPr>
              <a:t>evaluator </a:t>
            </a:r>
            <a:r>
              <a:rPr lang="en-US" sz="1600" spc="-370" dirty="0">
                <a:solidFill>
                  <a:schemeClr val="bg1"/>
                </a:solidFill>
              </a:rPr>
              <a:t> </a:t>
            </a:r>
            <a:r>
              <a:rPr lang="en-US" sz="1600" dirty="0">
                <a:solidFill>
                  <a:schemeClr val="bg1"/>
                </a:solidFill>
              </a:rPr>
              <a:t>and</a:t>
            </a:r>
            <a:r>
              <a:rPr lang="en-US" sz="1600" spc="-20" dirty="0">
                <a:solidFill>
                  <a:schemeClr val="bg1"/>
                </a:solidFill>
              </a:rPr>
              <a:t> </a:t>
            </a:r>
            <a:r>
              <a:rPr lang="en-US" sz="1600" spc="-5" dirty="0" err="1">
                <a:solidFill>
                  <a:schemeClr val="bg1"/>
                </a:solidFill>
              </a:rPr>
              <a:t>evlauee</a:t>
            </a:r>
            <a:r>
              <a:rPr lang="en-US" sz="1600" spc="-25" dirty="0">
                <a:solidFill>
                  <a:schemeClr val="bg1"/>
                </a:solidFill>
              </a:rPr>
              <a:t> </a:t>
            </a:r>
            <a:r>
              <a:rPr lang="en-US" sz="1600" dirty="0">
                <a:solidFill>
                  <a:schemeClr val="bg1"/>
                </a:solidFill>
              </a:rPr>
              <a:t>should</a:t>
            </a:r>
            <a:r>
              <a:rPr lang="en-US" sz="1600" spc="-45" dirty="0">
                <a:solidFill>
                  <a:schemeClr val="bg1"/>
                </a:solidFill>
              </a:rPr>
              <a:t> </a:t>
            </a:r>
            <a:r>
              <a:rPr lang="en-US" sz="1600" spc="-5" dirty="0">
                <a:solidFill>
                  <a:schemeClr val="bg1"/>
                </a:solidFill>
              </a:rPr>
              <a:t>determine</a:t>
            </a:r>
            <a:r>
              <a:rPr lang="en-US" sz="1600" spc="-30" dirty="0">
                <a:solidFill>
                  <a:schemeClr val="bg1"/>
                </a:solidFill>
              </a:rPr>
              <a:t> </a:t>
            </a:r>
            <a:r>
              <a:rPr lang="en-US" sz="1600" spc="-5" dirty="0">
                <a:solidFill>
                  <a:schemeClr val="bg1"/>
                </a:solidFill>
              </a:rPr>
              <a:t>by mutual</a:t>
            </a:r>
            <a:r>
              <a:rPr lang="en-US" sz="1600" spc="-20" dirty="0">
                <a:solidFill>
                  <a:schemeClr val="bg1"/>
                </a:solidFill>
              </a:rPr>
              <a:t> </a:t>
            </a:r>
            <a:r>
              <a:rPr lang="en-US" sz="1600" spc="-5" dirty="0">
                <a:solidFill>
                  <a:schemeClr val="bg1"/>
                </a:solidFill>
              </a:rPr>
              <a:t>agreement</a:t>
            </a:r>
            <a:r>
              <a:rPr lang="en-US" sz="1600" spc="-30" dirty="0">
                <a:solidFill>
                  <a:schemeClr val="bg1"/>
                </a:solidFill>
              </a:rPr>
              <a:t> </a:t>
            </a:r>
            <a:r>
              <a:rPr lang="en-US" sz="1600" spc="5" dirty="0">
                <a:solidFill>
                  <a:schemeClr val="bg1"/>
                </a:solidFill>
              </a:rPr>
              <a:t>the</a:t>
            </a:r>
            <a:r>
              <a:rPr lang="en-US" sz="1600" spc="-10" dirty="0">
                <a:solidFill>
                  <a:schemeClr val="bg1"/>
                </a:solidFill>
              </a:rPr>
              <a:t> </a:t>
            </a:r>
            <a:r>
              <a:rPr lang="en-US" sz="1600" spc="-5" dirty="0">
                <a:solidFill>
                  <a:schemeClr val="bg1"/>
                </a:solidFill>
              </a:rPr>
              <a:t>delivery</a:t>
            </a:r>
            <a:r>
              <a:rPr lang="en-US" sz="1600" spc="-25" dirty="0">
                <a:solidFill>
                  <a:schemeClr val="bg1"/>
                </a:solidFill>
              </a:rPr>
              <a:t> </a:t>
            </a:r>
            <a:r>
              <a:rPr lang="en-US" sz="1600" dirty="0">
                <a:solidFill>
                  <a:schemeClr val="bg1"/>
                </a:solidFill>
              </a:rPr>
              <a:t>method</a:t>
            </a:r>
            <a:r>
              <a:rPr lang="en-US" sz="1600" spc="-10" dirty="0">
                <a:solidFill>
                  <a:schemeClr val="bg1"/>
                </a:solidFill>
              </a:rPr>
              <a:t> </a:t>
            </a:r>
            <a:r>
              <a:rPr lang="en-US" sz="1600" spc="-5" dirty="0">
                <a:solidFill>
                  <a:schemeClr val="bg1"/>
                </a:solidFill>
              </a:rPr>
              <a:t>to</a:t>
            </a:r>
            <a:r>
              <a:rPr lang="en-US" sz="1600" spc="5" dirty="0">
                <a:solidFill>
                  <a:schemeClr val="bg1"/>
                </a:solidFill>
              </a:rPr>
              <a:t> </a:t>
            </a:r>
            <a:r>
              <a:rPr lang="en-US" sz="1600" dirty="0">
                <a:solidFill>
                  <a:schemeClr val="bg1"/>
                </a:solidFill>
              </a:rPr>
              <a:t>be</a:t>
            </a:r>
            <a:r>
              <a:rPr lang="en-US" sz="1600" spc="-5" dirty="0">
                <a:solidFill>
                  <a:schemeClr val="bg1"/>
                </a:solidFill>
              </a:rPr>
              <a:t> </a:t>
            </a:r>
            <a:r>
              <a:rPr lang="en-US" sz="1600" spc="-10" dirty="0">
                <a:solidFill>
                  <a:schemeClr val="bg1"/>
                </a:solidFill>
              </a:rPr>
              <a:t>evaluated</a:t>
            </a:r>
            <a:endParaRPr lang="en-US" sz="1600" dirty="0">
              <a:solidFill>
                <a:schemeClr val="bg1"/>
              </a:solidFill>
            </a:endParaRPr>
          </a:p>
          <a:p>
            <a:pPr marL="698500"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1600" spc="-5" dirty="0">
                <a:solidFill>
                  <a:schemeClr val="bg1"/>
                </a:solidFill>
              </a:rPr>
              <a:t>Counseling:</a:t>
            </a:r>
            <a:r>
              <a:rPr lang="en-US" sz="1600" spc="-10" dirty="0">
                <a:solidFill>
                  <a:schemeClr val="bg1"/>
                </a:solidFill>
              </a:rPr>
              <a:t> Evaluation:</a:t>
            </a:r>
            <a:r>
              <a:rPr lang="en-US" sz="1600" dirty="0">
                <a:solidFill>
                  <a:schemeClr val="bg1"/>
                </a:solidFill>
              </a:rPr>
              <a:t> </a:t>
            </a:r>
            <a:r>
              <a:rPr lang="en-US" sz="1600" spc="-5" dirty="0">
                <a:solidFill>
                  <a:schemeClr val="bg1"/>
                </a:solidFill>
              </a:rPr>
              <a:t>Counseling</a:t>
            </a:r>
            <a:r>
              <a:rPr lang="en-US" sz="1600" spc="-10" dirty="0">
                <a:solidFill>
                  <a:schemeClr val="bg1"/>
                </a:solidFill>
              </a:rPr>
              <a:t> Faculty</a:t>
            </a:r>
            <a:r>
              <a:rPr lang="en-US" sz="1600" spc="5" dirty="0">
                <a:solidFill>
                  <a:schemeClr val="bg1"/>
                </a:solidFill>
              </a:rPr>
              <a:t> </a:t>
            </a:r>
            <a:r>
              <a:rPr lang="en-US" sz="1600" spc="-10" dirty="0">
                <a:solidFill>
                  <a:schemeClr val="bg1"/>
                </a:solidFill>
              </a:rPr>
              <a:t>Performance</a:t>
            </a:r>
            <a:r>
              <a:rPr lang="en-US" sz="1600" dirty="0">
                <a:solidFill>
                  <a:schemeClr val="bg1"/>
                </a:solidFill>
              </a:rPr>
              <a:t> </a:t>
            </a:r>
            <a:r>
              <a:rPr lang="en-US" sz="1600" spc="-5" dirty="0">
                <a:solidFill>
                  <a:schemeClr val="bg1"/>
                </a:solidFill>
              </a:rPr>
              <a:t>Observation</a:t>
            </a:r>
            <a:r>
              <a:rPr lang="en-US" sz="1600" spc="15" dirty="0">
                <a:solidFill>
                  <a:schemeClr val="bg1"/>
                </a:solidFill>
              </a:rPr>
              <a:t> </a:t>
            </a:r>
            <a:r>
              <a:rPr lang="en-US" sz="1600" spc="-10" dirty="0">
                <a:solidFill>
                  <a:schemeClr val="bg1"/>
                </a:solidFill>
              </a:rPr>
              <a:t>Form</a:t>
            </a:r>
            <a:endParaRPr lang="en-US" sz="1600" dirty="0">
              <a:solidFill>
                <a:schemeClr val="bg1"/>
              </a:solidFill>
            </a:endParaRPr>
          </a:p>
          <a:p>
            <a:pPr marL="698500"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1600" spc="-5" dirty="0">
                <a:solidFill>
                  <a:schemeClr val="bg1"/>
                </a:solidFill>
              </a:rPr>
              <a:t>Library:</a:t>
            </a:r>
            <a:r>
              <a:rPr lang="en-US" sz="1600" spc="-20" dirty="0">
                <a:solidFill>
                  <a:schemeClr val="bg1"/>
                </a:solidFill>
              </a:rPr>
              <a:t> </a:t>
            </a:r>
            <a:r>
              <a:rPr lang="en-US" sz="1600" spc="-10" dirty="0">
                <a:solidFill>
                  <a:schemeClr val="bg1"/>
                </a:solidFill>
              </a:rPr>
              <a:t>Evaluation: Library</a:t>
            </a:r>
            <a:r>
              <a:rPr lang="en-US" sz="1600" spc="-5" dirty="0">
                <a:solidFill>
                  <a:schemeClr val="bg1"/>
                </a:solidFill>
              </a:rPr>
              <a:t> </a:t>
            </a:r>
            <a:r>
              <a:rPr lang="en-US" sz="1600" spc="-10" dirty="0">
                <a:solidFill>
                  <a:schemeClr val="bg1"/>
                </a:solidFill>
              </a:rPr>
              <a:t>Faculty</a:t>
            </a:r>
            <a:r>
              <a:rPr lang="en-US" sz="1600" spc="-15" dirty="0">
                <a:solidFill>
                  <a:schemeClr val="bg1"/>
                </a:solidFill>
              </a:rPr>
              <a:t> </a:t>
            </a:r>
            <a:r>
              <a:rPr lang="en-US" sz="1600" spc="-5" dirty="0">
                <a:solidFill>
                  <a:schemeClr val="bg1"/>
                </a:solidFill>
              </a:rPr>
              <a:t>Observation</a:t>
            </a:r>
            <a:r>
              <a:rPr lang="en-US" sz="1600" spc="10" dirty="0">
                <a:solidFill>
                  <a:schemeClr val="bg1"/>
                </a:solidFill>
              </a:rPr>
              <a:t> </a:t>
            </a:r>
            <a:r>
              <a:rPr lang="en-US" sz="1600" spc="-10" dirty="0">
                <a:solidFill>
                  <a:schemeClr val="bg1"/>
                </a:solidFill>
              </a:rPr>
              <a:t>Form</a:t>
            </a:r>
            <a:endParaRPr lang="en-US" sz="1600" dirty="0">
              <a:solidFill>
                <a:schemeClr val="bg1"/>
              </a:solidFill>
            </a:endParaRPr>
          </a:p>
          <a:p>
            <a:pPr marL="698500"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1600" dirty="0">
                <a:solidFill>
                  <a:schemeClr val="bg1"/>
                </a:solidFill>
              </a:rPr>
              <a:t>Special</a:t>
            </a:r>
            <a:r>
              <a:rPr lang="en-US" sz="1600" spc="10" dirty="0">
                <a:solidFill>
                  <a:schemeClr val="bg1"/>
                </a:solidFill>
              </a:rPr>
              <a:t> </a:t>
            </a:r>
            <a:r>
              <a:rPr lang="en-US" sz="1600" spc="-5" dirty="0">
                <a:solidFill>
                  <a:schemeClr val="bg1"/>
                </a:solidFill>
              </a:rPr>
              <a:t>Assignment:</a:t>
            </a:r>
            <a:r>
              <a:rPr lang="en-US" sz="1600" spc="10" dirty="0">
                <a:solidFill>
                  <a:schemeClr val="bg1"/>
                </a:solidFill>
              </a:rPr>
              <a:t> </a:t>
            </a:r>
            <a:r>
              <a:rPr lang="en-US" sz="1600" spc="-10" dirty="0">
                <a:solidFill>
                  <a:schemeClr val="bg1"/>
                </a:solidFill>
              </a:rPr>
              <a:t>Evaluation:</a:t>
            </a:r>
            <a:r>
              <a:rPr lang="en-US" sz="1600" spc="-5" dirty="0">
                <a:solidFill>
                  <a:schemeClr val="bg1"/>
                </a:solidFill>
              </a:rPr>
              <a:t> </a:t>
            </a:r>
            <a:r>
              <a:rPr lang="en-US" sz="1600" dirty="0">
                <a:solidFill>
                  <a:schemeClr val="bg1"/>
                </a:solidFill>
              </a:rPr>
              <a:t>Special</a:t>
            </a:r>
            <a:r>
              <a:rPr lang="en-US" sz="1600" spc="5" dirty="0">
                <a:solidFill>
                  <a:schemeClr val="bg1"/>
                </a:solidFill>
              </a:rPr>
              <a:t> </a:t>
            </a:r>
            <a:r>
              <a:rPr lang="en-US" sz="1600" spc="-5" dirty="0">
                <a:solidFill>
                  <a:schemeClr val="bg1"/>
                </a:solidFill>
              </a:rPr>
              <a:t>Assignment</a:t>
            </a:r>
            <a:r>
              <a:rPr lang="en-US" sz="1600" spc="20" dirty="0">
                <a:solidFill>
                  <a:schemeClr val="bg1"/>
                </a:solidFill>
              </a:rPr>
              <a:t> </a:t>
            </a:r>
            <a:r>
              <a:rPr lang="en-US" sz="1600" spc="-10" dirty="0">
                <a:solidFill>
                  <a:schemeClr val="bg1"/>
                </a:solidFill>
              </a:rPr>
              <a:t>Faculty</a:t>
            </a:r>
            <a:r>
              <a:rPr lang="en-US" sz="1600" spc="-5" dirty="0">
                <a:solidFill>
                  <a:schemeClr val="bg1"/>
                </a:solidFill>
              </a:rPr>
              <a:t> </a:t>
            </a:r>
            <a:r>
              <a:rPr lang="en-US" sz="1600" dirty="0">
                <a:solidFill>
                  <a:schemeClr val="bg1"/>
                </a:solidFill>
              </a:rPr>
              <a:t>-</a:t>
            </a:r>
            <a:r>
              <a:rPr lang="en-US" sz="1600" spc="-5" dirty="0">
                <a:solidFill>
                  <a:schemeClr val="bg1"/>
                </a:solidFill>
              </a:rPr>
              <a:t> </a:t>
            </a:r>
            <a:r>
              <a:rPr lang="en-US" sz="1600" spc="-10" dirty="0">
                <a:solidFill>
                  <a:schemeClr val="bg1"/>
                </a:solidFill>
              </a:rPr>
              <a:t>Client</a:t>
            </a:r>
            <a:r>
              <a:rPr lang="en-US" sz="1600" spc="20" dirty="0">
                <a:solidFill>
                  <a:schemeClr val="bg1"/>
                </a:solidFill>
              </a:rPr>
              <a:t> </a:t>
            </a:r>
            <a:r>
              <a:rPr lang="en-US" sz="1600" spc="-5" dirty="0">
                <a:solidFill>
                  <a:schemeClr val="bg1"/>
                </a:solidFill>
              </a:rPr>
              <a:t>Survey</a:t>
            </a:r>
            <a:r>
              <a:rPr lang="en-US" sz="1600" spc="-10" dirty="0">
                <a:solidFill>
                  <a:schemeClr val="bg1"/>
                </a:solidFill>
              </a:rPr>
              <a:t> Form</a:t>
            </a:r>
            <a:endParaRPr lang="en-US" sz="1600"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43467" y="2681103"/>
            <a:ext cx="3363974" cy="1495794"/>
          </a:xfrm>
          <a:prstGeom prst="ellipse">
            <a:avLst/>
          </a:prstGeom>
          <a:noFill/>
          <a:ln>
            <a:solidFill>
              <a:schemeClr val="bg1"/>
            </a:solidFill>
          </a:ln>
        </p:spPr>
        <p:txBody>
          <a:bodyPr vert="horz" wrap="square" lIns="182880" tIns="182880" rIns="182880" bIns="182880" rtlCol="0" anchor="ctr">
            <a:normAutofit/>
          </a:bodyPr>
          <a:lstStyle/>
          <a:p>
            <a:pPr marL="12700"/>
            <a:r>
              <a:rPr lang="en-US" sz="2000">
                <a:solidFill>
                  <a:schemeClr val="bg1"/>
                </a:solidFill>
              </a:rPr>
              <a:t>Observation</a:t>
            </a:r>
          </a:p>
        </p:txBody>
      </p:sp>
      <p:graphicFrame>
        <p:nvGraphicFramePr>
          <p:cNvPr id="14" name="object 3">
            <a:extLst>
              <a:ext uri="{FF2B5EF4-FFF2-40B4-BE49-F238E27FC236}">
                <a16:creationId xmlns:a16="http://schemas.microsoft.com/office/drawing/2014/main" id="{94A2B268-DF99-4724-82AB-4857F849D03B}"/>
              </a:ext>
            </a:extLst>
          </p:cNvPr>
          <p:cNvGraphicFramePr/>
          <p:nvPr>
            <p:extLst>
              <p:ext uri="{D42A27DB-BD31-4B8C-83A1-F6EECF244321}">
                <p14:modId xmlns:p14="http://schemas.microsoft.com/office/powerpoint/2010/main" val="1309478322"/>
              </p:ext>
            </p:extLst>
          </p:nvPr>
        </p:nvGraphicFramePr>
        <p:xfrm>
          <a:off x="4650909" y="0"/>
          <a:ext cx="754109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pPr marL="12700"/>
            <a:r>
              <a:rPr lang="en-US" kern="1200" cap="all" spc="200" baseline="0">
                <a:solidFill>
                  <a:srgbClr val="FFFFFF"/>
                </a:solidFill>
                <a:latin typeface="+mj-lt"/>
                <a:ea typeface="+mj-ea"/>
                <a:cs typeface="+mj-cs"/>
              </a:rPr>
              <a:t>Contract Articles</a:t>
            </a:r>
          </a:p>
        </p:txBody>
      </p:sp>
      <p:sp>
        <p:nvSpPr>
          <p:cNvPr id="3" name="object 3"/>
          <p:cNvSpPr txBox="1"/>
          <p:nvPr/>
        </p:nvSpPr>
        <p:spPr>
          <a:xfrm>
            <a:off x="5591695" y="1402080"/>
            <a:ext cx="5320696" cy="4053840"/>
          </a:xfrm>
          <a:prstGeom prst="rect">
            <a:avLst/>
          </a:prstGeom>
        </p:spPr>
        <p:txBody>
          <a:bodyPr vert="horz" lIns="91440" tIns="45720" rIns="91440" bIns="45720" rtlCol="0" anchor="ctr">
            <a:normAutofit/>
          </a:bodyPr>
          <a:lstStyle/>
          <a:p>
            <a:pPr marL="241300" indent="-228600" defTabSz="914400">
              <a:spcBef>
                <a:spcPts val="1000"/>
              </a:spcBef>
              <a:buClr>
                <a:schemeClr val="accent2"/>
              </a:buClr>
              <a:buFont typeface="Arial" panose="020B0604020202020204" pitchFamily="34" charset="0"/>
              <a:buChar char="•"/>
              <a:tabLst>
                <a:tab pos="241300" algn="l"/>
              </a:tabLst>
            </a:pPr>
            <a:r>
              <a:rPr lang="en-US" dirty="0">
                <a:solidFill>
                  <a:schemeClr val="tx1">
                    <a:lumMod val="85000"/>
                    <a:lumOff val="15000"/>
                  </a:schemeClr>
                </a:solidFill>
              </a:rPr>
              <a:t>Article</a:t>
            </a:r>
            <a:r>
              <a:rPr lang="en-US" spc="-35" dirty="0">
                <a:solidFill>
                  <a:schemeClr val="tx1">
                    <a:lumMod val="85000"/>
                    <a:lumOff val="15000"/>
                  </a:schemeClr>
                </a:solidFill>
              </a:rPr>
              <a:t> </a:t>
            </a:r>
            <a:r>
              <a:rPr lang="en-US" spc="-15" dirty="0">
                <a:solidFill>
                  <a:schemeClr val="tx1">
                    <a:lumMod val="85000"/>
                    <a:lumOff val="15000"/>
                  </a:schemeClr>
                </a:solidFill>
              </a:rPr>
              <a:t>14—Contract</a:t>
            </a:r>
            <a:r>
              <a:rPr lang="en-US" spc="-20" dirty="0">
                <a:solidFill>
                  <a:schemeClr val="tx1">
                    <a:lumMod val="85000"/>
                    <a:lumOff val="15000"/>
                  </a:schemeClr>
                </a:solidFill>
              </a:rPr>
              <a:t> </a:t>
            </a:r>
            <a:r>
              <a:rPr lang="en-US" spc="-15" dirty="0">
                <a:solidFill>
                  <a:schemeClr val="tx1">
                    <a:lumMod val="85000"/>
                    <a:lumOff val="15000"/>
                  </a:schemeClr>
                </a:solidFill>
              </a:rPr>
              <a:t>(Untenured)</a:t>
            </a:r>
            <a:r>
              <a:rPr lang="en-US" spc="-50" dirty="0">
                <a:solidFill>
                  <a:schemeClr val="tx1">
                    <a:lumMod val="85000"/>
                    <a:lumOff val="15000"/>
                  </a:schemeClr>
                </a:solidFill>
              </a:rPr>
              <a:t> </a:t>
            </a:r>
            <a:r>
              <a:rPr lang="en-US" spc="-15" dirty="0">
                <a:solidFill>
                  <a:schemeClr val="tx1">
                    <a:lumMod val="85000"/>
                    <a:lumOff val="15000"/>
                  </a:schemeClr>
                </a:solidFill>
              </a:rPr>
              <a:t>Faculty</a:t>
            </a:r>
            <a:r>
              <a:rPr lang="en-US" spc="-20" dirty="0">
                <a:solidFill>
                  <a:schemeClr val="tx1">
                    <a:lumMod val="85000"/>
                    <a:lumOff val="15000"/>
                  </a:schemeClr>
                </a:solidFill>
              </a:rPr>
              <a:t> Evaluation</a:t>
            </a:r>
            <a:endParaRPr lang="en-US" dirty="0">
              <a:solidFill>
                <a:schemeClr val="tx1">
                  <a:lumMod val="85000"/>
                  <a:lumOff val="15000"/>
                </a:schemeClr>
              </a:solidFill>
            </a:endParaRPr>
          </a:p>
          <a:p>
            <a:pPr defTabSz="914400">
              <a:spcBef>
                <a:spcPts val="1000"/>
              </a:spcBef>
              <a:buClr>
                <a:schemeClr val="accent2"/>
              </a:buClr>
            </a:pPr>
            <a:endParaRPr lang="en-US" dirty="0">
              <a:solidFill>
                <a:schemeClr val="tx1">
                  <a:lumMod val="85000"/>
                  <a:lumOff val="15000"/>
                </a:schemeClr>
              </a:solidFill>
            </a:endParaRPr>
          </a:p>
          <a:p>
            <a:pPr marL="241300" indent="-228600" defTabSz="914400">
              <a:spcBef>
                <a:spcPts val="1000"/>
              </a:spcBef>
              <a:buClr>
                <a:schemeClr val="accent2"/>
              </a:buClr>
              <a:buFont typeface="Arial" panose="020B0604020202020204" pitchFamily="34" charset="0"/>
              <a:buChar char="•"/>
              <a:tabLst>
                <a:tab pos="241300" algn="l"/>
              </a:tabLst>
            </a:pPr>
            <a:r>
              <a:rPr lang="en-US" dirty="0">
                <a:solidFill>
                  <a:schemeClr val="tx1">
                    <a:lumMod val="85000"/>
                    <a:lumOff val="15000"/>
                  </a:schemeClr>
                </a:solidFill>
              </a:rPr>
              <a:t>Article</a:t>
            </a:r>
            <a:r>
              <a:rPr lang="en-US" spc="-35" dirty="0">
                <a:solidFill>
                  <a:schemeClr val="tx1">
                    <a:lumMod val="85000"/>
                    <a:lumOff val="15000"/>
                  </a:schemeClr>
                </a:solidFill>
              </a:rPr>
              <a:t> </a:t>
            </a:r>
            <a:r>
              <a:rPr lang="en-US" spc="-10" dirty="0">
                <a:solidFill>
                  <a:schemeClr val="tx1">
                    <a:lumMod val="85000"/>
                    <a:lumOff val="15000"/>
                  </a:schemeClr>
                </a:solidFill>
              </a:rPr>
              <a:t>15—Regular</a:t>
            </a:r>
            <a:r>
              <a:rPr lang="en-US" spc="-30" dirty="0">
                <a:solidFill>
                  <a:schemeClr val="tx1">
                    <a:lumMod val="85000"/>
                    <a:lumOff val="15000"/>
                  </a:schemeClr>
                </a:solidFill>
              </a:rPr>
              <a:t> </a:t>
            </a:r>
            <a:r>
              <a:rPr lang="en-US" spc="-45" dirty="0">
                <a:solidFill>
                  <a:schemeClr val="tx1">
                    <a:lumMod val="85000"/>
                    <a:lumOff val="15000"/>
                  </a:schemeClr>
                </a:solidFill>
              </a:rPr>
              <a:t>(Tenured)</a:t>
            </a:r>
            <a:r>
              <a:rPr lang="en-US" spc="-55" dirty="0">
                <a:solidFill>
                  <a:schemeClr val="tx1">
                    <a:lumMod val="85000"/>
                    <a:lumOff val="15000"/>
                  </a:schemeClr>
                </a:solidFill>
              </a:rPr>
              <a:t> </a:t>
            </a:r>
            <a:r>
              <a:rPr lang="en-US" spc="-15" dirty="0">
                <a:solidFill>
                  <a:schemeClr val="tx1">
                    <a:lumMod val="85000"/>
                    <a:lumOff val="15000"/>
                  </a:schemeClr>
                </a:solidFill>
              </a:rPr>
              <a:t>Faculty</a:t>
            </a:r>
            <a:r>
              <a:rPr lang="en-US" spc="-25" dirty="0">
                <a:solidFill>
                  <a:schemeClr val="tx1">
                    <a:lumMod val="85000"/>
                    <a:lumOff val="15000"/>
                  </a:schemeClr>
                </a:solidFill>
              </a:rPr>
              <a:t> </a:t>
            </a:r>
            <a:r>
              <a:rPr lang="en-US" spc="-20" dirty="0">
                <a:solidFill>
                  <a:schemeClr val="tx1">
                    <a:lumMod val="85000"/>
                    <a:lumOff val="15000"/>
                  </a:schemeClr>
                </a:solidFill>
              </a:rPr>
              <a:t>Evaluation</a:t>
            </a:r>
            <a:endParaRPr lang="en-US" dirty="0">
              <a:solidFill>
                <a:schemeClr val="tx1">
                  <a:lumMod val="85000"/>
                  <a:lumOff val="15000"/>
                </a:schemeClr>
              </a:solidFill>
            </a:endParaRPr>
          </a:p>
          <a:p>
            <a:pPr defTabSz="914400">
              <a:spcBef>
                <a:spcPts val="1000"/>
              </a:spcBef>
              <a:buClr>
                <a:schemeClr val="accent2"/>
              </a:buClr>
            </a:pPr>
            <a:endParaRPr lang="en-US" dirty="0">
              <a:solidFill>
                <a:schemeClr val="tx1">
                  <a:lumMod val="85000"/>
                  <a:lumOff val="15000"/>
                </a:schemeClr>
              </a:solidFill>
            </a:endParaRPr>
          </a:p>
          <a:p>
            <a:pPr marL="241300" indent="-228600" defTabSz="914400">
              <a:spcBef>
                <a:spcPts val="1000"/>
              </a:spcBef>
              <a:buClr>
                <a:schemeClr val="accent2"/>
              </a:buClr>
              <a:buFont typeface="Arial" panose="020B0604020202020204" pitchFamily="34" charset="0"/>
              <a:buChar char="•"/>
              <a:tabLst>
                <a:tab pos="241300" algn="l"/>
              </a:tabLst>
            </a:pPr>
            <a:r>
              <a:rPr lang="en-US" dirty="0">
                <a:solidFill>
                  <a:schemeClr val="tx1">
                    <a:lumMod val="85000"/>
                    <a:lumOff val="15000"/>
                  </a:schemeClr>
                </a:solidFill>
              </a:rPr>
              <a:t>Article</a:t>
            </a:r>
            <a:r>
              <a:rPr lang="en-US" spc="-40" dirty="0">
                <a:solidFill>
                  <a:schemeClr val="tx1">
                    <a:lumMod val="85000"/>
                    <a:lumOff val="15000"/>
                  </a:schemeClr>
                </a:solidFill>
              </a:rPr>
              <a:t> </a:t>
            </a:r>
            <a:r>
              <a:rPr lang="en-US" spc="-10" dirty="0">
                <a:solidFill>
                  <a:schemeClr val="tx1">
                    <a:lumMod val="85000"/>
                    <a:lumOff val="15000"/>
                  </a:schemeClr>
                </a:solidFill>
              </a:rPr>
              <a:t>18I—Part-Time</a:t>
            </a:r>
            <a:r>
              <a:rPr lang="en-US" spc="-40" dirty="0">
                <a:solidFill>
                  <a:schemeClr val="tx1">
                    <a:lumMod val="85000"/>
                    <a:lumOff val="15000"/>
                  </a:schemeClr>
                </a:solidFill>
              </a:rPr>
              <a:t> </a:t>
            </a:r>
            <a:r>
              <a:rPr lang="en-US" spc="-15" dirty="0">
                <a:solidFill>
                  <a:schemeClr val="tx1">
                    <a:lumMod val="85000"/>
                    <a:lumOff val="15000"/>
                  </a:schemeClr>
                </a:solidFill>
              </a:rPr>
              <a:t>Faculty</a:t>
            </a:r>
            <a:r>
              <a:rPr lang="en-US" spc="-40" dirty="0">
                <a:solidFill>
                  <a:schemeClr val="tx1">
                    <a:lumMod val="85000"/>
                    <a:lumOff val="15000"/>
                  </a:schemeClr>
                </a:solidFill>
              </a:rPr>
              <a:t> </a:t>
            </a:r>
            <a:r>
              <a:rPr lang="en-US" spc="-20" dirty="0">
                <a:solidFill>
                  <a:schemeClr val="tx1">
                    <a:lumMod val="85000"/>
                    <a:lumOff val="15000"/>
                  </a:schemeClr>
                </a:solidFill>
              </a:rPr>
              <a:t>Evaluation</a:t>
            </a:r>
          </a:p>
          <a:p>
            <a:pPr marL="241300" indent="-228600" defTabSz="914400">
              <a:spcBef>
                <a:spcPts val="1000"/>
              </a:spcBef>
              <a:buClr>
                <a:schemeClr val="accent2"/>
              </a:buClr>
              <a:buFont typeface="Arial" panose="020B0604020202020204" pitchFamily="34" charset="0"/>
              <a:buChar char="•"/>
              <a:tabLst>
                <a:tab pos="241300" algn="l"/>
              </a:tabLst>
            </a:pPr>
            <a:endParaRPr lang="en-US" dirty="0">
              <a:solidFill>
                <a:schemeClr val="tx1">
                  <a:lumMod val="85000"/>
                  <a:lumOff val="15000"/>
                </a:schemeClr>
              </a:solidFill>
            </a:endParaRPr>
          </a:p>
          <a:p>
            <a:pPr marL="241300" indent="-228600" defTabSz="914400">
              <a:spcBef>
                <a:spcPts val="1000"/>
              </a:spcBef>
              <a:buClr>
                <a:schemeClr val="accent2"/>
              </a:buClr>
              <a:buFont typeface="Arial" panose="020B0604020202020204" pitchFamily="34" charset="0"/>
              <a:buChar char="•"/>
              <a:tabLst>
                <a:tab pos="241300" algn="l"/>
              </a:tabLst>
            </a:pPr>
            <a:r>
              <a:rPr lang="en-US">
                <a:solidFill>
                  <a:schemeClr val="tx1">
                    <a:lumMod val="85000"/>
                    <a:lumOff val="15000"/>
                  </a:schemeClr>
                </a:solidFill>
              </a:rPr>
              <a:t>Article 19 </a:t>
            </a:r>
            <a:r>
              <a:rPr lang="en-US" dirty="0">
                <a:solidFill>
                  <a:schemeClr val="tx1">
                    <a:lumMod val="85000"/>
                    <a:lumOff val="15000"/>
                  </a:schemeClr>
                </a:solidFill>
              </a:rPr>
              <a:t>– Distance Education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410200" y="152400"/>
            <a:ext cx="5925310" cy="1174991"/>
          </a:xfrm>
          <a:prstGeom prst="rect">
            <a:avLst/>
          </a:prstGeom>
        </p:spPr>
        <p:txBody>
          <a:bodyPr vert="horz" lIns="182880" tIns="182880" rIns="182880" bIns="182880" rtlCol="0" anchor="ctr">
            <a:normAutofit/>
          </a:bodyPr>
          <a:lstStyle/>
          <a:p>
            <a:pPr marL="12700"/>
            <a:r>
              <a:rPr lang="en-US" sz="2400"/>
              <a:t>Student Surveys</a:t>
            </a:r>
          </a:p>
        </p:txBody>
      </p:sp>
      <p:pic>
        <p:nvPicPr>
          <p:cNvPr id="5" name="Picture 4" descr="Piles of paperwork">
            <a:extLst>
              <a:ext uri="{FF2B5EF4-FFF2-40B4-BE49-F238E27FC236}">
                <a16:creationId xmlns:a16="http://schemas.microsoft.com/office/drawing/2014/main" id="{8A986524-37F9-4A8E-AF1B-97C20C5F4AA7}"/>
              </a:ext>
            </a:extLst>
          </p:cNvPr>
          <p:cNvPicPr>
            <a:picLocks noChangeAspect="1"/>
          </p:cNvPicPr>
          <p:nvPr/>
        </p:nvPicPr>
        <p:blipFill rotWithShape="1">
          <a:blip r:embed="rId2"/>
          <a:srcRect l="27081" r="21985"/>
          <a:stretch/>
        </p:blipFill>
        <p:spPr>
          <a:xfrm>
            <a:off x="20" y="10"/>
            <a:ext cx="4657325" cy="6857990"/>
          </a:xfrm>
          <a:prstGeom prst="rect">
            <a:avLst/>
          </a:prstGeom>
        </p:spPr>
      </p:pic>
      <p:sp>
        <p:nvSpPr>
          <p:cNvPr id="3" name="object 3"/>
          <p:cNvSpPr txBox="1"/>
          <p:nvPr/>
        </p:nvSpPr>
        <p:spPr>
          <a:xfrm>
            <a:off x="4657345" y="1447801"/>
            <a:ext cx="7687055" cy="5410200"/>
          </a:xfrm>
          <a:prstGeom prst="rect">
            <a:avLst/>
          </a:prstGeom>
        </p:spPr>
        <p:txBody>
          <a:bodyPr vert="horz" lIns="91440" tIns="45720" rIns="91440" bIns="45720" rtlCol="0">
            <a:normAutofit/>
          </a:bodyPr>
          <a:lstStyle/>
          <a:p>
            <a:pPr marL="241300" marR="5080"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For face-to-face observation, use approved scantron form</a:t>
            </a:r>
          </a:p>
          <a:p>
            <a:pPr marL="241300" marR="5080"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For online observations: </a:t>
            </a:r>
          </a:p>
          <a:p>
            <a:pPr marL="698500" marR="5080" lvl="1"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Student</a:t>
            </a:r>
            <a:r>
              <a:rPr lang="en-US" sz="2400" spc="15" dirty="0">
                <a:solidFill>
                  <a:schemeClr val="tx1">
                    <a:lumMod val="85000"/>
                    <a:lumOff val="15000"/>
                  </a:schemeClr>
                </a:solidFill>
              </a:rPr>
              <a:t> </a:t>
            </a:r>
            <a:r>
              <a:rPr lang="en-US" sz="2400" spc="-10" dirty="0">
                <a:solidFill>
                  <a:schemeClr val="tx1">
                    <a:lumMod val="85000"/>
                    <a:lumOff val="15000"/>
                  </a:schemeClr>
                </a:solidFill>
              </a:rPr>
              <a:t>surveys</a:t>
            </a:r>
            <a:r>
              <a:rPr lang="en-US" sz="2400" spc="5" dirty="0">
                <a:solidFill>
                  <a:schemeClr val="tx1">
                    <a:lumMod val="85000"/>
                    <a:lumOff val="15000"/>
                  </a:schemeClr>
                </a:solidFill>
              </a:rPr>
              <a:t> </a:t>
            </a:r>
            <a:r>
              <a:rPr lang="en-US" sz="2400" spc="-5" dirty="0">
                <a:solidFill>
                  <a:schemeClr val="tx1">
                    <a:lumMod val="85000"/>
                    <a:lumOff val="15000"/>
                  </a:schemeClr>
                </a:solidFill>
              </a:rPr>
              <a:t>will</a:t>
            </a:r>
            <a:r>
              <a:rPr lang="en-US" sz="2400" spc="5" dirty="0">
                <a:solidFill>
                  <a:schemeClr val="tx1">
                    <a:lumMod val="85000"/>
                    <a:lumOff val="15000"/>
                  </a:schemeClr>
                </a:solidFill>
              </a:rPr>
              <a:t> </a:t>
            </a:r>
            <a:r>
              <a:rPr lang="en-US" sz="2400" spc="-5" dirty="0">
                <a:solidFill>
                  <a:schemeClr val="tx1">
                    <a:lumMod val="85000"/>
                    <a:lumOff val="15000"/>
                  </a:schemeClr>
                </a:solidFill>
              </a:rPr>
              <a:t>be</a:t>
            </a:r>
            <a:r>
              <a:rPr lang="en-US" sz="2400" spc="10" dirty="0">
                <a:solidFill>
                  <a:schemeClr val="tx1">
                    <a:lumMod val="85000"/>
                    <a:lumOff val="15000"/>
                  </a:schemeClr>
                </a:solidFill>
              </a:rPr>
              <a:t> </a:t>
            </a:r>
            <a:r>
              <a:rPr lang="en-US" sz="2400" spc="-10" dirty="0">
                <a:solidFill>
                  <a:schemeClr val="tx1">
                    <a:lumMod val="85000"/>
                    <a:lumOff val="15000"/>
                  </a:schemeClr>
                </a:solidFill>
              </a:rPr>
              <a:t>deployed</a:t>
            </a:r>
            <a:r>
              <a:rPr lang="en-US" sz="2400" spc="-5" dirty="0">
                <a:solidFill>
                  <a:schemeClr val="tx1">
                    <a:lumMod val="85000"/>
                    <a:lumOff val="15000"/>
                  </a:schemeClr>
                </a:solidFill>
              </a:rPr>
              <a:t> </a:t>
            </a:r>
            <a:r>
              <a:rPr lang="en-US" sz="2400" spc="-20" dirty="0">
                <a:solidFill>
                  <a:schemeClr val="tx1">
                    <a:lumMod val="85000"/>
                    <a:lumOff val="15000"/>
                  </a:schemeClr>
                </a:solidFill>
              </a:rPr>
              <a:t>into</a:t>
            </a:r>
            <a:r>
              <a:rPr lang="en-US" sz="2400" spc="10" dirty="0">
                <a:solidFill>
                  <a:schemeClr val="tx1">
                    <a:lumMod val="85000"/>
                    <a:lumOff val="15000"/>
                  </a:schemeClr>
                </a:solidFill>
              </a:rPr>
              <a:t> </a:t>
            </a:r>
            <a:r>
              <a:rPr lang="en-US" sz="2400" spc="-20" dirty="0">
                <a:solidFill>
                  <a:schemeClr val="tx1">
                    <a:lumMod val="85000"/>
                    <a:lumOff val="15000"/>
                  </a:schemeClr>
                </a:solidFill>
              </a:rPr>
              <a:t>Canvas</a:t>
            </a:r>
            <a:r>
              <a:rPr lang="en-US" sz="2400" spc="20" dirty="0">
                <a:solidFill>
                  <a:schemeClr val="tx1">
                    <a:lumMod val="85000"/>
                    <a:lumOff val="15000"/>
                  </a:schemeClr>
                </a:solidFill>
              </a:rPr>
              <a:t> </a:t>
            </a:r>
            <a:r>
              <a:rPr lang="en-US" sz="2400" spc="-15" dirty="0">
                <a:solidFill>
                  <a:schemeClr val="tx1">
                    <a:lumMod val="85000"/>
                    <a:lumOff val="15000"/>
                  </a:schemeClr>
                </a:solidFill>
              </a:rPr>
              <a:t>sites</a:t>
            </a:r>
            <a:r>
              <a:rPr lang="en-US" sz="2400" dirty="0">
                <a:solidFill>
                  <a:schemeClr val="tx1">
                    <a:lumMod val="85000"/>
                    <a:lumOff val="15000"/>
                  </a:schemeClr>
                </a:solidFill>
              </a:rPr>
              <a:t> </a:t>
            </a:r>
            <a:r>
              <a:rPr lang="en-US" sz="2400" spc="-10" dirty="0">
                <a:solidFill>
                  <a:schemeClr val="tx1">
                    <a:lumMod val="85000"/>
                    <a:lumOff val="15000"/>
                  </a:schemeClr>
                </a:solidFill>
              </a:rPr>
              <a:t>by</a:t>
            </a:r>
            <a:r>
              <a:rPr lang="en-US" sz="2400" spc="10" dirty="0">
                <a:solidFill>
                  <a:schemeClr val="tx1">
                    <a:lumMod val="85000"/>
                    <a:lumOff val="15000"/>
                  </a:schemeClr>
                </a:solidFill>
              </a:rPr>
              <a:t> </a:t>
            </a:r>
            <a:r>
              <a:rPr lang="en-US" sz="2400" spc="-5" dirty="0">
                <a:solidFill>
                  <a:schemeClr val="tx1">
                    <a:lumMod val="85000"/>
                    <a:lumOff val="15000"/>
                  </a:schemeClr>
                </a:solidFill>
              </a:rPr>
              <a:t>the </a:t>
            </a:r>
            <a:r>
              <a:rPr lang="en-US" sz="2400" spc="-705" dirty="0">
                <a:solidFill>
                  <a:schemeClr val="tx1">
                    <a:lumMod val="85000"/>
                    <a:lumOff val="15000"/>
                  </a:schemeClr>
                </a:solidFill>
              </a:rPr>
              <a:t> </a:t>
            </a:r>
            <a:r>
              <a:rPr lang="en-US" sz="2400" spc="-10" dirty="0">
                <a:solidFill>
                  <a:schemeClr val="tx1">
                    <a:lumMod val="85000"/>
                    <a:lumOff val="15000"/>
                  </a:schemeClr>
                </a:solidFill>
              </a:rPr>
              <a:t>Instructional</a:t>
            </a:r>
            <a:r>
              <a:rPr lang="en-US" sz="2400" spc="35" dirty="0">
                <a:solidFill>
                  <a:schemeClr val="tx1">
                    <a:lumMod val="85000"/>
                    <a:lumOff val="15000"/>
                  </a:schemeClr>
                </a:solidFill>
              </a:rPr>
              <a:t> </a:t>
            </a:r>
            <a:r>
              <a:rPr lang="en-US" sz="2400" spc="-30" dirty="0">
                <a:solidFill>
                  <a:schemeClr val="tx1">
                    <a:lumMod val="85000"/>
                    <a:lumOff val="15000"/>
                  </a:schemeClr>
                </a:solidFill>
              </a:rPr>
              <a:t>Technology</a:t>
            </a:r>
            <a:r>
              <a:rPr lang="en-US" sz="2400" spc="5" dirty="0">
                <a:solidFill>
                  <a:schemeClr val="tx1">
                    <a:lumMod val="85000"/>
                    <a:lumOff val="15000"/>
                  </a:schemeClr>
                </a:solidFill>
              </a:rPr>
              <a:t> </a:t>
            </a:r>
            <a:r>
              <a:rPr lang="en-US" sz="2400" spc="-15" dirty="0">
                <a:solidFill>
                  <a:schemeClr val="tx1">
                    <a:lumMod val="85000"/>
                    <a:lumOff val="15000"/>
                  </a:schemeClr>
                </a:solidFill>
              </a:rPr>
              <a:t>Coordinator</a:t>
            </a:r>
            <a:endParaRPr lang="en-US" sz="2400" dirty="0">
              <a:solidFill>
                <a:schemeClr val="tx1">
                  <a:lumMod val="85000"/>
                  <a:lumOff val="15000"/>
                </a:schemeClr>
              </a:solidFill>
            </a:endParaRPr>
          </a:p>
          <a:p>
            <a:pPr marL="697865" marR="244475" lvl="1" indent="-228600" defTabSz="914400">
              <a:spcBef>
                <a:spcPts val="1000"/>
              </a:spcBef>
              <a:buClr>
                <a:schemeClr val="accent2"/>
              </a:buClr>
              <a:buFont typeface="Arial" panose="020B0604020202020204" pitchFamily="34" charset="0"/>
              <a:buChar char="•"/>
              <a:tabLst>
                <a:tab pos="241300" algn="l"/>
              </a:tabLst>
            </a:pPr>
            <a:r>
              <a:rPr lang="en-US" sz="2400" spc="-55" dirty="0">
                <a:solidFill>
                  <a:schemeClr val="tx1">
                    <a:lumMod val="85000"/>
                    <a:lumOff val="15000"/>
                  </a:schemeClr>
                </a:solidFill>
              </a:rPr>
              <a:t>We use</a:t>
            </a:r>
            <a:r>
              <a:rPr lang="en-US" sz="2400" spc="40" dirty="0">
                <a:solidFill>
                  <a:schemeClr val="tx1">
                    <a:lumMod val="85000"/>
                    <a:lumOff val="15000"/>
                  </a:schemeClr>
                </a:solidFill>
              </a:rPr>
              <a:t> </a:t>
            </a:r>
            <a:r>
              <a:rPr lang="en-US" sz="2400" spc="-15" dirty="0" err="1">
                <a:solidFill>
                  <a:schemeClr val="tx1">
                    <a:lumMod val="85000"/>
                    <a:lumOff val="15000"/>
                  </a:schemeClr>
                </a:solidFill>
              </a:rPr>
              <a:t>EvaluationKit</a:t>
            </a:r>
            <a:r>
              <a:rPr lang="en-US" sz="2400" spc="35" dirty="0">
                <a:solidFill>
                  <a:schemeClr val="tx1">
                    <a:lumMod val="85000"/>
                    <a:lumOff val="15000"/>
                  </a:schemeClr>
                </a:solidFill>
              </a:rPr>
              <a:t> </a:t>
            </a:r>
            <a:r>
              <a:rPr lang="en-US" sz="2400" spc="-10" dirty="0">
                <a:solidFill>
                  <a:schemeClr val="tx1">
                    <a:lumMod val="85000"/>
                    <a:lumOff val="15000"/>
                  </a:schemeClr>
                </a:solidFill>
              </a:rPr>
              <a:t>by</a:t>
            </a:r>
            <a:r>
              <a:rPr lang="en-US" sz="2400" dirty="0">
                <a:solidFill>
                  <a:schemeClr val="tx1">
                    <a:lumMod val="85000"/>
                    <a:lumOff val="15000"/>
                  </a:schemeClr>
                </a:solidFill>
              </a:rPr>
              <a:t> </a:t>
            </a:r>
            <a:r>
              <a:rPr lang="en-US" sz="2400" spc="-20" dirty="0">
                <a:solidFill>
                  <a:schemeClr val="tx1">
                    <a:lumMod val="85000"/>
                    <a:lumOff val="15000"/>
                  </a:schemeClr>
                </a:solidFill>
              </a:rPr>
              <a:t>Watermark which</a:t>
            </a:r>
            <a:r>
              <a:rPr lang="en-US" sz="2400" spc="10" dirty="0">
                <a:solidFill>
                  <a:schemeClr val="tx1">
                    <a:lumMod val="85000"/>
                    <a:lumOff val="15000"/>
                  </a:schemeClr>
                </a:solidFill>
              </a:rPr>
              <a:t> </a:t>
            </a:r>
            <a:r>
              <a:rPr lang="en-US" sz="2400" spc="-15" dirty="0">
                <a:solidFill>
                  <a:schemeClr val="tx1">
                    <a:lumMod val="85000"/>
                    <a:lumOff val="15000"/>
                  </a:schemeClr>
                </a:solidFill>
              </a:rPr>
              <a:t>utilizes</a:t>
            </a:r>
            <a:r>
              <a:rPr lang="en-US" sz="2400" spc="25" dirty="0">
                <a:solidFill>
                  <a:schemeClr val="tx1">
                    <a:lumMod val="85000"/>
                    <a:lumOff val="15000"/>
                  </a:schemeClr>
                </a:solidFill>
              </a:rPr>
              <a:t> </a:t>
            </a:r>
            <a:r>
              <a:rPr lang="en-US" sz="2400" spc="-5" dirty="0">
                <a:solidFill>
                  <a:schemeClr val="tx1">
                    <a:lumMod val="85000"/>
                    <a:lumOff val="15000"/>
                  </a:schemeClr>
                </a:solidFill>
              </a:rPr>
              <a:t>the </a:t>
            </a:r>
            <a:r>
              <a:rPr lang="en-US" sz="2400" spc="-710" dirty="0">
                <a:solidFill>
                  <a:schemeClr val="tx1">
                    <a:lumMod val="85000"/>
                    <a:lumOff val="15000"/>
                  </a:schemeClr>
                </a:solidFill>
              </a:rPr>
              <a:t> </a:t>
            </a:r>
            <a:r>
              <a:rPr lang="en-US" sz="2400" spc="-5" dirty="0">
                <a:solidFill>
                  <a:schemeClr val="tx1">
                    <a:lumMod val="85000"/>
                    <a:lumOff val="15000"/>
                  </a:schemeClr>
                </a:solidFill>
              </a:rPr>
              <a:t>same</a:t>
            </a:r>
            <a:r>
              <a:rPr lang="en-US" sz="2400" spc="5" dirty="0">
                <a:solidFill>
                  <a:schemeClr val="tx1">
                    <a:lumMod val="85000"/>
                    <a:lumOff val="15000"/>
                  </a:schemeClr>
                </a:solidFill>
              </a:rPr>
              <a:t> </a:t>
            </a:r>
            <a:r>
              <a:rPr lang="en-US" sz="2400" spc="-15" dirty="0">
                <a:solidFill>
                  <a:schemeClr val="tx1">
                    <a:lumMod val="85000"/>
                    <a:lumOff val="15000"/>
                  </a:schemeClr>
                </a:solidFill>
              </a:rPr>
              <a:t>negotiated</a:t>
            </a:r>
            <a:r>
              <a:rPr lang="en-US" sz="2400" dirty="0">
                <a:solidFill>
                  <a:schemeClr val="tx1">
                    <a:lumMod val="85000"/>
                    <a:lumOff val="15000"/>
                  </a:schemeClr>
                </a:solidFill>
              </a:rPr>
              <a:t> </a:t>
            </a:r>
            <a:r>
              <a:rPr lang="en-US" sz="2400" spc="-10" dirty="0">
                <a:solidFill>
                  <a:schemeClr val="tx1">
                    <a:lumMod val="85000"/>
                    <a:lumOff val="15000"/>
                  </a:schemeClr>
                </a:solidFill>
              </a:rPr>
              <a:t>questions</a:t>
            </a:r>
            <a:r>
              <a:rPr lang="en-US" sz="2400" spc="15" dirty="0">
                <a:solidFill>
                  <a:schemeClr val="tx1">
                    <a:lumMod val="85000"/>
                    <a:lumOff val="15000"/>
                  </a:schemeClr>
                </a:solidFill>
              </a:rPr>
              <a:t> </a:t>
            </a:r>
            <a:r>
              <a:rPr lang="en-US" sz="2400" dirty="0">
                <a:solidFill>
                  <a:schemeClr val="tx1">
                    <a:lumMod val="85000"/>
                    <a:lumOff val="15000"/>
                  </a:schemeClr>
                </a:solidFill>
              </a:rPr>
              <a:t>as</a:t>
            </a:r>
            <a:r>
              <a:rPr lang="en-US" sz="2400" spc="-5" dirty="0">
                <a:solidFill>
                  <a:schemeClr val="tx1">
                    <a:lumMod val="85000"/>
                    <a:lumOff val="15000"/>
                  </a:schemeClr>
                </a:solidFill>
              </a:rPr>
              <a:t> the</a:t>
            </a:r>
            <a:r>
              <a:rPr lang="en-US" sz="2400" spc="5" dirty="0">
                <a:solidFill>
                  <a:schemeClr val="tx1">
                    <a:lumMod val="85000"/>
                    <a:lumOff val="15000"/>
                  </a:schemeClr>
                </a:solidFill>
              </a:rPr>
              <a:t> </a:t>
            </a:r>
            <a:r>
              <a:rPr lang="en-US" sz="2400" spc="-5" dirty="0">
                <a:solidFill>
                  <a:schemeClr val="tx1">
                    <a:lumMod val="85000"/>
                    <a:lumOff val="15000"/>
                  </a:schemeClr>
                </a:solidFill>
              </a:rPr>
              <a:t>scantron</a:t>
            </a:r>
            <a:endParaRPr lang="en-US" sz="2400" dirty="0">
              <a:solidFill>
                <a:schemeClr val="tx1">
                  <a:lumMod val="85000"/>
                  <a:lumOff val="15000"/>
                </a:schemeClr>
              </a:solidFill>
            </a:endParaRPr>
          </a:p>
          <a:p>
            <a:pPr marL="698500" marR="114300" lvl="1" indent="-228600" defTabSz="914400">
              <a:spcBef>
                <a:spcPts val="1000"/>
              </a:spcBef>
              <a:buClr>
                <a:schemeClr val="accent2"/>
              </a:buClr>
              <a:buFont typeface="Arial" panose="020B0604020202020204" pitchFamily="34" charset="0"/>
              <a:buChar char="•"/>
              <a:tabLst>
                <a:tab pos="241300" algn="l"/>
              </a:tabLst>
            </a:pPr>
            <a:r>
              <a:rPr lang="en-US" sz="2400" spc="-30" dirty="0">
                <a:solidFill>
                  <a:schemeClr val="tx1">
                    <a:lumMod val="85000"/>
                    <a:lumOff val="15000"/>
                  </a:schemeClr>
                </a:solidFill>
              </a:rPr>
              <a:t>Evaluators</a:t>
            </a:r>
            <a:r>
              <a:rPr lang="en-US" sz="2400" spc="10" dirty="0">
                <a:solidFill>
                  <a:schemeClr val="tx1">
                    <a:lumMod val="85000"/>
                    <a:lumOff val="15000"/>
                  </a:schemeClr>
                </a:solidFill>
              </a:rPr>
              <a:t> </a:t>
            </a:r>
            <a:r>
              <a:rPr lang="en-US" sz="2400" spc="-5" dirty="0">
                <a:solidFill>
                  <a:schemeClr val="tx1">
                    <a:lumMod val="85000"/>
                    <a:lumOff val="15000"/>
                  </a:schemeClr>
                </a:solidFill>
              </a:rPr>
              <a:t>will</a:t>
            </a:r>
            <a:r>
              <a:rPr lang="en-US" sz="2400" spc="25" dirty="0">
                <a:solidFill>
                  <a:schemeClr val="tx1">
                    <a:lumMod val="85000"/>
                    <a:lumOff val="15000"/>
                  </a:schemeClr>
                </a:solidFill>
              </a:rPr>
              <a:t> </a:t>
            </a:r>
            <a:r>
              <a:rPr lang="en-US" sz="2400" spc="-10" dirty="0">
                <a:solidFill>
                  <a:schemeClr val="tx1">
                    <a:lumMod val="85000"/>
                    <a:lumOff val="15000"/>
                  </a:schemeClr>
                </a:solidFill>
              </a:rPr>
              <a:t>receive</a:t>
            </a:r>
            <a:r>
              <a:rPr lang="en-US" sz="2400" spc="-40" dirty="0">
                <a:solidFill>
                  <a:schemeClr val="tx1">
                    <a:lumMod val="85000"/>
                    <a:lumOff val="15000"/>
                  </a:schemeClr>
                </a:solidFill>
              </a:rPr>
              <a:t> </a:t>
            </a:r>
            <a:r>
              <a:rPr lang="en-US" sz="2400" spc="-5" dirty="0">
                <a:solidFill>
                  <a:schemeClr val="tx1">
                    <a:lumMod val="85000"/>
                    <a:lumOff val="15000"/>
                  </a:schemeClr>
                </a:solidFill>
              </a:rPr>
              <a:t>the</a:t>
            </a:r>
            <a:r>
              <a:rPr lang="en-US" sz="2400" spc="10" dirty="0">
                <a:solidFill>
                  <a:schemeClr val="tx1">
                    <a:lumMod val="85000"/>
                    <a:lumOff val="15000"/>
                  </a:schemeClr>
                </a:solidFill>
              </a:rPr>
              <a:t> </a:t>
            </a:r>
            <a:r>
              <a:rPr lang="en-US" sz="2400" spc="-10" dirty="0">
                <a:solidFill>
                  <a:schemeClr val="tx1">
                    <a:lumMod val="85000"/>
                    <a:lumOff val="15000"/>
                  </a:schemeClr>
                </a:solidFill>
              </a:rPr>
              <a:t>results</a:t>
            </a:r>
            <a:r>
              <a:rPr lang="en-US" sz="2400" spc="10" dirty="0">
                <a:solidFill>
                  <a:schemeClr val="tx1">
                    <a:lumMod val="85000"/>
                    <a:lumOff val="15000"/>
                  </a:schemeClr>
                </a:solidFill>
              </a:rPr>
              <a:t> </a:t>
            </a:r>
            <a:r>
              <a:rPr lang="en-US" sz="2400" dirty="0">
                <a:solidFill>
                  <a:schemeClr val="tx1">
                    <a:lumMod val="85000"/>
                    <a:lumOff val="15000"/>
                  </a:schemeClr>
                </a:solidFill>
              </a:rPr>
              <a:t>of</a:t>
            </a:r>
            <a:r>
              <a:rPr lang="en-US" sz="2400" spc="-10" dirty="0">
                <a:solidFill>
                  <a:schemeClr val="tx1">
                    <a:lumMod val="85000"/>
                    <a:lumOff val="15000"/>
                  </a:schemeClr>
                </a:solidFill>
              </a:rPr>
              <a:t> </a:t>
            </a:r>
            <a:r>
              <a:rPr lang="en-US" sz="2400" spc="-5" dirty="0">
                <a:solidFill>
                  <a:schemeClr val="tx1">
                    <a:lumMod val="85000"/>
                    <a:lumOff val="15000"/>
                  </a:schemeClr>
                </a:solidFill>
              </a:rPr>
              <a:t>the</a:t>
            </a:r>
            <a:r>
              <a:rPr lang="en-US" sz="2400" spc="10" dirty="0">
                <a:solidFill>
                  <a:schemeClr val="tx1">
                    <a:lumMod val="85000"/>
                    <a:lumOff val="15000"/>
                  </a:schemeClr>
                </a:solidFill>
              </a:rPr>
              <a:t> </a:t>
            </a:r>
            <a:r>
              <a:rPr lang="en-US" sz="2400" spc="-10" dirty="0">
                <a:solidFill>
                  <a:schemeClr val="tx1">
                    <a:lumMod val="85000"/>
                    <a:lumOff val="15000"/>
                  </a:schemeClr>
                </a:solidFill>
              </a:rPr>
              <a:t>survey</a:t>
            </a:r>
            <a:r>
              <a:rPr lang="en-US" sz="2400" spc="10" dirty="0">
                <a:solidFill>
                  <a:schemeClr val="tx1">
                    <a:lumMod val="85000"/>
                    <a:lumOff val="15000"/>
                  </a:schemeClr>
                </a:solidFill>
              </a:rPr>
              <a:t> </a:t>
            </a:r>
            <a:r>
              <a:rPr lang="en-US" sz="2400" spc="-5" dirty="0">
                <a:solidFill>
                  <a:schemeClr val="tx1">
                    <a:lumMod val="85000"/>
                    <a:lumOff val="15000"/>
                  </a:schemeClr>
                </a:solidFill>
              </a:rPr>
              <a:t>once</a:t>
            </a:r>
            <a:r>
              <a:rPr lang="en-US" sz="2400" spc="5" dirty="0">
                <a:solidFill>
                  <a:schemeClr val="tx1">
                    <a:lumMod val="85000"/>
                    <a:lumOff val="15000"/>
                  </a:schemeClr>
                </a:solidFill>
              </a:rPr>
              <a:t> </a:t>
            </a:r>
            <a:r>
              <a:rPr lang="en-US" sz="2400" spc="-5" dirty="0">
                <a:solidFill>
                  <a:schemeClr val="tx1">
                    <a:lumMod val="85000"/>
                    <a:lumOff val="15000"/>
                  </a:schemeClr>
                </a:solidFill>
              </a:rPr>
              <a:t>the </a:t>
            </a:r>
            <a:r>
              <a:rPr lang="en-US" sz="2400" spc="-710" dirty="0">
                <a:solidFill>
                  <a:schemeClr val="tx1">
                    <a:lumMod val="85000"/>
                    <a:lumOff val="15000"/>
                  </a:schemeClr>
                </a:solidFill>
              </a:rPr>
              <a:t> </a:t>
            </a:r>
            <a:r>
              <a:rPr lang="en-US" sz="2400" spc="-10" dirty="0">
                <a:solidFill>
                  <a:schemeClr val="tx1">
                    <a:lumMod val="85000"/>
                    <a:lumOff val="15000"/>
                  </a:schemeClr>
                </a:solidFill>
              </a:rPr>
              <a:t>survey</a:t>
            </a:r>
            <a:r>
              <a:rPr lang="en-US" sz="2400" dirty="0">
                <a:solidFill>
                  <a:schemeClr val="tx1">
                    <a:lumMod val="85000"/>
                    <a:lumOff val="15000"/>
                  </a:schemeClr>
                </a:solidFill>
              </a:rPr>
              <a:t> </a:t>
            </a:r>
            <a:r>
              <a:rPr lang="en-US" sz="2400" spc="-5" dirty="0">
                <a:solidFill>
                  <a:schemeClr val="tx1">
                    <a:lumMod val="85000"/>
                    <a:lumOff val="15000"/>
                  </a:schemeClr>
                </a:solidFill>
              </a:rPr>
              <a:t>period</a:t>
            </a:r>
            <a:r>
              <a:rPr lang="en-US" sz="2400" dirty="0">
                <a:solidFill>
                  <a:schemeClr val="tx1">
                    <a:lumMod val="85000"/>
                    <a:lumOff val="15000"/>
                  </a:schemeClr>
                </a:solidFill>
              </a:rPr>
              <a:t> </a:t>
            </a:r>
            <a:r>
              <a:rPr lang="en-US" sz="2400" spc="-5" dirty="0">
                <a:solidFill>
                  <a:schemeClr val="tx1">
                    <a:lumMod val="85000"/>
                    <a:lumOff val="15000"/>
                  </a:schemeClr>
                </a:solidFill>
              </a:rPr>
              <a:t>is</a:t>
            </a:r>
            <a:r>
              <a:rPr lang="en-US" sz="2400" dirty="0">
                <a:solidFill>
                  <a:schemeClr val="tx1">
                    <a:lumMod val="85000"/>
                    <a:lumOff val="15000"/>
                  </a:schemeClr>
                </a:solidFill>
              </a:rPr>
              <a:t> </a:t>
            </a:r>
            <a:r>
              <a:rPr lang="en-US" sz="2400" spc="-10" dirty="0">
                <a:solidFill>
                  <a:schemeClr val="tx1">
                    <a:lumMod val="85000"/>
                    <a:lumOff val="15000"/>
                  </a:schemeClr>
                </a:solidFill>
              </a:rPr>
              <a:t>complete.</a:t>
            </a:r>
            <a:endParaRPr lang="en-US" sz="2400" dirty="0">
              <a:solidFill>
                <a:schemeClr val="tx1">
                  <a:lumMod val="85000"/>
                  <a:lumOff val="15000"/>
                </a:schemeClr>
              </a:solidFill>
            </a:endParaRPr>
          </a:p>
          <a:p>
            <a:pPr marL="698500" lvl="1" indent="-228600" defTabSz="914400">
              <a:spcBef>
                <a:spcPts val="1000"/>
              </a:spcBef>
              <a:buClr>
                <a:schemeClr val="accent2"/>
              </a:buClr>
              <a:buFont typeface="Arial" panose="020B0604020202020204" pitchFamily="34" charset="0"/>
              <a:buChar char="•"/>
              <a:tabLst>
                <a:tab pos="241300" algn="l"/>
              </a:tabLst>
            </a:pPr>
            <a:r>
              <a:rPr lang="en-US" sz="2400" spc="-5" dirty="0">
                <a:solidFill>
                  <a:schemeClr val="tx1">
                    <a:lumMod val="85000"/>
                    <a:lumOff val="15000"/>
                  </a:schemeClr>
                </a:solidFill>
              </a:rPr>
              <a:t>Nothing</a:t>
            </a:r>
            <a:r>
              <a:rPr lang="en-US" sz="2400" spc="20" dirty="0">
                <a:solidFill>
                  <a:schemeClr val="tx1">
                    <a:lumMod val="85000"/>
                    <a:lumOff val="15000"/>
                  </a:schemeClr>
                </a:solidFill>
              </a:rPr>
              <a:t> </a:t>
            </a:r>
            <a:r>
              <a:rPr lang="en-US" sz="2400" spc="-5" dirty="0">
                <a:solidFill>
                  <a:schemeClr val="tx1">
                    <a:lumMod val="85000"/>
                    <a:lumOff val="15000"/>
                  </a:schemeClr>
                </a:solidFill>
              </a:rPr>
              <a:t>needs</a:t>
            </a:r>
            <a:r>
              <a:rPr lang="en-US" sz="2400" spc="5" dirty="0">
                <a:solidFill>
                  <a:schemeClr val="tx1">
                    <a:lumMod val="85000"/>
                    <a:lumOff val="15000"/>
                  </a:schemeClr>
                </a:solidFill>
              </a:rPr>
              <a:t> </a:t>
            </a:r>
            <a:r>
              <a:rPr lang="en-US" sz="2400" spc="-25" dirty="0">
                <a:solidFill>
                  <a:schemeClr val="tx1">
                    <a:lumMod val="85000"/>
                    <a:lumOff val="15000"/>
                  </a:schemeClr>
                </a:solidFill>
              </a:rPr>
              <a:t>to</a:t>
            </a:r>
            <a:r>
              <a:rPr lang="en-US" sz="2400" spc="10" dirty="0">
                <a:solidFill>
                  <a:schemeClr val="tx1">
                    <a:lumMod val="85000"/>
                    <a:lumOff val="15000"/>
                  </a:schemeClr>
                </a:solidFill>
              </a:rPr>
              <a:t> </a:t>
            </a:r>
            <a:r>
              <a:rPr lang="en-US" sz="2400" spc="-5" dirty="0">
                <a:solidFill>
                  <a:schemeClr val="tx1">
                    <a:lumMod val="85000"/>
                    <a:lumOff val="15000"/>
                  </a:schemeClr>
                </a:solidFill>
              </a:rPr>
              <a:t>be done</a:t>
            </a:r>
            <a:r>
              <a:rPr lang="en-US" sz="2400" spc="10" dirty="0">
                <a:solidFill>
                  <a:schemeClr val="tx1">
                    <a:lumMod val="85000"/>
                    <a:lumOff val="15000"/>
                  </a:schemeClr>
                </a:solidFill>
              </a:rPr>
              <a:t> </a:t>
            </a:r>
            <a:r>
              <a:rPr lang="en-US" sz="2400" spc="-10" dirty="0">
                <a:solidFill>
                  <a:schemeClr val="tx1">
                    <a:lumMod val="85000"/>
                    <a:lumOff val="15000"/>
                  </a:schemeClr>
                </a:solidFill>
              </a:rPr>
              <a:t>by</a:t>
            </a:r>
            <a:r>
              <a:rPr lang="en-US" sz="2400" spc="-5" dirty="0">
                <a:solidFill>
                  <a:schemeClr val="tx1">
                    <a:lumMod val="85000"/>
                    <a:lumOff val="15000"/>
                  </a:schemeClr>
                </a:solidFill>
              </a:rPr>
              <a:t> the</a:t>
            </a:r>
            <a:r>
              <a:rPr lang="en-US" sz="2400" spc="10" dirty="0">
                <a:solidFill>
                  <a:schemeClr val="tx1">
                    <a:lumMod val="85000"/>
                    <a:lumOff val="15000"/>
                  </a:schemeClr>
                </a:solidFill>
              </a:rPr>
              <a:t> </a:t>
            </a:r>
            <a:r>
              <a:rPr lang="en-US" sz="2400" spc="-25" dirty="0">
                <a:solidFill>
                  <a:schemeClr val="tx1">
                    <a:lumMod val="85000"/>
                    <a:lumOff val="15000"/>
                  </a:schemeClr>
                </a:solidFill>
              </a:rPr>
              <a:t>Evaluator</a:t>
            </a:r>
            <a:r>
              <a:rPr lang="en-US" sz="2400" spc="20" dirty="0">
                <a:solidFill>
                  <a:schemeClr val="tx1">
                    <a:lumMod val="85000"/>
                    <a:lumOff val="15000"/>
                  </a:schemeClr>
                </a:solidFill>
              </a:rPr>
              <a:t> </a:t>
            </a:r>
            <a:r>
              <a:rPr lang="en-US" sz="2400" dirty="0">
                <a:solidFill>
                  <a:schemeClr val="tx1">
                    <a:lumMod val="85000"/>
                    <a:lumOff val="15000"/>
                  </a:schemeClr>
                </a:solidFill>
              </a:rPr>
              <a:t>or</a:t>
            </a:r>
            <a:r>
              <a:rPr lang="en-US" sz="2400" spc="15" dirty="0">
                <a:solidFill>
                  <a:schemeClr val="tx1">
                    <a:lumMod val="85000"/>
                    <a:lumOff val="15000"/>
                  </a:schemeClr>
                </a:solidFill>
              </a:rPr>
              <a:t> </a:t>
            </a:r>
            <a:r>
              <a:rPr lang="en-US" sz="2400" spc="-20" dirty="0" err="1">
                <a:solidFill>
                  <a:schemeClr val="tx1">
                    <a:lumMod val="85000"/>
                    <a:lumOff val="15000"/>
                  </a:schemeClr>
                </a:solidFill>
              </a:rPr>
              <a:t>Evaluee</a:t>
            </a:r>
            <a:endParaRPr lang="en-US" sz="2400" dirty="0">
              <a:solidFill>
                <a:schemeClr val="tx1">
                  <a:lumMod val="85000"/>
                  <a:lumOff val="15000"/>
                </a:schemeClr>
              </a:solidFill>
            </a:endParaRPr>
          </a:p>
          <a:p>
            <a:pPr marL="698500" marR="17145" lvl="1" indent="-228600" defTabSz="914400">
              <a:spcBef>
                <a:spcPts val="1000"/>
              </a:spcBef>
              <a:buClr>
                <a:schemeClr val="accent2"/>
              </a:buClr>
              <a:buFont typeface="Arial" panose="020B0604020202020204" pitchFamily="34" charset="0"/>
              <a:buChar char="•"/>
              <a:tabLst>
                <a:tab pos="241300" algn="l"/>
              </a:tabLst>
            </a:pPr>
            <a:r>
              <a:rPr lang="en-US" sz="2400" i="1" dirty="0">
                <a:solidFill>
                  <a:schemeClr val="tx1">
                    <a:lumMod val="85000"/>
                    <a:lumOff val="15000"/>
                  </a:schemeClr>
                </a:solidFill>
              </a:rPr>
              <a:t>A</a:t>
            </a:r>
            <a:r>
              <a:rPr lang="en-US" sz="2400" i="1" spc="-5" dirty="0">
                <a:solidFill>
                  <a:schemeClr val="tx1">
                    <a:lumMod val="85000"/>
                    <a:lumOff val="15000"/>
                  </a:schemeClr>
                </a:solidFill>
              </a:rPr>
              <a:t> </a:t>
            </a:r>
            <a:r>
              <a:rPr lang="en-US" sz="2400" i="1" dirty="0">
                <a:solidFill>
                  <a:schemeClr val="tx1">
                    <a:lumMod val="85000"/>
                    <a:lumOff val="15000"/>
                  </a:schemeClr>
                </a:solidFill>
              </a:rPr>
              <a:t>summary</a:t>
            </a:r>
            <a:r>
              <a:rPr lang="en-US" sz="2400" i="1" spc="-35" dirty="0">
                <a:solidFill>
                  <a:schemeClr val="tx1">
                    <a:lumMod val="85000"/>
                    <a:lumOff val="15000"/>
                  </a:schemeClr>
                </a:solidFill>
              </a:rPr>
              <a:t> </a:t>
            </a:r>
            <a:r>
              <a:rPr lang="en-US" sz="2400" i="1" spc="-5" dirty="0">
                <a:solidFill>
                  <a:schemeClr val="tx1">
                    <a:lumMod val="85000"/>
                    <a:lumOff val="15000"/>
                  </a:schemeClr>
                </a:solidFill>
              </a:rPr>
              <a:t>of</a:t>
            </a:r>
            <a:r>
              <a:rPr lang="en-US" sz="2400" i="1" dirty="0">
                <a:solidFill>
                  <a:schemeClr val="tx1">
                    <a:lumMod val="85000"/>
                    <a:lumOff val="15000"/>
                  </a:schemeClr>
                </a:solidFill>
              </a:rPr>
              <a:t> </a:t>
            </a:r>
            <a:r>
              <a:rPr lang="en-US" sz="2400" i="1" spc="-10" dirty="0">
                <a:solidFill>
                  <a:schemeClr val="tx1">
                    <a:lumMod val="85000"/>
                    <a:lumOff val="15000"/>
                  </a:schemeClr>
                </a:solidFill>
              </a:rPr>
              <a:t>student</a:t>
            </a:r>
            <a:r>
              <a:rPr lang="en-US" sz="2400" i="1" spc="-35" dirty="0">
                <a:solidFill>
                  <a:schemeClr val="tx1">
                    <a:lumMod val="85000"/>
                    <a:lumOff val="15000"/>
                  </a:schemeClr>
                </a:solidFill>
              </a:rPr>
              <a:t> </a:t>
            </a:r>
            <a:r>
              <a:rPr lang="en-US" sz="2400" i="1" spc="-10" dirty="0">
                <a:solidFill>
                  <a:schemeClr val="tx1">
                    <a:lumMod val="85000"/>
                    <a:lumOff val="15000"/>
                  </a:schemeClr>
                </a:solidFill>
              </a:rPr>
              <a:t>feedback</a:t>
            </a:r>
            <a:r>
              <a:rPr lang="en-US" sz="2400" i="1" spc="-15" dirty="0">
                <a:solidFill>
                  <a:schemeClr val="tx1">
                    <a:lumMod val="85000"/>
                    <a:lumOff val="15000"/>
                  </a:schemeClr>
                </a:solidFill>
              </a:rPr>
              <a:t> </a:t>
            </a:r>
            <a:r>
              <a:rPr lang="en-US" sz="2400" i="1" spc="-5" dirty="0">
                <a:solidFill>
                  <a:schemeClr val="tx1">
                    <a:lumMod val="85000"/>
                    <a:lumOff val="15000"/>
                  </a:schemeClr>
                </a:solidFill>
              </a:rPr>
              <a:t>from</a:t>
            </a:r>
            <a:r>
              <a:rPr lang="en-US" sz="2400" i="1" spc="-15" dirty="0">
                <a:solidFill>
                  <a:schemeClr val="tx1">
                    <a:lumMod val="85000"/>
                    <a:lumOff val="15000"/>
                  </a:schemeClr>
                </a:solidFill>
              </a:rPr>
              <a:t> </a:t>
            </a:r>
            <a:r>
              <a:rPr lang="en-US" sz="2400" i="1" spc="-5" dirty="0">
                <a:solidFill>
                  <a:schemeClr val="tx1">
                    <a:lumMod val="85000"/>
                    <a:lumOff val="15000"/>
                  </a:schemeClr>
                </a:solidFill>
              </a:rPr>
              <a:t>surveys</a:t>
            </a:r>
            <a:r>
              <a:rPr lang="en-US" sz="2400" i="1" spc="-15" dirty="0">
                <a:solidFill>
                  <a:schemeClr val="tx1">
                    <a:lumMod val="85000"/>
                    <a:lumOff val="15000"/>
                  </a:schemeClr>
                </a:solidFill>
              </a:rPr>
              <a:t> </a:t>
            </a:r>
            <a:r>
              <a:rPr lang="en-US" sz="2400" i="1" spc="-5" dirty="0">
                <a:solidFill>
                  <a:schemeClr val="tx1">
                    <a:lumMod val="85000"/>
                    <a:lumOff val="15000"/>
                  </a:schemeClr>
                </a:solidFill>
              </a:rPr>
              <a:t>is</a:t>
            </a:r>
            <a:r>
              <a:rPr lang="en-US" sz="2400" i="1" spc="5" dirty="0">
                <a:solidFill>
                  <a:schemeClr val="tx1">
                    <a:lumMod val="85000"/>
                    <a:lumOff val="15000"/>
                  </a:schemeClr>
                </a:solidFill>
              </a:rPr>
              <a:t> </a:t>
            </a:r>
            <a:r>
              <a:rPr lang="en-US" sz="2400" i="1" dirty="0">
                <a:solidFill>
                  <a:schemeClr val="tx1">
                    <a:lumMod val="85000"/>
                    <a:lumOff val="15000"/>
                  </a:schemeClr>
                </a:solidFill>
              </a:rPr>
              <a:t>an</a:t>
            </a:r>
            <a:r>
              <a:rPr lang="en-US" sz="2400" i="1" spc="-25" dirty="0">
                <a:solidFill>
                  <a:schemeClr val="tx1">
                    <a:lumMod val="85000"/>
                    <a:lumOff val="15000"/>
                  </a:schemeClr>
                </a:solidFill>
              </a:rPr>
              <a:t> </a:t>
            </a:r>
            <a:r>
              <a:rPr lang="en-US" sz="2400" i="1" spc="-10" dirty="0">
                <a:solidFill>
                  <a:schemeClr val="tx1">
                    <a:lumMod val="85000"/>
                    <a:lumOff val="15000"/>
                  </a:schemeClr>
                </a:solidFill>
              </a:rPr>
              <a:t>important </a:t>
            </a:r>
            <a:r>
              <a:rPr lang="en-US" sz="2400" i="1" spc="-660" dirty="0">
                <a:solidFill>
                  <a:schemeClr val="tx1">
                    <a:lumMod val="85000"/>
                    <a:lumOff val="15000"/>
                  </a:schemeClr>
                </a:solidFill>
              </a:rPr>
              <a:t> </a:t>
            </a:r>
            <a:r>
              <a:rPr lang="en-US" sz="2400" i="1" dirty="0">
                <a:solidFill>
                  <a:schemeClr val="tx1">
                    <a:lumMod val="85000"/>
                    <a:lumOff val="15000"/>
                  </a:schemeClr>
                </a:solidFill>
              </a:rPr>
              <a:t>part</a:t>
            </a:r>
            <a:r>
              <a:rPr lang="en-US" sz="2400" i="1" spc="-45" dirty="0">
                <a:solidFill>
                  <a:schemeClr val="tx1">
                    <a:lumMod val="85000"/>
                    <a:lumOff val="15000"/>
                  </a:schemeClr>
                </a:solidFill>
              </a:rPr>
              <a:t> </a:t>
            </a:r>
            <a:r>
              <a:rPr lang="en-US" sz="2400" i="1" spc="-5" dirty="0">
                <a:solidFill>
                  <a:schemeClr val="tx1">
                    <a:lumMod val="85000"/>
                    <a:lumOff val="15000"/>
                  </a:schemeClr>
                </a:solidFill>
              </a:rPr>
              <a:t>of</a:t>
            </a:r>
            <a:r>
              <a:rPr lang="en-US" sz="2400" i="1" dirty="0">
                <a:solidFill>
                  <a:schemeClr val="tx1">
                    <a:lumMod val="85000"/>
                    <a:lumOff val="15000"/>
                  </a:schemeClr>
                </a:solidFill>
              </a:rPr>
              <a:t> </a:t>
            </a:r>
            <a:r>
              <a:rPr lang="en-US" sz="2400" i="1" spc="-5" dirty="0">
                <a:solidFill>
                  <a:schemeClr val="tx1">
                    <a:lumMod val="85000"/>
                    <a:lumOff val="15000"/>
                  </a:schemeClr>
                </a:solidFill>
              </a:rPr>
              <a:t>evaluation</a:t>
            </a:r>
            <a:r>
              <a:rPr lang="en-US" sz="2400" i="1" spc="-30" dirty="0">
                <a:solidFill>
                  <a:schemeClr val="tx1">
                    <a:lumMod val="85000"/>
                    <a:lumOff val="15000"/>
                  </a:schemeClr>
                </a:solidFill>
              </a:rPr>
              <a:t> </a:t>
            </a:r>
            <a:r>
              <a:rPr lang="en-US" sz="2400" i="1" spc="-10" dirty="0">
                <a:solidFill>
                  <a:schemeClr val="tx1">
                    <a:lumMod val="85000"/>
                    <a:lumOff val="15000"/>
                  </a:schemeClr>
                </a:solidFill>
              </a:rPr>
              <a:t>process</a:t>
            </a:r>
            <a:endParaRPr lang="en-US" sz="2400" dirty="0">
              <a:solidFill>
                <a:schemeClr val="tx1">
                  <a:lumMod val="85000"/>
                  <a:lumOff val="1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B239-5D68-F42D-67C5-61B0D9383B93}"/>
              </a:ext>
            </a:extLst>
          </p:cNvPr>
          <p:cNvSpPr>
            <a:spLocks noGrp="1"/>
          </p:cNvSpPr>
          <p:nvPr>
            <p:ph type="title"/>
          </p:nvPr>
        </p:nvSpPr>
        <p:spPr>
          <a:xfrm>
            <a:off x="829781" y="2708804"/>
            <a:ext cx="3698803" cy="1440394"/>
          </a:xfrm>
          <a:noFill/>
          <a:ln>
            <a:solidFill>
              <a:schemeClr val="tx1"/>
            </a:solidFill>
          </a:ln>
        </p:spPr>
        <p:txBody>
          <a:bodyPr>
            <a:normAutofit fontScale="90000"/>
          </a:bodyPr>
          <a:lstStyle/>
          <a:p>
            <a:r>
              <a:rPr lang="en-US" sz="1700" b="1" u="sng" dirty="0">
                <a:solidFill>
                  <a:schemeClr val="tx1"/>
                </a:solidFill>
                <a:effectLst/>
                <a:latin typeface="+mn-lt"/>
                <a:ea typeface="Calibri" panose="020F0502020204030204" pitchFamily="34" charset="0"/>
                <a:cs typeface="Times New Roman" panose="02020603050405020304" pitchFamily="18" charset="0"/>
              </a:rPr>
              <a:t>Evaluation of Online Instruction </a:t>
            </a:r>
            <a:r>
              <a:rPr lang="en-US" sz="1700" b="1" u="sng">
                <a:solidFill>
                  <a:schemeClr val="tx1"/>
                </a:solidFill>
                <a:effectLst/>
                <a:latin typeface="+mn-lt"/>
                <a:ea typeface="Calibri" panose="020F0502020204030204" pitchFamily="34" charset="0"/>
                <a:cs typeface="Times New Roman" panose="02020603050405020304" pitchFamily="18" charset="0"/>
              </a:rPr>
              <a:t>for </a:t>
            </a:r>
            <a:br>
              <a:rPr lang="en-US" sz="1700" b="1" u="sng">
                <a:solidFill>
                  <a:schemeClr val="tx1"/>
                </a:solidFill>
                <a:effectLst/>
                <a:latin typeface="+mn-lt"/>
                <a:ea typeface="Calibri" panose="020F0502020204030204" pitchFamily="34" charset="0"/>
                <a:cs typeface="Times New Roman" panose="02020603050405020304" pitchFamily="18" charset="0"/>
              </a:rPr>
            </a:br>
            <a:r>
              <a:rPr lang="en-US" sz="1700" b="1" u="sng">
                <a:solidFill>
                  <a:schemeClr val="tx1"/>
                </a:solidFill>
                <a:latin typeface="+mn-lt"/>
                <a:ea typeface="Calibri" panose="020F0502020204030204" pitchFamily="34" charset="0"/>
                <a:cs typeface="Times New Roman" panose="02020603050405020304" pitchFamily="18" charset="0"/>
              </a:rPr>
              <a:t>Fall</a:t>
            </a:r>
            <a:r>
              <a:rPr lang="en-US" sz="1700" b="1" u="sng">
                <a:solidFill>
                  <a:schemeClr val="tx1"/>
                </a:solidFill>
                <a:effectLst/>
                <a:latin typeface="+mn-lt"/>
                <a:ea typeface="Calibri" panose="020F0502020204030204" pitchFamily="34" charset="0"/>
                <a:cs typeface="Times New Roman" panose="02020603050405020304" pitchFamily="18" charset="0"/>
              </a:rPr>
              <a:t> 2023</a:t>
            </a:r>
            <a:br>
              <a:rPr lang="en-US" sz="17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en-US" sz="1700">
              <a:solidFill>
                <a:schemeClr val="tx1"/>
              </a:solidFill>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1BBB3F7-535B-2354-18DB-A2235B78709A}"/>
              </a:ext>
            </a:extLst>
          </p:cNvPr>
          <p:cNvSpPr>
            <a:spLocks noGrp="1"/>
          </p:cNvSpPr>
          <p:nvPr>
            <p:ph idx="1"/>
          </p:nvPr>
        </p:nvSpPr>
        <p:spPr>
          <a:xfrm>
            <a:off x="5315061" y="-2"/>
            <a:ext cx="6876939" cy="6858002"/>
          </a:xfrm>
        </p:spPr>
        <p:txBody>
          <a:bodyPr anchor="ctr">
            <a:normAutofit fontScale="77500" lnSpcReduction="20000"/>
          </a:bodyPr>
          <a:lstStyle/>
          <a:p>
            <a:pPr marL="0" marR="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 </a:t>
            </a:r>
          </a:p>
          <a:p>
            <a:pPr marL="0" marR="0" indent="0">
              <a:lnSpc>
                <a:spcPct val="90000"/>
              </a:lnSpc>
              <a:spcBef>
                <a:spcPts val="0"/>
              </a:spcBef>
              <a:spcAft>
                <a:spcPts val="600"/>
              </a:spcAft>
              <a:buNone/>
            </a:pPr>
            <a:r>
              <a:rPr lang="en-US" b="1" u="sng" dirty="0">
                <a:solidFill>
                  <a:schemeClr val="bg1"/>
                </a:solidFill>
                <a:effectLst/>
                <a:ea typeface="Calibri" panose="020F0502020204030204" pitchFamily="34" charset="0"/>
                <a:cs typeface="Times New Roman" panose="02020603050405020304" pitchFamily="18" charset="0"/>
              </a:rPr>
              <a:t>Guiding Principle </a:t>
            </a:r>
            <a:endParaRPr lang="en-US" dirty="0">
              <a:solidFill>
                <a:schemeClr val="bg1"/>
              </a:solidFill>
              <a:effectLst/>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1. The Faculty Contract </a:t>
            </a:r>
            <a:r>
              <a:rPr lang="en-US" b="1" u="sng" dirty="0">
                <a:solidFill>
                  <a:schemeClr val="bg1"/>
                </a:solidFill>
                <a:effectLst/>
                <a:ea typeface="Calibri" panose="020F0502020204030204" pitchFamily="34" charset="0"/>
                <a:cs typeface="Times New Roman" panose="02020603050405020304" pitchFamily="18" charset="0"/>
              </a:rPr>
              <a:t>DOES NOT</a:t>
            </a:r>
            <a:r>
              <a:rPr lang="en-US" dirty="0">
                <a:solidFill>
                  <a:schemeClr val="bg1"/>
                </a:solidFill>
                <a:effectLst/>
                <a:ea typeface="Calibri" panose="020F0502020204030204" pitchFamily="34" charset="0"/>
                <a:cs typeface="Times New Roman" panose="02020603050405020304" pitchFamily="18" charset="0"/>
              </a:rPr>
              <a:t> require that student-surveys take place at the same time that the observation of instruction occurs during the evaluation process.</a:t>
            </a:r>
          </a:p>
          <a:p>
            <a:pPr marL="0" marR="0" lvl="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2. The Faculty Contract </a:t>
            </a:r>
            <a:r>
              <a:rPr lang="en-US" b="1" u="sng" dirty="0">
                <a:solidFill>
                  <a:schemeClr val="bg1"/>
                </a:solidFill>
                <a:effectLst/>
                <a:ea typeface="Calibri" panose="020F0502020204030204" pitchFamily="34" charset="0"/>
                <a:cs typeface="Times New Roman" panose="02020603050405020304" pitchFamily="18" charset="0"/>
              </a:rPr>
              <a:t>DOES</a:t>
            </a:r>
            <a:r>
              <a:rPr lang="en-US" dirty="0">
                <a:solidFill>
                  <a:schemeClr val="bg1"/>
                </a:solidFill>
                <a:effectLst/>
                <a:ea typeface="Calibri" panose="020F0502020204030204" pitchFamily="34" charset="0"/>
                <a:cs typeface="Times New Roman" panose="02020603050405020304" pitchFamily="18" charset="0"/>
              </a:rPr>
              <a:t> require a timeline from when the observation of instruction takes place to the report of observation </a:t>
            </a:r>
            <a:r>
              <a:rPr lang="en-US" dirty="0">
                <a:solidFill>
                  <a:schemeClr val="bg1"/>
                </a:solidFill>
                <a:ea typeface="Calibri" panose="020F0502020204030204" pitchFamily="34" charset="0"/>
                <a:cs typeface="Times New Roman" panose="02020603050405020304" pitchFamily="18" charset="0"/>
              </a:rPr>
              <a:t>to be </a:t>
            </a:r>
            <a:r>
              <a:rPr lang="en-US" dirty="0">
                <a:solidFill>
                  <a:schemeClr val="bg1"/>
                </a:solidFill>
                <a:effectLst/>
                <a:ea typeface="Calibri" panose="020F0502020204030204" pitchFamily="34" charset="0"/>
                <a:cs typeface="Times New Roman" panose="02020603050405020304" pitchFamily="18" charset="0"/>
              </a:rPr>
              <a:t>delivered to the evaluated faculty (20 days for all faculty) </a:t>
            </a:r>
          </a:p>
          <a:p>
            <a:pPr marL="0" marR="0" lvl="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3. Student Surveys are meant to inform the evaluation and are integral part of the process</a:t>
            </a:r>
          </a:p>
          <a:p>
            <a:pPr marR="0" lvl="0">
              <a:lnSpc>
                <a:spcPct val="90000"/>
              </a:lnSpc>
              <a:spcBef>
                <a:spcPts val="0"/>
              </a:spcBef>
              <a:spcAft>
                <a:spcPts val="600"/>
              </a:spcAft>
              <a:buFont typeface="+mj-lt"/>
              <a:buAutoNum type="arabicPeriod"/>
            </a:pPr>
            <a:endParaRPr lang="en-US" dirty="0">
              <a:solidFill>
                <a:schemeClr val="bg1"/>
              </a:solidFill>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b="1" u="sng" dirty="0">
                <a:solidFill>
                  <a:schemeClr val="bg1"/>
                </a:solidFill>
                <a:effectLst/>
                <a:ea typeface="Calibri" panose="020F0502020204030204" pitchFamily="34" charset="0"/>
                <a:cs typeface="Times New Roman" panose="02020603050405020304" pitchFamily="18" charset="0"/>
              </a:rPr>
              <a:t>Period 1: Fast Track classes (8 week) that begin in the first half of the semester</a:t>
            </a:r>
          </a:p>
          <a:p>
            <a:pPr marL="0" marR="0" lvl="0" indent="0">
              <a:lnSpc>
                <a:spcPct val="90000"/>
              </a:lnSpc>
              <a:spcBef>
                <a:spcPts val="0"/>
              </a:spcBef>
              <a:spcAft>
                <a:spcPts val="600"/>
              </a:spcAft>
              <a:buNone/>
            </a:pPr>
            <a:r>
              <a:rPr lang="en-US" dirty="0">
                <a:solidFill>
                  <a:schemeClr val="bg1"/>
                </a:solidFill>
                <a:highlight>
                  <a:srgbClr val="00FFFF"/>
                </a:highlight>
                <a:ea typeface="Calibri" panose="020F0502020204030204" pitchFamily="34" charset="0"/>
                <a:cs typeface="Times New Roman" panose="02020603050405020304" pitchFamily="18" charset="0"/>
              </a:rPr>
              <a:t>Survey Deployed: 9/18/23. Survey Ends: 9/29/23	Results to Evaluator: 10/6/23</a:t>
            </a:r>
          </a:p>
          <a:p>
            <a:pPr marR="0" lvl="0">
              <a:lnSpc>
                <a:spcPct val="90000"/>
              </a:lnSpc>
              <a:spcBef>
                <a:spcPts val="0"/>
              </a:spcBef>
              <a:spcAft>
                <a:spcPts val="600"/>
              </a:spcAft>
            </a:pPr>
            <a:r>
              <a:rPr lang="en-US" dirty="0">
                <a:solidFill>
                  <a:schemeClr val="bg1"/>
                </a:solidFill>
                <a:effectLst/>
                <a:ea typeface="Calibri" panose="020F0502020204030204" pitchFamily="34" charset="0"/>
                <a:cs typeface="Times New Roman" panose="02020603050405020304" pitchFamily="18" charset="0"/>
              </a:rPr>
              <a:t>Observation of online instruction may take place starting on </a:t>
            </a:r>
            <a:r>
              <a:rPr lang="en-US" b="1" i="1" dirty="0">
                <a:solidFill>
                  <a:schemeClr val="bg1"/>
                </a:solidFill>
                <a:effectLst/>
                <a:ea typeface="Calibri" panose="020F0502020204030204" pitchFamily="34" charset="0"/>
                <a:cs typeface="Times New Roman" panose="02020603050405020304" pitchFamily="18" charset="0"/>
              </a:rPr>
              <a:t>Monday, Sept. 18, 2023</a:t>
            </a:r>
          </a:p>
          <a:p>
            <a:pPr marL="0" marR="0" lvl="0" indent="0">
              <a:lnSpc>
                <a:spcPct val="90000"/>
              </a:lnSpc>
              <a:spcBef>
                <a:spcPts val="0"/>
              </a:spcBef>
              <a:spcAft>
                <a:spcPts val="600"/>
              </a:spcAft>
              <a:buNone/>
            </a:pPr>
            <a:endParaRPr lang="en-US" dirty="0">
              <a:solidFill>
                <a:schemeClr val="bg1"/>
              </a:solidFill>
              <a:effectLst/>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b="1" u="sng" dirty="0">
                <a:solidFill>
                  <a:schemeClr val="bg1"/>
                </a:solidFill>
                <a:ea typeface="Calibri" panose="020F0502020204030204" pitchFamily="34" charset="0"/>
                <a:cs typeface="Times New Roman" panose="02020603050405020304" pitchFamily="18" charset="0"/>
              </a:rPr>
              <a:t>Period 2: Full-term classes					</a:t>
            </a:r>
          </a:p>
          <a:p>
            <a:pPr marL="0" indent="0">
              <a:lnSpc>
                <a:spcPct val="90000"/>
              </a:lnSpc>
              <a:spcBef>
                <a:spcPts val="0"/>
              </a:spcBef>
              <a:spcAft>
                <a:spcPts val="600"/>
              </a:spcAft>
              <a:buNone/>
            </a:pPr>
            <a:r>
              <a:rPr lang="en-US" dirty="0">
                <a:solidFill>
                  <a:schemeClr val="bg1"/>
                </a:solidFill>
                <a:highlight>
                  <a:srgbClr val="00FFFF"/>
                </a:highlight>
                <a:ea typeface="Calibri" panose="020F0502020204030204" pitchFamily="34" charset="0"/>
                <a:cs typeface="Times New Roman" panose="02020603050405020304" pitchFamily="18" charset="0"/>
              </a:rPr>
              <a:t>Survey Deployed: 10/2/23  Survey Ends: 10/13/23	Results to Evaluator: 10/20/23</a:t>
            </a:r>
          </a:p>
          <a:p>
            <a:pPr marL="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Observation of online instruction may take place starting on </a:t>
            </a:r>
            <a:r>
              <a:rPr lang="en-US" b="1" i="1" dirty="0">
                <a:solidFill>
                  <a:schemeClr val="bg1"/>
                </a:solidFill>
                <a:effectLst/>
                <a:ea typeface="Calibri" panose="020F0502020204030204" pitchFamily="34" charset="0"/>
                <a:cs typeface="Times New Roman" panose="02020603050405020304" pitchFamily="18" charset="0"/>
              </a:rPr>
              <a:t>Monday, </a:t>
            </a:r>
            <a:r>
              <a:rPr lang="en-US" b="1" i="1" dirty="0">
                <a:solidFill>
                  <a:schemeClr val="bg1"/>
                </a:solidFill>
                <a:ea typeface="Calibri" panose="020F0502020204030204" pitchFamily="34" charset="0"/>
                <a:cs typeface="Times New Roman" panose="02020603050405020304" pitchFamily="18" charset="0"/>
              </a:rPr>
              <a:t>October 2nd</a:t>
            </a:r>
            <a:r>
              <a:rPr lang="en-US" b="1" i="1" dirty="0">
                <a:solidFill>
                  <a:schemeClr val="bg1"/>
                </a:solidFill>
                <a:effectLst/>
                <a:ea typeface="Calibri" panose="020F0502020204030204" pitchFamily="34" charset="0"/>
                <a:cs typeface="Times New Roman" panose="02020603050405020304" pitchFamily="18" charset="0"/>
              </a:rPr>
              <a:t>, 2023</a:t>
            </a:r>
            <a:r>
              <a:rPr lang="en-US" dirty="0">
                <a:solidFill>
                  <a:schemeClr val="bg1"/>
                </a:solidFill>
                <a:effectLst/>
                <a:ea typeface="Calibri" panose="020F0502020204030204" pitchFamily="34" charset="0"/>
                <a:cs typeface="Times New Roman" panose="02020603050405020304" pitchFamily="18" charset="0"/>
              </a:rPr>
              <a:t>.</a:t>
            </a:r>
          </a:p>
          <a:p>
            <a:pPr marL="0" marR="0" lvl="0" indent="0">
              <a:lnSpc>
                <a:spcPct val="90000"/>
              </a:lnSpc>
              <a:spcBef>
                <a:spcPts val="0"/>
              </a:spcBef>
              <a:spcAft>
                <a:spcPts val="600"/>
              </a:spcAft>
              <a:buNone/>
            </a:pPr>
            <a:endParaRPr lang="en-US" dirty="0">
              <a:solidFill>
                <a:schemeClr val="bg1"/>
              </a:solidFill>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b="1" u="sng" dirty="0">
                <a:solidFill>
                  <a:schemeClr val="bg1"/>
                </a:solidFill>
                <a:effectLst/>
                <a:ea typeface="Calibri" panose="020F0502020204030204" pitchFamily="34" charset="0"/>
                <a:cs typeface="Times New Roman" panose="02020603050405020304" pitchFamily="18" charset="0"/>
              </a:rPr>
              <a:t>Period 3: Fast Track classes that begin in the middle of the semester</a:t>
            </a:r>
            <a:r>
              <a:rPr lang="en-US" b="1" u="sng" dirty="0">
                <a:solidFill>
                  <a:schemeClr val="bg1"/>
                </a:solidFill>
                <a:ea typeface="Calibri" panose="020F0502020204030204" pitchFamily="34" charset="0"/>
                <a:cs typeface="Times New Roman" panose="02020603050405020304" pitchFamily="18" charset="0"/>
              </a:rPr>
              <a:t>	</a:t>
            </a:r>
            <a:endParaRPr lang="en-US" b="1" u="sng" dirty="0">
              <a:solidFill>
                <a:schemeClr val="bg1"/>
              </a:solidFill>
              <a:effectLst/>
              <a:ea typeface="Calibri" panose="020F0502020204030204" pitchFamily="34" charset="0"/>
              <a:cs typeface="Times New Roman" panose="02020603050405020304" pitchFamily="18" charset="0"/>
            </a:endParaRPr>
          </a:p>
          <a:p>
            <a:pPr marL="0" indent="0">
              <a:lnSpc>
                <a:spcPct val="90000"/>
              </a:lnSpc>
              <a:spcBef>
                <a:spcPts val="0"/>
              </a:spcBef>
              <a:spcAft>
                <a:spcPts val="600"/>
              </a:spcAft>
              <a:buNone/>
            </a:pPr>
            <a:r>
              <a:rPr lang="en-US" dirty="0">
                <a:solidFill>
                  <a:schemeClr val="bg1"/>
                </a:solidFill>
                <a:highlight>
                  <a:srgbClr val="00FFFF"/>
                </a:highlight>
                <a:ea typeface="Calibri" panose="020F0502020204030204" pitchFamily="34" charset="0"/>
                <a:cs typeface="Times New Roman" panose="02020603050405020304" pitchFamily="18" charset="0"/>
              </a:rPr>
              <a:t>Survey Deployed: 11/13/23  Survey Ends: 11/24/23	  Results to Evaluator: 12/1/23</a:t>
            </a:r>
          </a:p>
          <a:p>
            <a:pPr>
              <a:lnSpc>
                <a:spcPct val="90000"/>
              </a:lnSpc>
              <a:spcBef>
                <a:spcPts val="0"/>
              </a:spcBef>
              <a:spcAft>
                <a:spcPts val="600"/>
              </a:spcAft>
            </a:pPr>
            <a:r>
              <a:rPr lang="en-US" dirty="0">
                <a:solidFill>
                  <a:schemeClr val="bg1"/>
                </a:solidFill>
                <a:effectLst/>
                <a:ea typeface="Calibri" panose="020F0502020204030204" pitchFamily="34" charset="0"/>
                <a:cs typeface="Times New Roman" panose="02020603050405020304" pitchFamily="18" charset="0"/>
              </a:rPr>
              <a:t>Observation of online instruction may take place starting on </a:t>
            </a:r>
            <a:r>
              <a:rPr lang="en-US" b="1" i="1" dirty="0">
                <a:solidFill>
                  <a:schemeClr val="bg1"/>
                </a:solidFill>
                <a:effectLst/>
                <a:ea typeface="Calibri" panose="020F0502020204030204" pitchFamily="34" charset="0"/>
                <a:cs typeface="Times New Roman" panose="02020603050405020304" pitchFamily="18" charset="0"/>
              </a:rPr>
              <a:t>Monday, </a:t>
            </a:r>
            <a:r>
              <a:rPr lang="en-US" b="1" i="1" dirty="0">
                <a:solidFill>
                  <a:schemeClr val="bg1"/>
                </a:solidFill>
                <a:ea typeface="Calibri" panose="020F0502020204030204" pitchFamily="34" charset="0"/>
                <a:cs typeface="Times New Roman" panose="02020603050405020304" pitchFamily="18" charset="0"/>
              </a:rPr>
              <a:t>Nov. 13</a:t>
            </a:r>
            <a:r>
              <a:rPr lang="en-US" b="1" i="1" dirty="0">
                <a:solidFill>
                  <a:schemeClr val="bg1"/>
                </a:solidFill>
                <a:effectLst/>
                <a:ea typeface="Calibri" panose="020F0502020204030204" pitchFamily="34" charset="0"/>
                <a:cs typeface="Times New Roman" panose="02020603050405020304" pitchFamily="18" charset="0"/>
              </a:rPr>
              <a:t>, 2023</a:t>
            </a:r>
            <a:r>
              <a:rPr lang="en-US" dirty="0">
                <a:solidFill>
                  <a:schemeClr val="bg1"/>
                </a:solidFill>
                <a:effectLst/>
                <a:ea typeface="Calibri" panose="020F0502020204030204" pitchFamily="34" charset="0"/>
                <a:cs typeface="Times New Roman" panose="02020603050405020304" pitchFamily="18" charset="0"/>
              </a:rPr>
              <a:t>.</a:t>
            </a:r>
          </a:p>
          <a:p>
            <a:pPr>
              <a:lnSpc>
                <a:spcPct val="90000"/>
              </a:lnSpc>
              <a:spcBef>
                <a:spcPts val="0"/>
              </a:spcBef>
              <a:spcAft>
                <a:spcPts val="600"/>
              </a:spcAft>
            </a:pPr>
            <a:r>
              <a:rPr lang="en-US" dirty="0">
                <a:solidFill>
                  <a:schemeClr val="bg1"/>
                </a:solidFill>
                <a:ea typeface="Calibri" panose="020F0502020204030204" pitchFamily="34" charset="0"/>
                <a:cs typeface="Times New Roman" panose="02020603050405020304" pitchFamily="18" charset="0"/>
              </a:rPr>
              <a:t>This Period may be used if necessary for full0term course evaluations that may have been missed in Period 2</a:t>
            </a:r>
          </a:p>
          <a:p>
            <a:pPr marL="0" marR="0" lvl="0" indent="0">
              <a:lnSpc>
                <a:spcPct val="90000"/>
              </a:lnSpc>
              <a:spcBef>
                <a:spcPts val="0"/>
              </a:spcBef>
              <a:spcAft>
                <a:spcPts val="600"/>
              </a:spcAft>
              <a:buNone/>
            </a:pPr>
            <a:endParaRPr lang="en-US" dirty="0">
              <a:solidFill>
                <a:schemeClr val="bg1"/>
              </a:solidFill>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b="1" u="sng" dirty="0">
                <a:solidFill>
                  <a:schemeClr val="bg1"/>
                </a:solidFill>
                <a:ea typeface="Calibri" panose="020F0502020204030204" pitchFamily="34" charset="0"/>
                <a:cs typeface="Times New Roman" panose="02020603050405020304" pitchFamily="18" charset="0"/>
              </a:rPr>
              <a:t>For all evaluations: </a:t>
            </a:r>
          </a:p>
          <a:p>
            <a:pPr marL="0" marR="0" lvl="0" indent="0">
              <a:lnSpc>
                <a:spcPct val="90000"/>
              </a:lnSpc>
              <a:spcBef>
                <a:spcPts val="0"/>
              </a:spcBef>
              <a:spcAft>
                <a:spcPts val="600"/>
              </a:spcAft>
              <a:buNone/>
            </a:pPr>
            <a:endParaRPr lang="en-US"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600"/>
              </a:spcAft>
              <a:buFont typeface="Symbol" pitchFamily="2" charset="2"/>
              <a:buChar char=""/>
            </a:pPr>
            <a:r>
              <a:rPr lang="en-US" dirty="0">
                <a:solidFill>
                  <a:schemeClr val="bg1"/>
                </a:solidFill>
                <a:effectLst/>
                <a:ea typeface="Calibri" panose="020F0502020204030204" pitchFamily="34" charset="0"/>
                <a:cs typeface="Times New Roman" panose="02020603050405020304" pitchFamily="18" charset="0"/>
              </a:rPr>
              <a:t>The Evaluator will need to calculate the number of working days (excluding Saturdays, Sundays and holidays) from the date of the observation of instruction to the delivery of the report to the faculty being evaluated</a:t>
            </a:r>
          </a:p>
          <a:p>
            <a:pPr marL="342900" marR="0" lvl="0" indent="-342900">
              <a:lnSpc>
                <a:spcPct val="90000"/>
              </a:lnSpc>
              <a:spcBef>
                <a:spcPts val="0"/>
              </a:spcBef>
              <a:spcAft>
                <a:spcPts val="600"/>
              </a:spcAft>
              <a:buFont typeface="Symbol" pitchFamily="2" charset="2"/>
              <a:buChar char=""/>
            </a:pPr>
            <a:r>
              <a:rPr lang="en-US" dirty="0">
                <a:solidFill>
                  <a:schemeClr val="bg1"/>
                </a:solidFill>
                <a:effectLst/>
                <a:ea typeface="Calibri" panose="020F0502020204030204" pitchFamily="34" charset="0"/>
                <a:cs typeface="Times New Roman" panose="02020603050405020304" pitchFamily="18" charset="0"/>
              </a:rPr>
              <a:t>The number of days for </a:t>
            </a:r>
            <a:r>
              <a:rPr lang="en-US" b="1" i="1" dirty="0">
                <a:solidFill>
                  <a:schemeClr val="bg1"/>
                </a:solidFill>
                <a:effectLst/>
                <a:ea typeface="Calibri" panose="020F0502020204030204" pitchFamily="34" charset="0"/>
                <a:cs typeface="Times New Roman" panose="02020603050405020304" pitchFamily="18" charset="0"/>
              </a:rPr>
              <a:t>Contract (Tenure-Track) Faculty</a:t>
            </a:r>
            <a:r>
              <a:rPr lang="en-US" dirty="0">
                <a:solidFill>
                  <a:schemeClr val="bg1"/>
                </a:solidFill>
                <a:effectLst/>
                <a:ea typeface="Calibri" panose="020F0502020204030204" pitchFamily="34" charset="0"/>
                <a:cs typeface="Times New Roman" panose="02020603050405020304" pitchFamily="18" charset="0"/>
              </a:rPr>
              <a:t> and </a:t>
            </a:r>
            <a:r>
              <a:rPr lang="en-US" b="1" i="1" dirty="0">
                <a:solidFill>
                  <a:schemeClr val="bg1"/>
                </a:solidFill>
                <a:effectLst/>
                <a:ea typeface="Calibri" panose="020F0502020204030204" pitchFamily="34" charset="0"/>
                <a:cs typeface="Times New Roman" panose="02020603050405020304" pitchFamily="18" charset="0"/>
              </a:rPr>
              <a:t>Part-Time Faculty </a:t>
            </a:r>
            <a:r>
              <a:rPr lang="en-US" dirty="0">
                <a:solidFill>
                  <a:schemeClr val="bg1"/>
                </a:solidFill>
                <a:effectLst/>
                <a:ea typeface="Calibri" panose="020F0502020204030204" pitchFamily="34" charset="0"/>
                <a:cs typeface="Times New Roman" panose="02020603050405020304" pitchFamily="18" charset="0"/>
              </a:rPr>
              <a:t>may not exceed </a:t>
            </a:r>
            <a:r>
              <a:rPr lang="en-US" b="1" u="sng" dirty="0">
                <a:solidFill>
                  <a:schemeClr val="bg1"/>
                </a:solidFill>
                <a:effectLst/>
                <a:ea typeface="Calibri" panose="020F0502020204030204" pitchFamily="34" charset="0"/>
                <a:cs typeface="Times New Roman" panose="02020603050405020304" pitchFamily="18" charset="0"/>
              </a:rPr>
              <a:t>20</a:t>
            </a:r>
            <a:r>
              <a:rPr lang="en-US" dirty="0">
                <a:solidFill>
                  <a:schemeClr val="bg1"/>
                </a:solidFill>
                <a:effectLst/>
                <a:ea typeface="Calibri" panose="020F0502020204030204" pitchFamily="34" charset="0"/>
                <a:cs typeface="Times New Roman" panose="02020603050405020304" pitchFamily="18" charset="0"/>
              </a:rPr>
              <a:t> working days</a:t>
            </a:r>
          </a:p>
          <a:p>
            <a:pPr marL="342900" marR="0" lvl="0" indent="-342900">
              <a:lnSpc>
                <a:spcPct val="90000"/>
              </a:lnSpc>
              <a:spcBef>
                <a:spcPts val="0"/>
              </a:spcBef>
              <a:spcAft>
                <a:spcPts val="600"/>
              </a:spcAft>
              <a:buFont typeface="Symbol" pitchFamily="2" charset="2"/>
              <a:buChar char=""/>
            </a:pPr>
            <a:r>
              <a:rPr lang="en-US" dirty="0">
                <a:solidFill>
                  <a:schemeClr val="bg1"/>
                </a:solidFill>
                <a:effectLst/>
                <a:ea typeface="Calibri" panose="020F0502020204030204" pitchFamily="34" charset="0"/>
                <a:cs typeface="Times New Roman" panose="02020603050405020304" pitchFamily="18" charset="0"/>
              </a:rPr>
              <a:t>The number of days for </a:t>
            </a:r>
            <a:r>
              <a:rPr lang="en-US" b="1" i="1" dirty="0">
                <a:solidFill>
                  <a:schemeClr val="bg1"/>
                </a:solidFill>
                <a:effectLst/>
                <a:ea typeface="Calibri" panose="020F0502020204030204" pitchFamily="34" charset="0"/>
                <a:cs typeface="Times New Roman" panose="02020603050405020304" pitchFamily="18" charset="0"/>
              </a:rPr>
              <a:t>Regular (Tenured) Faculty</a:t>
            </a:r>
            <a:r>
              <a:rPr lang="en-US" dirty="0">
                <a:solidFill>
                  <a:schemeClr val="bg1"/>
                </a:solidFill>
                <a:effectLst/>
                <a:ea typeface="Calibri" panose="020F0502020204030204" pitchFamily="34" charset="0"/>
                <a:cs typeface="Times New Roman" panose="02020603050405020304" pitchFamily="18" charset="0"/>
              </a:rPr>
              <a:t> may not exceed </a:t>
            </a:r>
            <a:r>
              <a:rPr lang="en-US" b="1" u="sng" dirty="0">
                <a:solidFill>
                  <a:schemeClr val="bg1"/>
                </a:solidFill>
                <a:effectLst/>
                <a:ea typeface="Calibri" panose="020F0502020204030204" pitchFamily="34" charset="0"/>
                <a:cs typeface="Times New Roman" panose="02020603050405020304" pitchFamily="18" charset="0"/>
              </a:rPr>
              <a:t>20 </a:t>
            </a:r>
            <a:r>
              <a:rPr lang="en-US" dirty="0">
                <a:solidFill>
                  <a:schemeClr val="bg1"/>
                </a:solidFill>
                <a:effectLst/>
                <a:ea typeface="Calibri" panose="020F0502020204030204" pitchFamily="34" charset="0"/>
                <a:cs typeface="Times New Roman" panose="02020603050405020304" pitchFamily="18" charset="0"/>
              </a:rPr>
              <a:t>working days</a:t>
            </a:r>
          </a:p>
          <a:p>
            <a:pPr marL="0" marR="0" lvl="0" indent="0">
              <a:lnSpc>
                <a:spcPct val="90000"/>
              </a:lnSpc>
              <a:spcBef>
                <a:spcPts val="0"/>
              </a:spcBef>
              <a:spcAft>
                <a:spcPts val="600"/>
              </a:spcAft>
              <a:buNone/>
            </a:pPr>
            <a:endParaRPr lang="en-US" sz="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3913646"/>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29781" y="2708804"/>
            <a:ext cx="3698803" cy="1440394"/>
          </a:xfrm>
          <a:prstGeom prst="rect">
            <a:avLst/>
          </a:prstGeom>
          <a:noFill/>
          <a:ln>
            <a:solidFill>
              <a:schemeClr val="tx1"/>
            </a:solidFill>
          </a:ln>
        </p:spPr>
        <p:txBody>
          <a:bodyPr vert="horz" lIns="182880" tIns="182880" rIns="182880" bIns="182880" rtlCol="0" anchor="ctr">
            <a:normAutofit/>
          </a:bodyPr>
          <a:lstStyle/>
          <a:p>
            <a:pPr marL="12700"/>
            <a:r>
              <a:rPr lang="en-US" sz="2400" kern="1200" cap="all" spc="200" baseline="0">
                <a:solidFill>
                  <a:schemeClr val="tx1"/>
                </a:solidFill>
                <a:latin typeface="+mj-lt"/>
                <a:ea typeface="+mj-ea"/>
                <a:cs typeface="+mj-cs"/>
              </a:rPr>
              <a:t>Confidentiality</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5315061" y="0"/>
            <a:ext cx="6876939" cy="6858000"/>
          </a:xfrm>
          <a:prstGeom prst="rect">
            <a:avLst/>
          </a:prstGeom>
        </p:spPr>
        <p:txBody>
          <a:bodyPr vert="horz" lIns="91440" tIns="45720" rIns="91440" bIns="45720" rtlCol="0" anchor="ctr">
            <a:normAutofit/>
          </a:bodyPr>
          <a:lstStyle/>
          <a:p>
            <a:pPr marL="241300" indent="-228600" defTabSz="914400">
              <a:spcBef>
                <a:spcPts val="1000"/>
              </a:spcBef>
              <a:buClr>
                <a:schemeClr val="accent2"/>
              </a:buClr>
              <a:buFont typeface="Arial" panose="020B0604020202020204" pitchFamily="34" charset="0"/>
              <a:buChar char="•"/>
              <a:tabLst>
                <a:tab pos="241300" algn="l"/>
              </a:tabLst>
            </a:pPr>
            <a:r>
              <a:rPr lang="en-US" sz="2400" spc="-15" dirty="0">
                <a:solidFill>
                  <a:schemeClr val="bg1"/>
                </a:solidFill>
              </a:rPr>
              <a:t>Maintain</a:t>
            </a:r>
            <a:r>
              <a:rPr lang="en-US" sz="2400" spc="25" dirty="0">
                <a:solidFill>
                  <a:schemeClr val="bg1"/>
                </a:solidFill>
              </a:rPr>
              <a:t> </a:t>
            </a:r>
            <a:r>
              <a:rPr lang="en-US" sz="2400" spc="-15" dirty="0">
                <a:solidFill>
                  <a:schemeClr val="bg1"/>
                </a:solidFill>
              </a:rPr>
              <a:t>confidentiality</a:t>
            </a:r>
            <a:r>
              <a:rPr lang="en-US" sz="2400" spc="30" dirty="0">
                <a:solidFill>
                  <a:schemeClr val="bg1"/>
                </a:solidFill>
              </a:rPr>
              <a:t> </a:t>
            </a:r>
            <a:r>
              <a:rPr lang="en-US" sz="2400" spc="-10" dirty="0">
                <a:solidFill>
                  <a:schemeClr val="bg1"/>
                </a:solidFill>
              </a:rPr>
              <a:t>in</a:t>
            </a:r>
            <a:r>
              <a:rPr lang="en-US" sz="2400" spc="30" dirty="0">
                <a:solidFill>
                  <a:schemeClr val="bg1"/>
                </a:solidFill>
              </a:rPr>
              <a:t> </a:t>
            </a:r>
            <a:r>
              <a:rPr lang="en-US" sz="2400" spc="-10" dirty="0">
                <a:solidFill>
                  <a:schemeClr val="bg1"/>
                </a:solidFill>
              </a:rPr>
              <a:t>the</a:t>
            </a:r>
            <a:r>
              <a:rPr lang="en-US" sz="2400" spc="10" dirty="0">
                <a:solidFill>
                  <a:schemeClr val="bg1"/>
                </a:solidFill>
              </a:rPr>
              <a:t> </a:t>
            </a:r>
            <a:r>
              <a:rPr lang="en-US" sz="2400" spc="-15" dirty="0">
                <a:solidFill>
                  <a:schemeClr val="bg1"/>
                </a:solidFill>
              </a:rPr>
              <a:t>evaluation</a:t>
            </a:r>
            <a:r>
              <a:rPr lang="en-US" sz="2400" spc="20" dirty="0">
                <a:solidFill>
                  <a:schemeClr val="bg1"/>
                </a:solidFill>
              </a:rPr>
              <a:t> </a:t>
            </a:r>
            <a:r>
              <a:rPr lang="en-US" sz="2400" spc="-15" dirty="0">
                <a:solidFill>
                  <a:schemeClr val="bg1"/>
                </a:solidFill>
              </a:rPr>
              <a:t>process</a:t>
            </a:r>
            <a:endParaRPr lang="en-US" sz="2400" dirty="0">
              <a:solidFill>
                <a:schemeClr val="bg1"/>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0" dirty="0">
                <a:solidFill>
                  <a:schemeClr val="bg1"/>
                </a:solidFill>
              </a:rPr>
              <a:t>Results</a:t>
            </a:r>
            <a:r>
              <a:rPr lang="en-US" sz="2400" spc="-20" dirty="0">
                <a:solidFill>
                  <a:schemeClr val="bg1"/>
                </a:solidFill>
              </a:rPr>
              <a:t> </a:t>
            </a:r>
            <a:r>
              <a:rPr lang="en-US" sz="2400" spc="-15" dirty="0">
                <a:solidFill>
                  <a:schemeClr val="bg1"/>
                </a:solidFill>
              </a:rPr>
              <a:t>are</a:t>
            </a:r>
            <a:r>
              <a:rPr lang="en-US" sz="2400" spc="-10" dirty="0">
                <a:solidFill>
                  <a:schemeClr val="bg1"/>
                </a:solidFill>
              </a:rPr>
              <a:t> </a:t>
            </a:r>
            <a:r>
              <a:rPr lang="en-US" sz="2400" spc="-15" dirty="0">
                <a:solidFill>
                  <a:schemeClr val="bg1"/>
                </a:solidFill>
              </a:rPr>
              <a:t>to</a:t>
            </a:r>
            <a:r>
              <a:rPr lang="en-US" sz="2400" spc="-5" dirty="0">
                <a:solidFill>
                  <a:schemeClr val="bg1"/>
                </a:solidFill>
              </a:rPr>
              <a:t> be</a:t>
            </a:r>
            <a:r>
              <a:rPr lang="en-US" sz="2400" dirty="0">
                <a:solidFill>
                  <a:schemeClr val="bg1"/>
                </a:solidFill>
              </a:rPr>
              <a:t> </a:t>
            </a:r>
            <a:r>
              <a:rPr lang="en-US" sz="2400" spc="-5" dirty="0">
                <a:solidFill>
                  <a:schemeClr val="bg1"/>
                </a:solidFill>
              </a:rPr>
              <a:t>discussed</a:t>
            </a:r>
            <a:r>
              <a:rPr lang="en-US" sz="2400" dirty="0">
                <a:solidFill>
                  <a:schemeClr val="bg1"/>
                </a:solidFill>
              </a:rPr>
              <a:t> </a:t>
            </a:r>
            <a:r>
              <a:rPr lang="en-US" sz="2400" spc="-5" dirty="0">
                <a:solidFill>
                  <a:schemeClr val="bg1"/>
                </a:solidFill>
              </a:rPr>
              <a:t>only</a:t>
            </a:r>
            <a:r>
              <a:rPr lang="en-US" sz="2400" dirty="0">
                <a:solidFill>
                  <a:schemeClr val="bg1"/>
                </a:solidFill>
              </a:rPr>
              <a:t> with</a:t>
            </a:r>
            <a:r>
              <a:rPr lang="en-US" sz="2400" spc="-10" dirty="0">
                <a:solidFill>
                  <a:schemeClr val="bg1"/>
                </a:solidFill>
              </a:rPr>
              <a:t> </a:t>
            </a:r>
            <a:r>
              <a:rPr lang="en-US" sz="2400" spc="-10" dirty="0" err="1">
                <a:solidFill>
                  <a:schemeClr val="bg1"/>
                </a:solidFill>
              </a:rPr>
              <a:t>evaluee</a:t>
            </a:r>
            <a:r>
              <a:rPr lang="en-US" sz="2400" dirty="0">
                <a:solidFill>
                  <a:schemeClr val="bg1"/>
                </a:solidFill>
              </a:rPr>
              <a:t> </a:t>
            </a:r>
            <a:r>
              <a:rPr lang="en-US" sz="2400" spc="-5" dirty="0">
                <a:solidFill>
                  <a:schemeClr val="bg1"/>
                </a:solidFill>
              </a:rPr>
              <a:t>and</a:t>
            </a:r>
            <a:r>
              <a:rPr lang="en-US" sz="2400" dirty="0">
                <a:solidFill>
                  <a:schemeClr val="bg1"/>
                </a:solidFill>
              </a:rPr>
              <a:t> </a:t>
            </a:r>
            <a:r>
              <a:rPr lang="en-US" sz="2400" spc="-5" dirty="0">
                <a:solidFill>
                  <a:schemeClr val="bg1"/>
                </a:solidFill>
              </a:rPr>
              <a:t>dean/supervisor</a:t>
            </a:r>
            <a:r>
              <a:rPr lang="en-US" sz="2400" spc="20" dirty="0">
                <a:solidFill>
                  <a:schemeClr val="bg1"/>
                </a:solidFill>
              </a:rPr>
              <a:t> </a:t>
            </a:r>
            <a:r>
              <a:rPr lang="en-US" sz="2400" dirty="0">
                <a:solidFill>
                  <a:schemeClr val="bg1"/>
                </a:solidFill>
              </a:rPr>
              <a:t>if </a:t>
            </a:r>
            <a:r>
              <a:rPr lang="en-US" sz="2400" spc="-5" dirty="0">
                <a:solidFill>
                  <a:schemeClr val="bg1"/>
                </a:solidFill>
              </a:rPr>
              <a:t>needed</a:t>
            </a:r>
            <a:endParaRPr lang="en-US" sz="2400" dirty="0">
              <a:solidFill>
                <a:schemeClr val="bg1"/>
              </a:solidFill>
            </a:endParaRPr>
          </a:p>
          <a:p>
            <a:pPr marL="241300" marR="325755"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bg1"/>
                </a:solidFill>
              </a:rPr>
              <a:t>Let</a:t>
            </a:r>
            <a:r>
              <a:rPr lang="en-US" sz="2400" dirty="0">
                <a:solidFill>
                  <a:schemeClr val="bg1"/>
                </a:solidFill>
              </a:rPr>
              <a:t> </a:t>
            </a:r>
            <a:r>
              <a:rPr lang="en-US" sz="2400" spc="-15" dirty="0">
                <a:solidFill>
                  <a:schemeClr val="bg1"/>
                </a:solidFill>
              </a:rPr>
              <a:t>students</a:t>
            </a:r>
            <a:r>
              <a:rPr lang="en-US" sz="2400" spc="45" dirty="0">
                <a:solidFill>
                  <a:schemeClr val="bg1"/>
                </a:solidFill>
              </a:rPr>
              <a:t> </a:t>
            </a:r>
            <a:r>
              <a:rPr lang="en-US" sz="2400" spc="-10" dirty="0">
                <a:solidFill>
                  <a:schemeClr val="bg1"/>
                </a:solidFill>
              </a:rPr>
              <a:t>know</a:t>
            </a:r>
            <a:r>
              <a:rPr lang="en-US" sz="2400" spc="20" dirty="0">
                <a:solidFill>
                  <a:schemeClr val="bg1"/>
                </a:solidFill>
              </a:rPr>
              <a:t> </a:t>
            </a:r>
            <a:r>
              <a:rPr lang="en-US" sz="2400" spc="-10" dirty="0">
                <a:solidFill>
                  <a:schemeClr val="bg1"/>
                </a:solidFill>
              </a:rPr>
              <a:t>that</a:t>
            </a:r>
            <a:r>
              <a:rPr lang="en-US" sz="2400" dirty="0">
                <a:solidFill>
                  <a:schemeClr val="bg1"/>
                </a:solidFill>
              </a:rPr>
              <a:t> </a:t>
            </a:r>
            <a:r>
              <a:rPr lang="en-US" sz="2400" spc="-15" dirty="0">
                <a:solidFill>
                  <a:schemeClr val="bg1"/>
                </a:solidFill>
              </a:rPr>
              <a:t>evaluation</a:t>
            </a:r>
            <a:r>
              <a:rPr lang="en-US" sz="2400" spc="10" dirty="0">
                <a:solidFill>
                  <a:schemeClr val="bg1"/>
                </a:solidFill>
              </a:rPr>
              <a:t> </a:t>
            </a:r>
            <a:r>
              <a:rPr lang="en-US" sz="2400" spc="-10" dirty="0">
                <a:solidFill>
                  <a:schemeClr val="bg1"/>
                </a:solidFill>
              </a:rPr>
              <a:t>is</a:t>
            </a:r>
            <a:r>
              <a:rPr lang="en-US" sz="2400" spc="10" dirty="0">
                <a:solidFill>
                  <a:schemeClr val="bg1"/>
                </a:solidFill>
              </a:rPr>
              <a:t> </a:t>
            </a:r>
            <a:r>
              <a:rPr lang="en-US" sz="2400" spc="-15" dirty="0">
                <a:solidFill>
                  <a:schemeClr val="bg1"/>
                </a:solidFill>
              </a:rPr>
              <a:t>routine</a:t>
            </a:r>
            <a:r>
              <a:rPr lang="en-US" sz="2400" spc="25" dirty="0">
                <a:solidFill>
                  <a:schemeClr val="bg1"/>
                </a:solidFill>
              </a:rPr>
              <a:t> </a:t>
            </a:r>
            <a:r>
              <a:rPr lang="en-US" sz="2400" spc="-5" dirty="0">
                <a:solidFill>
                  <a:schemeClr val="bg1"/>
                </a:solidFill>
              </a:rPr>
              <a:t>and</a:t>
            </a:r>
            <a:r>
              <a:rPr lang="en-US" sz="2400" spc="10" dirty="0">
                <a:solidFill>
                  <a:schemeClr val="bg1"/>
                </a:solidFill>
              </a:rPr>
              <a:t> </a:t>
            </a:r>
            <a:r>
              <a:rPr lang="en-US" sz="2400" spc="-5" dirty="0">
                <a:solidFill>
                  <a:schemeClr val="bg1"/>
                </a:solidFill>
              </a:rPr>
              <a:t>part</a:t>
            </a:r>
            <a:r>
              <a:rPr lang="en-US" sz="2400" spc="10" dirty="0">
                <a:solidFill>
                  <a:schemeClr val="bg1"/>
                </a:solidFill>
              </a:rPr>
              <a:t> </a:t>
            </a:r>
            <a:r>
              <a:rPr lang="en-US" sz="2400" spc="-5" dirty="0">
                <a:solidFill>
                  <a:schemeClr val="bg1"/>
                </a:solidFill>
              </a:rPr>
              <a:t>of</a:t>
            </a:r>
            <a:r>
              <a:rPr lang="en-US" sz="2400" dirty="0">
                <a:solidFill>
                  <a:schemeClr val="bg1"/>
                </a:solidFill>
              </a:rPr>
              <a:t> </a:t>
            </a:r>
            <a:r>
              <a:rPr lang="en-US" sz="2400" spc="-5" dirty="0">
                <a:solidFill>
                  <a:schemeClr val="bg1"/>
                </a:solidFill>
              </a:rPr>
              <a:t>an</a:t>
            </a:r>
            <a:r>
              <a:rPr lang="en-US" sz="2400" spc="15" dirty="0">
                <a:solidFill>
                  <a:schemeClr val="bg1"/>
                </a:solidFill>
              </a:rPr>
              <a:t> </a:t>
            </a:r>
            <a:r>
              <a:rPr lang="en-US" sz="2400" spc="-10" dirty="0">
                <a:solidFill>
                  <a:schemeClr val="bg1"/>
                </a:solidFill>
              </a:rPr>
              <a:t>ongoing </a:t>
            </a:r>
            <a:r>
              <a:rPr lang="en-US" sz="2400" spc="-620" dirty="0">
                <a:solidFill>
                  <a:schemeClr val="bg1"/>
                </a:solidFill>
              </a:rPr>
              <a:t> </a:t>
            </a:r>
            <a:r>
              <a:rPr lang="en-US" sz="2400" spc="-10" dirty="0">
                <a:solidFill>
                  <a:schemeClr val="bg1"/>
                </a:solidFill>
              </a:rPr>
              <a:t>process,</a:t>
            </a:r>
            <a:r>
              <a:rPr lang="en-US" sz="2400" spc="35" dirty="0">
                <a:solidFill>
                  <a:schemeClr val="bg1"/>
                </a:solidFill>
              </a:rPr>
              <a:t> </a:t>
            </a:r>
            <a:r>
              <a:rPr lang="en-US" sz="2400" spc="-5" dirty="0">
                <a:solidFill>
                  <a:schemeClr val="bg1"/>
                </a:solidFill>
              </a:rPr>
              <a:t>and</a:t>
            </a:r>
            <a:r>
              <a:rPr lang="en-US" sz="2400" spc="10" dirty="0">
                <a:solidFill>
                  <a:schemeClr val="bg1"/>
                </a:solidFill>
              </a:rPr>
              <a:t> </a:t>
            </a:r>
            <a:r>
              <a:rPr lang="en-US" sz="2400" spc="-10" dirty="0">
                <a:solidFill>
                  <a:schemeClr val="bg1"/>
                </a:solidFill>
              </a:rPr>
              <a:t>that</a:t>
            </a:r>
            <a:r>
              <a:rPr lang="en-US" sz="2400" spc="20" dirty="0">
                <a:solidFill>
                  <a:schemeClr val="bg1"/>
                </a:solidFill>
              </a:rPr>
              <a:t> </a:t>
            </a:r>
            <a:r>
              <a:rPr lang="en-US" sz="2400" spc="-10" dirty="0">
                <a:solidFill>
                  <a:schemeClr val="bg1"/>
                </a:solidFill>
              </a:rPr>
              <a:t>their</a:t>
            </a:r>
            <a:r>
              <a:rPr lang="en-US" sz="2400" spc="10" dirty="0">
                <a:solidFill>
                  <a:schemeClr val="bg1"/>
                </a:solidFill>
              </a:rPr>
              <a:t> </a:t>
            </a:r>
            <a:r>
              <a:rPr lang="en-US" sz="2400" spc="-15" dirty="0">
                <a:solidFill>
                  <a:schemeClr val="bg1"/>
                </a:solidFill>
              </a:rPr>
              <a:t>feedback</a:t>
            </a:r>
            <a:r>
              <a:rPr lang="en-US" sz="2400" spc="15" dirty="0">
                <a:solidFill>
                  <a:schemeClr val="bg1"/>
                </a:solidFill>
              </a:rPr>
              <a:t> </a:t>
            </a:r>
            <a:r>
              <a:rPr lang="en-US" sz="2400" spc="-10" dirty="0">
                <a:solidFill>
                  <a:schemeClr val="bg1"/>
                </a:solidFill>
              </a:rPr>
              <a:t>is</a:t>
            </a:r>
            <a:r>
              <a:rPr lang="en-US" sz="2400" spc="15" dirty="0">
                <a:solidFill>
                  <a:schemeClr val="bg1"/>
                </a:solidFill>
              </a:rPr>
              <a:t> </a:t>
            </a:r>
            <a:r>
              <a:rPr lang="en-US" sz="2400" spc="-15" dirty="0">
                <a:solidFill>
                  <a:schemeClr val="bg1"/>
                </a:solidFill>
              </a:rPr>
              <a:t>important</a:t>
            </a:r>
            <a:r>
              <a:rPr lang="en-US" sz="2400" spc="25" dirty="0">
                <a:solidFill>
                  <a:schemeClr val="bg1"/>
                </a:solidFill>
              </a:rPr>
              <a:t> </a:t>
            </a:r>
            <a:r>
              <a:rPr lang="en-US" sz="2400" spc="-5" dirty="0">
                <a:solidFill>
                  <a:schemeClr val="bg1"/>
                </a:solidFill>
              </a:rPr>
              <a:t>and</a:t>
            </a:r>
            <a:r>
              <a:rPr lang="en-US" sz="2400" spc="20" dirty="0">
                <a:solidFill>
                  <a:schemeClr val="bg1"/>
                </a:solidFill>
              </a:rPr>
              <a:t> </a:t>
            </a:r>
            <a:r>
              <a:rPr lang="en-US" sz="2400" spc="-15" dirty="0">
                <a:solidFill>
                  <a:schemeClr val="bg1"/>
                </a:solidFill>
              </a:rPr>
              <a:t>anonymous</a:t>
            </a:r>
            <a:endParaRPr lang="en-US" sz="2400" dirty="0">
              <a:solidFill>
                <a:schemeClr val="bg1"/>
              </a:solidFill>
            </a:endParaRPr>
          </a:p>
          <a:p>
            <a:pPr marL="698500" marR="387350" lvl="1" indent="-228600" defTabSz="914400">
              <a:spcBef>
                <a:spcPts val="1000"/>
              </a:spcBef>
              <a:buClr>
                <a:schemeClr val="accent2"/>
              </a:buClr>
              <a:buFont typeface="Arial" panose="020B0604020202020204" pitchFamily="34" charset="0"/>
              <a:buChar char="•"/>
              <a:tabLst>
                <a:tab pos="698500" algn="l"/>
              </a:tabLst>
            </a:pPr>
            <a:r>
              <a:rPr lang="en-US" sz="2400" spc="-5" dirty="0">
                <a:solidFill>
                  <a:schemeClr val="bg1"/>
                </a:solidFill>
              </a:rPr>
              <a:t>Do not </a:t>
            </a:r>
            <a:r>
              <a:rPr lang="en-US" sz="2400" spc="-15" dirty="0">
                <a:solidFill>
                  <a:schemeClr val="bg1"/>
                </a:solidFill>
              </a:rPr>
              <a:t>engage </a:t>
            </a:r>
            <a:r>
              <a:rPr lang="en-US" sz="2400" dirty="0">
                <a:solidFill>
                  <a:schemeClr val="bg1"/>
                </a:solidFill>
              </a:rPr>
              <a:t>in </a:t>
            </a:r>
            <a:r>
              <a:rPr lang="en-US" sz="2400" spc="-5" dirty="0">
                <a:solidFill>
                  <a:schemeClr val="bg1"/>
                </a:solidFill>
              </a:rPr>
              <a:t>discussion </a:t>
            </a:r>
            <a:r>
              <a:rPr lang="en-US" sz="2400" dirty="0">
                <a:solidFill>
                  <a:schemeClr val="bg1"/>
                </a:solidFill>
              </a:rPr>
              <a:t>with </a:t>
            </a:r>
            <a:r>
              <a:rPr lang="en-US" sz="2400" spc="-10" dirty="0">
                <a:solidFill>
                  <a:schemeClr val="bg1"/>
                </a:solidFill>
              </a:rPr>
              <a:t>students </a:t>
            </a:r>
            <a:r>
              <a:rPr lang="en-US" sz="2400" spc="-5" dirty="0">
                <a:solidFill>
                  <a:schemeClr val="bg1"/>
                </a:solidFill>
              </a:rPr>
              <a:t>about </a:t>
            </a:r>
            <a:r>
              <a:rPr lang="en-US" sz="2400" dirty="0">
                <a:solidFill>
                  <a:schemeClr val="bg1"/>
                </a:solidFill>
              </a:rPr>
              <a:t>the class </a:t>
            </a:r>
            <a:r>
              <a:rPr lang="en-US" sz="2400" spc="-5" dirty="0">
                <a:solidFill>
                  <a:schemeClr val="bg1"/>
                </a:solidFill>
              </a:rPr>
              <a:t>or </a:t>
            </a:r>
            <a:r>
              <a:rPr lang="en-US" sz="2400" spc="-30" dirty="0">
                <a:solidFill>
                  <a:schemeClr val="bg1"/>
                </a:solidFill>
              </a:rPr>
              <a:t>instructor.  </a:t>
            </a:r>
            <a:r>
              <a:rPr lang="en-US" sz="2400" spc="-5" dirty="0">
                <a:solidFill>
                  <a:schemeClr val="bg1"/>
                </a:solidFill>
              </a:rPr>
              <a:t>Do </a:t>
            </a:r>
            <a:r>
              <a:rPr lang="en-US" sz="2400" spc="-530" dirty="0">
                <a:solidFill>
                  <a:schemeClr val="bg1"/>
                </a:solidFill>
              </a:rPr>
              <a:t> </a:t>
            </a:r>
            <a:r>
              <a:rPr lang="en-US" sz="2400" spc="-5" dirty="0">
                <a:solidFill>
                  <a:schemeClr val="bg1"/>
                </a:solidFill>
              </a:rPr>
              <a:t>not bias</a:t>
            </a:r>
            <a:r>
              <a:rPr lang="en-US" sz="2400" spc="-10" dirty="0">
                <a:solidFill>
                  <a:schemeClr val="bg1"/>
                </a:solidFill>
              </a:rPr>
              <a:t> </a:t>
            </a:r>
            <a:r>
              <a:rPr lang="en-US" sz="2400" dirty="0">
                <a:solidFill>
                  <a:schemeClr val="bg1"/>
                </a:solidFill>
              </a:rPr>
              <a:t>the</a:t>
            </a:r>
            <a:r>
              <a:rPr lang="en-US" sz="2400" spc="-10" dirty="0">
                <a:solidFill>
                  <a:schemeClr val="bg1"/>
                </a:solidFill>
              </a:rPr>
              <a:t> students</a:t>
            </a:r>
            <a:r>
              <a:rPr lang="en-US" sz="2400" spc="-5" dirty="0">
                <a:solidFill>
                  <a:schemeClr val="bg1"/>
                </a:solidFill>
              </a:rPr>
              <a:t> </a:t>
            </a:r>
            <a:r>
              <a:rPr lang="en-US" sz="2400" spc="-10" dirty="0">
                <a:solidFill>
                  <a:schemeClr val="bg1"/>
                </a:solidFill>
              </a:rPr>
              <a:t>by</a:t>
            </a:r>
            <a:r>
              <a:rPr lang="en-US" sz="2400" dirty="0">
                <a:solidFill>
                  <a:schemeClr val="bg1"/>
                </a:solidFill>
              </a:rPr>
              <a:t> </a:t>
            </a:r>
            <a:r>
              <a:rPr lang="en-US" sz="2400" spc="-5" dirty="0">
                <a:solidFill>
                  <a:schemeClr val="bg1"/>
                </a:solidFill>
              </a:rPr>
              <a:t>asking</a:t>
            </a:r>
            <a:r>
              <a:rPr lang="en-US" sz="2400" spc="-20" dirty="0">
                <a:solidFill>
                  <a:schemeClr val="bg1"/>
                </a:solidFill>
              </a:rPr>
              <a:t> </a:t>
            </a:r>
            <a:r>
              <a:rPr lang="en-US" sz="2400" spc="-5" dirty="0">
                <a:solidFill>
                  <a:schemeClr val="bg1"/>
                </a:solidFill>
              </a:rPr>
              <a:t>leading</a:t>
            </a:r>
            <a:r>
              <a:rPr lang="en-US" sz="2400" spc="-10" dirty="0">
                <a:solidFill>
                  <a:schemeClr val="bg1"/>
                </a:solidFill>
              </a:rPr>
              <a:t> questions.</a:t>
            </a:r>
            <a:endParaRPr lang="en-US" sz="2400" dirty="0">
              <a:solidFill>
                <a:schemeClr val="bg1"/>
              </a:solidFill>
            </a:endParaRPr>
          </a:p>
          <a:p>
            <a:pPr marL="698500" marR="5080" lvl="1" indent="-228600" defTabSz="914400">
              <a:spcBef>
                <a:spcPts val="1000"/>
              </a:spcBef>
              <a:buClr>
                <a:schemeClr val="accent2"/>
              </a:buClr>
              <a:buFont typeface="Arial" panose="020B0604020202020204" pitchFamily="34" charset="0"/>
              <a:buChar char="•"/>
              <a:tabLst>
                <a:tab pos="698500" algn="l"/>
              </a:tabLst>
            </a:pPr>
            <a:r>
              <a:rPr lang="en-US" sz="2400" spc="-5" dirty="0">
                <a:solidFill>
                  <a:schemeClr val="bg1"/>
                </a:solidFill>
              </a:rPr>
              <a:t>Student </a:t>
            </a:r>
            <a:r>
              <a:rPr lang="en-US" sz="2400" spc="-10" dirty="0">
                <a:solidFill>
                  <a:schemeClr val="bg1"/>
                </a:solidFill>
              </a:rPr>
              <a:t>evaluations</a:t>
            </a:r>
            <a:r>
              <a:rPr lang="en-US" sz="2400" spc="-5" dirty="0">
                <a:solidFill>
                  <a:schemeClr val="bg1"/>
                </a:solidFill>
              </a:rPr>
              <a:t> </a:t>
            </a:r>
            <a:r>
              <a:rPr lang="en-US" sz="2400" spc="-15" dirty="0">
                <a:solidFill>
                  <a:schemeClr val="bg1"/>
                </a:solidFill>
              </a:rPr>
              <a:t>are</a:t>
            </a:r>
            <a:r>
              <a:rPr lang="en-US" sz="2400" dirty="0">
                <a:solidFill>
                  <a:schemeClr val="bg1"/>
                </a:solidFill>
              </a:rPr>
              <a:t> </a:t>
            </a:r>
            <a:r>
              <a:rPr lang="en-US" sz="2400" spc="-10" dirty="0">
                <a:solidFill>
                  <a:schemeClr val="bg1"/>
                </a:solidFill>
              </a:rPr>
              <a:t>summarized</a:t>
            </a:r>
            <a:r>
              <a:rPr lang="en-US" sz="2400" spc="-25" dirty="0">
                <a:solidFill>
                  <a:schemeClr val="bg1"/>
                </a:solidFill>
              </a:rPr>
              <a:t> </a:t>
            </a:r>
            <a:r>
              <a:rPr lang="en-US" sz="2400" spc="-10" dirty="0">
                <a:solidFill>
                  <a:schemeClr val="bg1"/>
                </a:solidFill>
              </a:rPr>
              <a:t>by</a:t>
            </a:r>
            <a:r>
              <a:rPr lang="en-US" sz="2400" dirty="0">
                <a:solidFill>
                  <a:schemeClr val="bg1"/>
                </a:solidFill>
              </a:rPr>
              <a:t> the</a:t>
            </a:r>
            <a:r>
              <a:rPr lang="en-US" sz="2400" spc="-5" dirty="0">
                <a:solidFill>
                  <a:schemeClr val="bg1"/>
                </a:solidFill>
              </a:rPr>
              <a:t> </a:t>
            </a:r>
            <a:r>
              <a:rPr lang="en-US" sz="2400" spc="-15" dirty="0">
                <a:solidFill>
                  <a:schemeClr val="bg1"/>
                </a:solidFill>
              </a:rPr>
              <a:t>evaluator</a:t>
            </a:r>
            <a:r>
              <a:rPr lang="en-US" sz="2400" spc="5" dirty="0">
                <a:solidFill>
                  <a:schemeClr val="bg1"/>
                </a:solidFill>
              </a:rPr>
              <a:t> </a:t>
            </a:r>
            <a:r>
              <a:rPr lang="en-US" sz="2400" spc="-15" dirty="0">
                <a:solidFill>
                  <a:schemeClr val="bg1"/>
                </a:solidFill>
              </a:rPr>
              <a:t>to</a:t>
            </a:r>
            <a:r>
              <a:rPr lang="en-US" sz="2400" spc="-10" dirty="0">
                <a:solidFill>
                  <a:schemeClr val="bg1"/>
                </a:solidFill>
              </a:rPr>
              <a:t> provide</a:t>
            </a:r>
            <a:r>
              <a:rPr lang="en-US" sz="2400" spc="15" dirty="0">
                <a:solidFill>
                  <a:schemeClr val="bg1"/>
                </a:solidFill>
              </a:rPr>
              <a:t> </a:t>
            </a:r>
            <a:r>
              <a:rPr lang="en-US" sz="2400" spc="-10" dirty="0">
                <a:solidFill>
                  <a:schemeClr val="bg1"/>
                </a:solidFill>
              </a:rPr>
              <a:t>feedback</a:t>
            </a:r>
            <a:r>
              <a:rPr lang="en-US" sz="2400" spc="-15" dirty="0">
                <a:solidFill>
                  <a:schemeClr val="bg1"/>
                </a:solidFill>
              </a:rPr>
              <a:t> to </a:t>
            </a:r>
            <a:r>
              <a:rPr lang="en-US" sz="2400" spc="-10" dirty="0">
                <a:solidFill>
                  <a:schemeClr val="bg1"/>
                </a:solidFill>
              </a:rPr>
              <a:t>instructor;</a:t>
            </a:r>
            <a:r>
              <a:rPr lang="en-US" sz="2400" spc="-20" dirty="0">
                <a:solidFill>
                  <a:schemeClr val="bg1"/>
                </a:solidFill>
              </a:rPr>
              <a:t> </a:t>
            </a:r>
            <a:r>
              <a:rPr lang="en-US" sz="2400" spc="-10" dirty="0">
                <a:solidFill>
                  <a:schemeClr val="bg1"/>
                </a:solidFill>
              </a:rPr>
              <a:t>student</a:t>
            </a:r>
            <a:r>
              <a:rPr lang="en-US" sz="2400" spc="-5" dirty="0">
                <a:solidFill>
                  <a:schemeClr val="bg1"/>
                </a:solidFill>
              </a:rPr>
              <a:t> </a:t>
            </a:r>
            <a:r>
              <a:rPr lang="en-US" sz="2400" spc="-10" dirty="0">
                <a:solidFill>
                  <a:schemeClr val="bg1"/>
                </a:solidFill>
              </a:rPr>
              <a:t>evaluation</a:t>
            </a:r>
            <a:r>
              <a:rPr lang="en-US" sz="2400" spc="10" dirty="0">
                <a:solidFill>
                  <a:schemeClr val="bg1"/>
                </a:solidFill>
              </a:rPr>
              <a:t> </a:t>
            </a:r>
            <a:r>
              <a:rPr lang="en-US" sz="2400" spc="-15" dirty="0">
                <a:solidFill>
                  <a:schemeClr val="bg1"/>
                </a:solidFill>
              </a:rPr>
              <a:t>forms</a:t>
            </a:r>
            <a:r>
              <a:rPr lang="en-US" sz="2400" spc="-10" dirty="0">
                <a:solidFill>
                  <a:schemeClr val="bg1"/>
                </a:solidFill>
              </a:rPr>
              <a:t> </a:t>
            </a:r>
            <a:r>
              <a:rPr lang="en-US" sz="2400" spc="-15" dirty="0">
                <a:solidFill>
                  <a:schemeClr val="bg1"/>
                </a:solidFill>
              </a:rPr>
              <a:t>are</a:t>
            </a:r>
            <a:r>
              <a:rPr lang="en-US" sz="2400" spc="10" dirty="0">
                <a:solidFill>
                  <a:schemeClr val="bg1"/>
                </a:solidFill>
              </a:rPr>
              <a:t> </a:t>
            </a:r>
            <a:r>
              <a:rPr lang="en-US" sz="2400" spc="-10" dirty="0">
                <a:solidFill>
                  <a:schemeClr val="bg1"/>
                </a:solidFill>
              </a:rPr>
              <a:t>provided</a:t>
            </a:r>
            <a:r>
              <a:rPr lang="en-US" sz="2400" spc="10" dirty="0">
                <a:solidFill>
                  <a:schemeClr val="bg1"/>
                </a:solidFill>
              </a:rPr>
              <a:t> </a:t>
            </a:r>
            <a:r>
              <a:rPr lang="en-US" sz="2400" spc="-15" dirty="0">
                <a:solidFill>
                  <a:schemeClr val="bg1"/>
                </a:solidFill>
              </a:rPr>
              <a:t>to </a:t>
            </a:r>
            <a:r>
              <a:rPr lang="en-US" sz="2400" spc="-10" dirty="0">
                <a:solidFill>
                  <a:schemeClr val="bg1"/>
                </a:solidFill>
              </a:rPr>
              <a:t>instructor after</a:t>
            </a:r>
            <a:r>
              <a:rPr lang="en-US" sz="2400" spc="-5" dirty="0">
                <a:solidFill>
                  <a:schemeClr val="bg1"/>
                </a:solidFill>
              </a:rPr>
              <a:t> </a:t>
            </a:r>
            <a:r>
              <a:rPr lang="en-US" sz="2400" spc="-10" dirty="0">
                <a:solidFill>
                  <a:schemeClr val="bg1"/>
                </a:solidFill>
              </a:rPr>
              <a:t>semester </a:t>
            </a:r>
            <a:r>
              <a:rPr lang="en-US" sz="2400" spc="-530" dirty="0">
                <a:solidFill>
                  <a:schemeClr val="bg1"/>
                </a:solidFill>
              </a:rPr>
              <a:t> </a:t>
            </a:r>
            <a:r>
              <a:rPr lang="en-US" sz="2400" dirty="0">
                <a:solidFill>
                  <a:schemeClr val="bg1"/>
                </a:solidFill>
              </a:rPr>
              <a:t>is</a:t>
            </a:r>
            <a:r>
              <a:rPr lang="en-US" sz="2400" spc="-15" dirty="0">
                <a:solidFill>
                  <a:schemeClr val="bg1"/>
                </a:solidFill>
              </a:rPr>
              <a:t> over</a:t>
            </a:r>
            <a:r>
              <a:rPr lang="en-US" sz="2400" dirty="0">
                <a:solidFill>
                  <a:schemeClr val="bg1"/>
                </a:solidFill>
              </a:rPr>
              <a:t> and</a:t>
            </a:r>
            <a:r>
              <a:rPr lang="en-US" sz="2400" spc="-5" dirty="0">
                <a:solidFill>
                  <a:schemeClr val="bg1"/>
                </a:solidFill>
              </a:rPr>
              <a:t> </a:t>
            </a:r>
            <a:r>
              <a:rPr lang="en-US" sz="2400" spc="-10" dirty="0">
                <a:solidFill>
                  <a:schemeClr val="bg1"/>
                </a:solidFill>
              </a:rPr>
              <a:t>grades submitted</a:t>
            </a:r>
            <a:endParaRPr lang="en-US" sz="2400" dirty="0">
              <a:solidFill>
                <a:schemeClr val="bg1"/>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5" dirty="0">
                <a:solidFill>
                  <a:schemeClr val="bg1"/>
                </a:solidFill>
              </a:rPr>
              <a:t>Do</a:t>
            </a:r>
            <a:r>
              <a:rPr lang="en-US" sz="2400" spc="-15" dirty="0">
                <a:solidFill>
                  <a:schemeClr val="bg1"/>
                </a:solidFill>
              </a:rPr>
              <a:t> </a:t>
            </a:r>
            <a:r>
              <a:rPr lang="en-US" sz="2400" spc="-5" dirty="0">
                <a:solidFill>
                  <a:schemeClr val="bg1"/>
                </a:solidFill>
              </a:rPr>
              <a:t>not</a:t>
            </a:r>
            <a:r>
              <a:rPr lang="en-US" sz="2400" spc="-10" dirty="0">
                <a:solidFill>
                  <a:schemeClr val="bg1"/>
                </a:solidFill>
              </a:rPr>
              <a:t> </a:t>
            </a:r>
            <a:r>
              <a:rPr lang="en-US" sz="2400" spc="-15" dirty="0">
                <a:solidFill>
                  <a:schemeClr val="bg1"/>
                </a:solidFill>
              </a:rPr>
              <a:t>engage</a:t>
            </a:r>
            <a:r>
              <a:rPr lang="en-US" sz="2400" dirty="0">
                <a:solidFill>
                  <a:schemeClr val="bg1"/>
                </a:solidFill>
              </a:rPr>
              <a:t> </a:t>
            </a:r>
            <a:r>
              <a:rPr lang="en-US" sz="2400" spc="-10" dirty="0">
                <a:solidFill>
                  <a:schemeClr val="bg1"/>
                </a:solidFill>
              </a:rPr>
              <a:t>students </a:t>
            </a:r>
            <a:r>
              <a:rPr lang="en-US" sz="2400" dirty="0">
                <a:solidFill>
                  <a:schemeClr val="bg1"/>
                </a:solidFill>
              </a:rPr>
              <a:t>while</a:t>
            </a:r>
            <a:r>
              <a:rPr lang="en-US" sz="2400" spc="-10" dirty="0">
                <a:solidFill>
                  <a:schemeClr val="bg1"/>
                </a:solidFill>
              </a:rPr>
              <a:t> </a:t>
            </a:r>
            <a:r>
              <a:rPr lang="en-US" sz="2400" dirty="0">
                <a:solidFill>
                  <a:schemeClr val="bg1"/>
                </a:solidFill>
              </a:rPr>
              <a:t>in</a:t>
            </a:r>
            <a:r>
              <a:rPr lang="en-US" sz="2400" spc="-10" dirty="0">
                <a:solidFill>
                  <a:schemeClr val="bg1"/>
                </a:solidFill>
              </a:rPr>
              <a:t> </a:t>
            </a:r>
            <a:r>
              <a:rPr lang="en-US" sz="2400" dirty="0">
                <a:solidFill>
                  <a:schemeClr val="bg1"/>
                </a:solidFill>
              </a:rPr>
              <a:t>the</a:t>
            </a:r>
            <a:r>
              <a:rPr lang="en-US" sz="2400" spc="-5" dirty="0">
                <a:solidFill>
                  <a:schemeClr val="bg1"/>
                </a:solidFill>
              </a:rPr>
              <a:t> </a:t>
            </a:r>
            <a:r>
              <a:rPr lang="en-US" sz="2400" spc="-15" dirty="0">
                <a:solidFill>
                  <a:schemeClr val="bg1"/>
                </a:solidFill>
              </a:rPr>
              <a:t>Canvas</a:t>
            </a:r>
            <a:r>
              <a:rPr lang="en-US" sz="2400" spc="-20" dirty="0">
                <a:solidFill>
                  <a:schemeClr val="bg1"/>
                </a:solidFill>
              </a:rPr>
              <a:t> </a:t>
            </a:r>
            <a:r>
              <a:rPr lang="en-US" sz="2400" spc="-15" dirty="0">
                <a:solidFill>
                  <a:schemeClr val="bg1"/>
                </a:solidFill>
              </a:rPr>
              <a:t>course </a:t>
            </a:r>
            <a:r>
              <a:rPr lang="en-US" sz="2400" spc="-5" dirty="0">
                <a:solidFill>
                  <a:schemeClr val="bg1"/>
                </a:solidFill>
              </a:rPr>
              <a:t>shell</a:t>
            </a:r>
            <a:endParaRPr lang="en-US" sz="2400"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340027"/>
            <a:ext cx="10158095" cy="289823"/>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Segoe UI"/>
                <a:cs typeface="Segoe UI"/>
              </a:rPr>
              <a:t>Sample</a:t>
            </a:r>
            <a:r>
              <a:rPr sz="1800" b="1" spc="5" dirty="0">
                <a:solidFill>
                  <a:schemeClr val="tx1"/>
                </a:solidFill>
                <a:latin typeface="Segoe UI"/>
                <a:cs typeface="Segoe UI"/>
              </a:rPr>
              <a:t> </a:t>
            </a:r>
            <a:r>
              <a:rPr sz="1800" b="1" spc="-5" dirty="0">
                <a:solidFill>
                  <a:schemeClr val="tx1"/>
                </a:solidFill>
                <a:latin typeface="Segoe UI"/>
                <a:cs typeface="Segoe UI"/>
              </a:rPr>
              <a:t>Email</a:t>
            </a:r>
            <a:r>
              <a:rPr sz="1800" b="1" spc="15" dirty="0">
                <a:solidFill>
                  <a:schemeClr val="tx1"/>
                </a:solidFill>
                <a:latin typeface="Segoe UI"/>
                <a:cs typeface="Segoe UI"/>
              </a:rPr>
              <a:t> </a:t>
            </a:r>
            <a:r>
              <a:rPr sz="1800" b="1" spc="-10" dirty="0">
                <a:solidFill>
                  <a:schemeClr val="tx1"/>
                </a:solidFill>
                <a:latin typeface="Segoe UI"/>
                <a:cs typeface="Segoe UI"/>
              </a:rPr>
              <a:t>Exchange </a:t>
            </a:r>
            <a:r>
              <a:rPr sz="1800" b="1" spc="-5" dirty="0">
                <a:solidFill>
                  <a:schemeClr val="tx1"/>
                </a:solidFill>
                <a:latin typeface="Segoe UI"/>
                <a:cs typeface="Segoe UI"/>
              </a:rPr>
              <a:t>for Acknowledgement</a:t>
            </a:r>
            <a:r>
              <a:rPr sz="1800" b="1" spc="15" dirty="0">
                <a:solidFill>
                  <a:schemeClr val="tx1"/>
                </a:solidFill>
                <a:latin typeface="Segoe UI"/>
                <a:cs typeface="Segoe UI"/>
              </a:rPr>
              <a:t> </a:t>
            </a:r>
            <a:r>
              <a:rPr sz="1800" b="1" spc="-20" dirty="0">
                <a:solidFill>
                  <a:schemeClr val="tx1"/>
                </a:solidFill>
                <a:latin typeface="Segoe UI"/>
                <a:cs typeface="Segoe UI"/>
              </a:rPr>
              <a:t>of</a:t>
            </a:r>
            <a:r>
              <a:rPr sz="1800" b="1" dirty="0">
                <a:solidFill>
                  <a:schemeClr val="tx1"/>
                </a:solidFill>
                <a:latin typeface="Segoe UI"/>
                <a:cs typeface="Segoe UI"/>
              </a:rPr>
              <a:t> </a:t>
            </a:r>
            <a:r>
              <a:rPr sz="1800" b="1" spc="-10" dirty="0">
                <a:solidFill>
                  <a:schemeClr val="tx1"/>
                </a:solidFill>
                <a:latin typeface="Segoe UI"/>
                <a:cs typeface="Segoe UI"/>
              </a:rPr>
              <a:t>Receipt</a:t>
            </a:r>
            <a:r>
              <a:rPr sz="1800" b="1" spc="15" dirty="0">
                <a:solidFill>
                  <a:schemeClr val="tx1"/>
                </a:solidFill>
                <a:latin typeface="Segoe UI"/>
                <a:cs typeface="Segoe UI"/>
              </a:rPr>
              <a:t> </a:t>
            </a:r>
            <a:r>
              <a:rPr sz="1800" b="1" spc="-20" dirty="0">
                <a:solidFill>
                  <a:schemeClr val="tx1"/>
                </a:solidFill>
                <a:latin typeface="Segoe UI"/>
                <a:cs typeface="Segoe UI"/>
              </a:rPr>
              <a:t>of</a:t>
            </a:r>
            <a:r>
              <a:rPr sz="1800" b="1" spc="5" dirty="0">
                <a:solidFill>
                  <a:schemeClr val="tx1"/>
                </a:solidFill>
                <a:latin typeface="Segoe UI"/>
                <a:cs typeface="Segoe UI"/>
              </a:rPr>
              <a:t> </a:t>
            </a:r>
            <a:r>
              <a:rPr sz="1800" b="1" spc="-10" dirty="0">
                <a:solidFill>
                  <a:schemeClr val="tx1"/>
                </a:solidFill>
                <a:latin typeface="Segoe UI"/>
                <a:cs typeface="Segoe UI"/>
              </a:rPr>
              <a:t>Evaluation</a:t>
            </a:r>
            <a:endParaRPr sz="1800" dirty="0">
              <a:solidFill>
                <a:schemeClr val="tx1"/>
              </a:solidFill>
              <a:latin typeface="Segoe UI"/>
              <a:cs typeface="Segoe UI"/>
            </a:endParaRPr>
          </a:p>
        </p:txBody>
      </p:sp>
      <p:sp>
        <p:nvSpPr>
          <p:cNvPr id="3" name="object 3"/>
          <p:cNvSpPr txBox="1"/>
          <p:nvPr/>
        </p:nvSpPr>
        <p:spPr>
          <a:xfrm>
            <a:off x="-5316" y="1295400"/>
            <a:ext cx="12191999" cy="4995919"/>
          </a:xfrm>
          <a:prstGeom prst="rect">
            <a:avLst/>
          </a:prstGeom>
        </p:spPr>
        <p:txBody>
          <a:bodyPr vert="horz" wrap="square" lIns="0" tIns="12065" rIns="0" bIns="0" rtlCol="0">
            <a:spAutoFit/>
          </a:bodyPr>
          <a:lstStyle/>
          <a:p>
            <a:pPr marL="12700">
              <a:lnSpc>
                <a:spcPts val="1939"/>
              </a:lnSpc>
              <a:spcBef>
                <a:spcPts val="95"/>
              </a:spcBef>
            </a:pPr>
            <a:r>
              <a:rPr sz="1900" spc="-15" dirty="0">
                <a:latin typeface="Calibri"/>
                <a:cs typeface="Calibri"/>
              </a:rPr>
              <a:t>Re:</a:t>
            </a:r>
            <a:r>
              <a:rPr sz="1900" dirty="0">
                <a:latin typeface="Calibri"/>
                <a:cs typeface="Calibri"/>
              </a:rPr>
              <a:t> </a:t>
            </a:r>
            <a:r>
              <a:rPr sz="1900" spc="-15" dirty="0">
                <a:latin typeface="Calibri"/>
                <a:cs typeface="Calibri"/>
              </a:rPr>
              <a:t>Evaluation</a:t>
            </a:r>
            <a:r>
              <a:rPr sz="1900" spc="15" dirty="0">
                <a:latin typeface="Calibri"/>
                <a:cs typeface="Calibri"/>
              </a:rPr>
              <a:t> </a:t>
            </a:r>
            <a:r>
              <a:rPr sz="1900" spc="-5" dirty="0">
                <a:latin typeface="Calibri"/>
                <a:cs typeface="Calibri"/>
              </a:rPr>
              <a:t>Summary</a:t>
            </a:r>
            <a:r>
              <a:rPr sz="1900" dirty="0">
                <a:latin typeface="Calibri"/>
                <a:cs typeface="Calibri"/>
              </a:rPr>
              <a:t> </a:t>
            </a:r>
            <a:r>
              <a:rPr sz="1900" spc="-20" dirty="0">
                <a:latin typeface="Calibri"/>
                <a:cs typeface="Calibri"/>
              </a:rPr>
              <a:t>for </a:t>
            </a:r>
            <a:r>
              <a:rPr sz="1900" spc="-15" dirty="0">
                <a:latin typeface="Calibri"/>
                <a:cs typeface="Calibri"/>
              </a:rPr>
              <a:t>Evaluee</a:t>
            </a:r>
            <a:endParaRPr sz="1900" dirty="0">
              <a:latin typeface="Calibri"/>
              <a:cs typeface="Calibri"/>
            </a:endParaRPr>
          </a:p>
          <a:p>
            <a:pPr marL="12700">
              <a:lnSpc>
                <a:spcPts val="1595"/>
              </a:lnSpc>
            </a:pPr>
            <a:r>
              <a:rPr sz="1900" spc="-15" dirty="0">
                <a:latin typeface="Calibri"/>
                <a:cs typeface="Calibri"/>
              </a:rPr>
              <a:t>From:</a:t>
            </a:r>
            <a:r>
              <a:rPr sz="1900" spc="-25" dirty="0">
                <a:latin typeface="Calibri"/>
                <a:cs typeface="Calibri"/>
              </a:rPr>
              <a:t> </a:t>
            </a:r>
            <a:r>
              <a:rPr sz="1900" spc="-15" dirty="0">
                <a:latin typeface="Calibri"/>
                <a:cs typeface="Calibri"/>
              </a:rPr>
              <a:t>Evaluee</a:t>
            </a:r>
            <a:endParaRPr sz="1900" dirty="0">
              <a:latin typeface="Calibri"/>
              <a:cs typeface="Calibri"/>
            </a:endParaRPr>
          </a:p>
          <a:p>
            <a:pPr marL="12700" marR="6111875">
              <a:lnSpc>
                <a:spcPct val="70000"/>
              </a:lnSpc>
              <a:spcBef>
                <a:spcPts val="340"/>
              </a:spcBef>
            </a:pPr>
            <a:r>
              <a:rPr sz="1900" spc="-5" dirty="0">
                <a:latin typeface="Calibri"/>
                <a:cs typeface="Calibri"/>
              </a:rPr>
              <a:t>Sent:</a:t>
            </a:r>
            <a:r>
              <a:rPr sz="1900" spc="-10" dirty="0">
                <a:latin typeface="Calibri"/>
                <a:cs typeface="Calibri"/>
              </a:rPr>
              <a:t> </a:t>
            </a:r>
            <a:r>
              <a:rPr sz="1900" spc="-30" dirty="0">
                <a:latin typeface="Calibri"/>
                <a:cs typeface="Calibri"/>
              </a:rPr>
              <a:t>Thursday,</a:t>
            </a:r>
            <a:r>
              <a:rPr sz="1900" spc="5" dirty="0">
                <a:latin typeface="Calibri"/>
                <a:cs typeface="Calibri"/>
              </a:rPr>
              <a:t> </a:t>
            </a:r>
            <a:r>
              <a:rPr sz="1900" spc="-10" dirty="0">
                <a:latin typeface="Calibri"/>
                <a:cs typeface="Calibri"/>
              </a:rPr>
              <a:t>October</a:t>
            </a:r>
            <a:r>
              <a:rPr sz="1900" spc="10" dirty="0">
                <a:latin typeface="Calibri"/>
                <a:cs typeface="Calibri"/>
              </a:rPr>
              <a:t> </a:t>
            </a:r>
            <a:r>
              <a:rPr sz="1900" spc="-5" dirty="0">
                <a:latin typeface="Calibri"/>
                <a:cs typeface="Calibri"/>
              </a:rPr>
              <a:t>22,</a:t>
            </a:r>
            <a:r>
              <a:rPr sz="1900" spc="-10" dirty="0">
                <a:latin typeface="Calibri"/>
                <a:cs typeface="Calibri"/>
              </a:rPr>
              <a:t> 2020</a:t>
            </a:r>
            <a:r>
              <a:rPr sz="1900" spc="10" dirty="0">
                <a:latin typeface="Calibri"/>
                <a:cs typeface="Calibri"/>
              </a:rPr>
              <a:t> </a:t>
            </a:r>
            <a:r>
              <a:rPr sz="1900" spc="-10" dirty="0">
                <a:latin typeface="Calibri"/>
                <a:cs typeface="Calibri"/>
              </a:rPr>
              <a:t>1:01</a:t>
            </a:r>
            <a:r>
              <a:rPr sz="1900" dirty="0">
                <a:latin typeface="Calibri"/>
                <a:cs typeface="Calibri"/>
              </a:rPr>
              <a:t> </a:t>
            </a:r>
            <a:r>
              <a:rPr sz="1900" spc="-5" dirty="0">
                <a:latin typeface="Calibri"/>
                <a:cs typeface="Calibri"/>
              </a:rPr>
              <a:t>PM </a:t>
            </a:r>
            <a:r>
              <a:rPr sz="1900" spc="-415" dirty="0">
                <a:latin typeface="Calibri"/>
                <a:cs typeface="Calibri"/>
              </a:rPr>
              <a:t> </a:t>
            </a:r>
            <a:r>
              <a:rPr sz="1900" spc="-65" dirty="0">
                <a:latin typeface="Calibri"/>
                <a:cs typeface="Calibri"/>
              </a:rPr>
              <a:t>To:</a:t>
            </a:r>
            <a:r>
              <a:rPr sz="1900" spc="-10" dirty="0">
                <a:latin typeface="Calibri"/>
                <a:cs typeface="Calibri"/>
              </a:rPr>
              <a:t> </a:t>
            </a:r>
            <a:r>
              <a:rPr sz="1900" spc="-20" dirty="0">
                <a:latin typeface="Calibri"/>
                <a:cs typeface="Calibri"/>
              </a:rPr>
              <a:t>Evaluator</a:t>
            </a:r>
            <a:r>
              <a:rPr sz="1900" spc="15" dirty="0">
                <a:latin typeface="Calibri"/>
                <a:cs typeface="Calibri"/>
              </a:rPr>
              <a:t> </a:t>
            </a:r>
            <a:r>
              <a:rPr sz="1900" spc="-10" dirty="0">
                <a:latin typeface="Calibri"/>
                <a:cs typeface="Calibri"/>
              </a:rPr>
              <a:t>&lt;</a:t>
            </a:r>
            <a:r>
              <a:rPr sz="1900" spc="-10" dirty="0">
                <a:latin typeface="Calibri"/>
                <a:cs typeface="Calibri"/>
                <a:hlinkClick r:id="rId2">
                  <a:extLst>
                    <a:ext uri="{A12FA001-AC4F-418D-AE19-62706E023703}">
                      <ahyp:hlinkClr xmlns:ahyp="http://schemas.microsoft.com/office/drawing/2018/hyperlinkcolor" val="tx"/>
                    </a:ext>
                  </a:extLst>
                </a:hlinkClick>
              </a:rPr>
              <a:t>evaluator@clpccd.org</a:t>
            </a:r>
            <a:r>
              <a:rPr sz="1900" spc="-10" dirty="0">
                <a:latin typeface="Calibri"/>
                <a:cs typeface="Calibri"/>
              </a:rPr>
              <a:t>&gt;</a:t>
            </a:r>
            <a:endParaRPr sz="1900" dirty="0">
              <a:latin typeface="Calibri"/>
              <a:cs typeface="Calibri"/>
            </a:endParaRPr>
          </a:p>
          <a:p>
            <a:pPr marL="12700">
              <a:lnSpc>
                <a:spcPct val="100000"/>
              </a:lnSpc>
              <a:spcBef>
                <a:spcPts val="915"/>
              </a:spcBef>
            </a:pPr>
            <a:r>
              <a:rPr sz="1900" spc="-35" dirty="0">
                <a:latin typeface="Calibri"/>
                <a:cs typeface="Calibri"/>
              </a:rPr>
              <a:t>Evaluator,</a:t>
            </a:r>
            <a:endParaRPr sz="1900" dirty="0">
              <a:latin typeface="Calibri"/>
              <a:cs typeface="Calibri"/>
            </a:endParaRPr>
          </a:p>
          <a:p>
            <a:pPr marL="12700" marR="4739640">
              <a:lnSpc>
                <a:spcPct val="70000"/>
              </a:lnSpc>
              <a:spcBef>
                <a:spcPts val="1595"/>
              </a:spcBef>
            </a:pPr>
            <a:r>
              <a:rPr sz="1900" spc="-5" dirty="0">
                <a:latin typeface="Calibri"/>
                <a:cs typeface="Calibri"/>
              </a:rPr>
              <a:t>I</a:t>
            </a:r>
            <a:r>
              <a:rPr sz="1900" spc="-10" dirty="0">
                <a:latin typeface="Calibri"/>
                <a:cs typeface="Calibri"/>
              </a:rPr>
              <a:t> </a:t>
            </a:r>
            <a:r>
              <a:rPr sz="1900" spc="-20" dirty="0">
                <a:latin typeface="Calibri"/>
                <a:cs typeface="Calibri"/>
              </a:rPr>
              <a:t>have</a:t>
            </a:r>
            <a:r>
              <a:rPr sz="1900" spc="30" dirty="0">
                <a:latin typeface="Calibri"/>
                <a:cs typeface="Calibri"/>
              </a:rPr>
              <a:t> </a:t>
            </a:r>
            <a:r>
              <a:rPr sz="1900" spc="-10" dirty="0">
                <a:latin typeface="Calibri"/>
                <a:cs typeface="Calibri"/>
              </a:rPr>
              <a:t>received</a:t>
            </a:r>
            <a:r>
              <a:rPr sz="1900" spc="10" dirty="0">
                <a:latin typeface="Calibri"/>
                <a:cs typeface="Calibri"/>
              </a:rPr>
              <a:t> </a:t>
            </a:r>
            <a:r>
              <a:rPr sz="1900" spc="-5" dirty="0">
                <a:latin typeface="Calibri"/>
                <a:cs typeface="Calibri"/>
              </a:rPr>
              <a:t>the</a:t>
            </a:r>
            <a:r>
              <a:rPr sz="1900" spc="15" dirty="0">
                <a:latin typeface="Calibri"/>
                <a:cs typeface="Calibri"/>
              </a:rPr>
              <a:t> </a:t>
            </a:r>
            <a:r>
              <a:rPr sz="1900" spc="-10" dirty="0">
                <a:latin typeface="Calibri"/>
                <a:cs typeface="Calibri"/>
              </a:rPr>
              <a:t>evaluation</a:t>
            </a:r>
            <a:r>
              <a:rPr sz="1900" spc="25" dirty="0">
                <a:latin typeface="Calibri"/>
                <a:cs typeface="Calibri"/>
              </a:rPr>
              <a:t> </a:t>
            </a:r>
            <a:r>
              <a:rPr sz="1900" spc="-10" dirty="0">
                <a:latin typeface="Calibri"/>
                <a:cs typeface="Calibri"/>
              </a:rPr>
              <a:t>documents that</a:t>
            </a:r>
            <a:r>
              <a:rPr sz="1900" dirty="0">
                <a:latin typeface="Calibri"/>
                <a:cs typeface="Calibri"/>
              </a:rPr>
              <a:t> </a:t>
            </a:r>
            <a:r>
              <a:rPr sz="1900" spc="-15" dirty="0">
                <a:latin typeface="Calibri"/>
                <a:cs typeface="Calibri"/>
              </a:rPr>
              <a:t>you</a:t>
            </a:r>
            <a:r>
              <a:rPr sz="1900" dirty="0">
                <a:latin typeface="Calibri"/>
                <a:cs typeface="Calibri"/>
              </a:rPr>
              <a:t> </a:t>
            </a:r>
            <a:r>
              <a:rPr sz="1900" spc="-5" dirty="0">
                <a:latin typeface="Calibri"/>
                <a:cs typeface="Calibri"/>
              </a:rPr>
              <a:t>sent. </a:t>
            </a:r>
            <a:r>
              <a:rPr sz="1900" spc="-415" dirty="0">
                <a:latin typeface="Calibri"/>
                <a:cs typeface="Calibri"/>
              </a:rPr>
              <a:t> </a:t>
            </a:r>
            <a:r>
              <a:rPr sz="1900" spc="-5" dirty="0">
                <a:latin typeface="Calibri"/>
                <a:cs typeface="Calibri"/>
              </a:rPr>
              <a:t>Thank </a:t>
            </a:r>
            <a:r>
              <a:rPr sz="1900" spc="-15" dirty="0">
                <a:latin typeface="Calibri"/>
                <a:cs typeface="Calibri"/>
              </a:rPr>
              <a:t>you,</a:t>
            </a:r>
            <a:endParaRPr sz="1900" dirty="0">
              <a:latin typeface="Calibri"/>
              <a:cs typeface="Calibri"/>
            </a:endParaRPr>
          </a:p>
          <a:p>
            <a:pPr marL="12700">
              <a:lnSpc>
                <a:spcPct val="100000"/>
              </a:lnSpc>
              <a:spcBef>
                <a:spcPts val="915"/>
              </a:spcBef>
            </a:pPr>
            <a:r>
              <a:rPr sz="1900" spc="-15" dirty="0">
                <a:latin typeface="Calibri"/>
                <a:cs typeface="Calibri"/>
              </a:rPr>
              <a:t>Evaluee</a:t>
            </a:r>
            <a:endParaRPr sz="1900" dirty="0">
              <a:latin typeface="Calibri"/>
              <a:cs typeface="Calibri"/>
            </a:endParaRPr>
          </a:p>
          <a:p>
            <a:pPr>
              <a:lnSpc>
                <a:spcPct val="100000"/>
              </a:lnSpc>
              <a:spcBef>
                <a:spcPts val="5"/>
              </a:spcBef>
            </a:pPr>
            <a:endParaRPr sz="2050" dirty="0">
              <a:latin typeface="Calibri"/>
              <a:cs typeface="Calibri"/>
            </a:endParaRPr>
          </a:p>
          <a:p>
            <a:pPr marL="12700">
              <a:lnSpc>
                <a:spcPts val="1939"/>
              </a:lnSpc>
            </a:pPr>
            <a:r>
              <a:rPr sz="1900" spc="-15" dirty="0">
                <a:latin typeface="Calibri"/>
                <a:cs typeface="Calibri"/>
              </a:rPr>
              <a:t>From:</a:t>
            </a:r>
            <a:r>
              <a:rPr sz="1900" spc="-25" dirty="0">
                <a:latin typeface="Calibri"/>
                <a:cs typeface="Calibri"/>
              </a:rPr>
              <a:t> </a:t>
            </a:r>
            <a:r>
              <a:rPr sz="1900" spc="-20" dirty="0">
                <a:latin typeface="Calibri"/>
                <a:cs typeface="Calibri"/>
              </a:rPr>
              <a:t>Evaluator</a:t>
            </a:r>
            <a:endParaRPr sz="1900" dirty="0">
              <a:latin typeface="Calibri"/>
              <a:cs typeface="Calibri"/>
            </a:endParaRPr>
          </a:p>
          <a:p>
            <a:pPr marL="12700" marR="6198235">
              <a:lnSpc>
                <a:spcPct val="70000"/>
              </a:lnSpc>
              <a:spcBef>
                <a:spcPts val="340"/>
              </a:spcBef>
            </a:pPr>
            <a:r>
              <a:rPr sz="1900" spc="-5" dirty="0">
                <a:latin typeface="Calibri"/>
                <a:cs typeface="Calibri"/>
              </a:rPr>
              <a:t>Sent:</a:t>
            </a:r>
            <a:r>
              <a:rPr sz="1900" spc="-10" dirty="0">
                <a:latin typeface="Calibri"/>
                <a:cs typeface="Calibri"/>
              </a:rPr>
              <a:t> </a:t>
            </a:r>
            <a:r>
              <a:rPr sz="1900" spc="-40" dirty="0">
                <a:latin typeface="Calibri"/>
                <a:cs typeface="Calibri"/>
              </a:rPr>
              <a:t>Tuesday,</a:t>
            </a:r>
            <a:r>
              <a:rPr sz="1900" spc="-10" dirty="0">
                <a:latin typeface="Calibri"/>
                <a:cs typeface="Calibri"/>
              </a:rPr>
              <a:t> October</a:t>
            </a:r>
            <a:r>
              <a:rPr sz="1900" spc="5" dirty="0">
                <a:latin typeface="Calibri"/>
                <a:cs typeface="Calibri"/>
              </a:rPr>
              <a:t> </a:t>
            </a:r>
            <a:r>
              <a:rPr sz="1900" spc="-5" dirty="0">
                <a:latin typeface="Calibri"/>
                <a:cs typeface="Calibri"/>
              </a:rPr>
              <a:t>20,</a:t>
            </a:r>
            <a:r>
              <a:rPr sz="1900" spc="5" dirty="0">
                <a:latin typeface="Calibri"/>
                <a:cs typeface="Calibri"/>
              </a:rPr>
              <a:t> </a:t>
            </a:r>
            <a:r>
              <a:rPr sz="1900" spc="-10" dirty="0">
                <a:latin typeface="Calibri"/>
                <a:cs typeface="Calibri"/>
              </a:rPr>
              <a:t>2020</a:t>
            </a:r>
            <a:r>
              <a:rPr sz="1900" spc="-5" dirty="0">
                <a:latin typeface="Calibri"/>
                <a:cs typeface="Calibri"/>
              </a:rPr>
              <a:t> </a:t>
            </a:r>
            <a:r>
              <a:rPr sz="1900" spc="-10" dirty="0">
                <a:latin typeface="Calibri"/>
                <a:cs typeface="Calibri"/>
              </a:rPr>
              <a:t>8:09</a:t>
            </a:r>
            <a:r>
              <a:rPr sz="1900" spc="5" dirty="0">
                <a:latin typeface="Calibri"/>
                <a:cs typeface="Calibri"/>
              </a:rPr>
              <a:t> </a:t>
            </a:r>
            <a:r>
              <a:rPr sz="1900" spc="-10" dirty="0">
                <a:latin typeface="Calibri"/>
                <a:cs typeface="Calibri"/>
              </a:rPr>
              <a:t>AM </a:t>
            </a:r>
            <a:r>
              <a:rPr sz="1900" spc="-415" dirty="0">
                <a:latin typeface="Calibri"/>
                <a:cs typeface="Calibri"/>
              </a:rPr>
              <a:t> </a:t>
            </a:r>
            <a:r>
              <a:rPr sz="1900" spc="-65" dirty="0">
                <a:latin typeface="Calibri"/>
                <a:cs typeface="Calibri"/>
              </a:rPr>
              <a:t>To:</a:t>
            </a:r>
            <a:r>
              <a:rPr sz="1900" spc="-5" dirty="0">
                <a:latin typeface="Calibri"/>
                <a:cs typeface="Calibri"/>
              </a:rPr>
              <a:t> </a:t>
            </a:r>
            <a:r>
              <a:rPr sz="1900" spc="-15" dirty="0">
                <a:latin typeface="Calibri"/>
                <a:cs typeface="Calibri"/>
              </a:rPr>
              <a:t>Evaluee</a:t>
            </a:r>
            <a:r>
              <a:rPr sz="1900" spc="25" dirty="0">
                <a:latin typeface="Calibri"/>
                <a:cs typeface="Calibri"/>
              </a:rPr>
              <a:t> </a:t>
            </a:r>
            <a:r>
              <a:rPr sz="1900" spc="-10" dirty="0">
                <a:latin typeface="Calibri"/>
                <a:cs typeface="Calibri"/>
              </a:rPr>
              <a:t>&lt;</a:t>
            </a:r>
            <a:r>
              <a:rPr sz="1900" spc="-10" dirty="0">
                <a:latin typeface="Calibri"/>
                <a:cs typeface="Calibri"/>
                <a:hlinkClick r:id="rId3">
                  <a:extLst>
                    <a:ext uri="{A12FA001-AC4F-418D-AE19-62706E023703}">
                      <ahyp:hlinkClr xmlns:ahyp="http://schemas.microsoft.com/office/drawing/2018/hyperlinkcolor" val="tx"/>
                    </a:ext>
                  </a:extLst>
                </a:hlinkClick>
              </a:rPr>
              <a:t>evaluee@clpccd.org</a:t>
            </a:r>
            <a:r>
              <a:rPr sz="1900" spc="-10" dirty="0">
                <a:latin typeface="Calibri"/>
                <a:cs typeface="Calibri"/>
              </a:rPr>
              <a:t>&gt; </a:t>
            </a:r>
            <a:r>
              <a:rPr sz="1900" spc="-5" dirty="0">
                <a:latin typeface="Calibri"/>
                <a:cs typeface="Calibri"/>
              </a:rPr>
              <a:t> Subject:</a:t>
            </a:r>
            <a:r>
              <a:rPr sz="1900" spc="-15" dirty="0">
                <a:latin typeface="Calibri"/>
                <a:cs typeface="Calibri"/>
              </a:rPr>
              <a:t> Evaluation</a:t>
            </a:r>
            <a:r>
              <a:rPr sz="1900" spc="20" dirty="0">
                <a:latin typeface="Calibri"/>
                <a:cs typeface="Calibri"/>
              </a:rPr>
              <a:t> </a:t>
            </a:r>
            <a:r>
              <a:rPr sz="1900" spc="-5" dirty="0">
                <a:latin typeface="Calibri"/>
                <a:cs typeface="Calibri"/>
              </a:rPr>
              <a:t>Summary </a:t>
            </a:r>
            <a:r>
              <a:rPr sz="1900" spc="-20" dirty="0">
                <a:latin typeface="Calibri"/>
                <a:cs typeface="Calibri"/>
              </a:rPr>
              <a:t>for</a:t>
            </a:r>
            <a:r>
              <a:rPr sz="1900" spc="-10" dirty="0">
                <a:latin typeface="Calibri"/>
                <a:cs typeface="Calibri"/>
              </a:rPr>
              <a:t> </a:t>
            </a:r>
            <a:r>
              <a:rPr sz="1900" spc="-15" dirty="0">
                <a:latin typeface="Calibri"/>
                <a:cs typeface="Calibri"/>
              </a:rPr>
              <a:t>Evaluee</a:t>
            </a:r>
            <a:endParaRPr sz="1900" dirty="0">
              <a:latin typeface="Calibri"/>
              <a:cs typeface="Calibri"/>
            </a:endParaRPr>
          </a:p>
          <a:p>
            <a:pPr marL="12700">
              <a:lnSpc>
                <a:spcPct val="100000"/>
              </a:lnSpc>
              <a:spcBef>
                <a:spcPts val="915"/>
              </a:spcBef>
            </a:pPr>
            <a:r>
              <a:rPr sz="1900" spc="-10" dirty="0">
                <a:latin typeface="Calibri"/>
                <a:cs typeface="Calibri"/>
              </a:rPr>
              <a:t>Hi</a:t>
            </a:r>
            <a:r>
              <a:rPr sz="1900" spc="-25" dirty="0">
                <a:latin typeface="Calibri"/>
                <a:cs typeface="Calibri"/>
              </a:rPr>
              <a:t> </a:t>
            </a:r>
            <a:r>
              <a:rPr sz="1900" spc="-15" dirty="0">
                <a:latin typeface="Calibri"/>
                <a:cs typeface="Calibri"/>
              </a:rPr>
              <a:t>Evaluee,</a:t>
            </a:r>
            <a:endParaRPr sz="1900" dirty="0">
              <a:latin typeface="Calibri"/>
              <a:cs typeface="Calibri"/>
            </a:endParaRPr>
          </a:p>
          <a:p>
            <a:pPr marL="12700" marR="5080">
              <a:lnSpc>
                <a:spcPct val="70000"/>
              </a:lnSpc>
              <a:spcBef>
                <a:spcPts val="1595"/>
              </a:spcBef>
            </a:pPr>
            <a:r>
              <a:rPr sz="1900" spc="-20" dirty="0">
                <a:latin typeface="Calibri"/>
                <a:cs typeface="Calibri"/>
              </a:rPr>
              <a:t>Attached</a:t>
            </a:r>
            <a:r>
              <a:rPr sz="1900" spc="10" dirty="0">
                <a:latin typeface="Calibri"/>
                <a:cs typeface="Calibri"/>
              </a:rPr>
              <a:t> </a:t>
            </a:r>
            <a:r>
              <a:rPr sz="1900" spc="-5" dirty="0">
                <a:latin typeface="Calibri"/>
                <a:cs typeface="Calibri"/>
              </a:rPr>
              <a:t>is </a:t>
            </a:r>
            <a:r>
              <a:rPr sz="1900" spc="-10" dirty="0">
                <a:latin typeface="Calibri"/>
                <a:cs typeface="Calibri"/>
              </a:rPr>
              <a:t>your</a:t>
            </a:r>
            <a:r>
              <a:rPr sz="1900" spc="5" dirty="0">
                <a:latin typeface="Calibri"/>
                <a:cs typeface="Calibri"/>
              </a:rPr>
              <a:t> </a:t>
            </a:r>
            <a:r>
              <a:rPr sz="1900" spc="-10" dirty="0">
                <a:latin typeface="Calibri"/>
                <a:cs typeface="Calibri"/>
              </a:rPr>
              <a:t>completed</a:t>
            </a:r>
            <a:r>
              <a:rPr sz="1900" spc="30" dirty="0">
                <a:latin typeface="Calibri"/>
                <a:cs typeface="Calibri"/>
              </a:rPr>
              <a:t> </a:t>
            </a:r>
            <a:r>
              <a:rPr sz="1900" spc="-10" dirty="0">
                <a:latin typeface="Calibri"/>
                <a:cs typeface="Calibri"/>
              </a:rPr>
              <a:t>evaluation</a:t>
            </a:r>
            <a:r>
              <a:rPr sz="1900" spc="30" dirty="0">
                <a:latin typeface="Calibri"/>
                <a:cs typeface="Calibri"/>
              </a:rPr>
              <a:t> </a:t>
            </a:r>
            <a:r>
              <a:rPr sz="1900" spc="-15" dirty="0">
                <a:latin typeface="Calibri"/>
                <a:cs typeface="Calibri"/>
              </a:rPr>
              <a:t>form</a:t>
            </a:r>
            <a:r>
              <a:rPr sz="1900" spc="-10" dirty="0">
                <a:latin typeface="Calibri"/>
                <a:cs typeface="Calibri"/>
              </a:rPr>
              <a:t> </a:t>
            </a:r>
            <a:r>
              <a:rPr sz="1900" spc="-5" dirty="0">
                <a:latin typeface="Calibri"/>
                <a:cs typeface="Calibri"/>
              </a:rPr>
              <a:t>and</a:t>
            </a:r>
            <a:r>
              <a:rPr sz="1900" spc="5" dirty="0">
                <a:latin typeface="Calibri"/>
                <a:cs typeface="Calibri"/>
              </a:rPr>
              <a:t> </a:t>
            </a:r>
            <a:r>
              <a:rPr sz="1900" spc="-5" dirty="0">
                <a:latin typeface="Calibri"/>
                <a:cs typeface="Calibri"/>
              </a:rPr>
              <a:t>summary</a:t>
            </a:r>
            <a:r>
              <a:rPr sz="1900" dirty="0">
                <a:latin typeface="Calibri"/>
                <a:cs typeface="Calibri"/>
              </a:rPr>
              <a:t> </a:t>
            </a:r>
            <a:r>
              <a:rPr sz="1900" spc="-20" dirty="0">
                <a:latin typeface="Calibri"/>
                <a:cs typeface="Calibri"/>
              </a:rPr>
              <a:t>for</a:t>
            </a:r>
            <a:r>
              <a:rPr sz="1900" spc="5" dirty="0">
                <a:latin typeface="Calibri"/>
                <a:cs typeface="Calibri"/>
              </a:rPr>
              <a:t> </a:t>
            </a:r>
            <a:r>
              <a:rPr sz="1900" spc="-25" dirty="0">
                <a:latin typeface="Calibri"/>
                <a:cs typeface="Calibri"/>
              </a:rPr>
              <a:t>my</a:t>
            </a:r>
            <a:r>
              <a:rPr sz="1900" dirty="0">
                <a:latin typeface="Calibri"/>
                <a:cs typeface="Calibri"/>
              </a:rPr>
              <a:t> </a:t>
            </a:r>
            <a:r>
              <a:rPr sz="1900" spc="-5" dirty="0">
                <a:latin typeface="Calibri"/>
                <a:cs typeface="Calibri"/>
              </a:rPr>
              <a:t>class</a:t>
            </a:r>
            <a:r>
              <a:rPr sz="1900" spc="-10" dirty="0">
                <a:latin typeface="Calibri"/>
                <a:cs typeface="Calibri"/>
              </a:rPr>
              <a:t> </a:t>
            </a:r>
            <a:r>
              <a:rPr sz="1900" spc="-5" dirty="0">
                <a:latin typeface="Calibri"/>
                <a:cs typeface="Calibri"/>
              </a:rPr>
              <a:t>visit</a:t>
            </a:r>
            <a:r>
              <a:rPr sz="1900" spc="15" dirty="0">
                <a:latin typeface="Calibri"/>
                <a:cs typeface="Calibri"/>
              </a:rPr>
              <a:t> </a:t>
            </a:r>
            <a:r>
              <a:rPr sz="1900" spc="-5" dirty="0">
                <a:latin typeface="Calibri"/>
                <a:cs typeface="Calibri"/>
              </a:rPr>
              <a:t>on</a:t>
            </a:r>
            <a:r>
              <a:rPr sz="1900" spc="5" dirty="0">
                <a:latin typeface="Calibri"/>
                <a:cs typeface="Calibri"/>
              </a:rPr>
              <a:t> </a:t>
            </a:r>
            <a:r>
              <a:rPr sz="1900" spc="-10" dirty="0">
                <a:latin typeface="Calibri"/>
                <a:cs typeface="Calibri"/>
              </a:rPr>
              <a:t>October</a:t>
            </a:r>
            <a:r>
              <a:rPr sz="1900" spc="15" dirty="0">
                <a:latin typeface="Calibri"/>
                <a:cs typeface="Calibri"/>
              </a:rPr>
              <a:t> </a:t>
            </a:r>
            <a:r>
              <a:rPr sz="1900" spc="-5" dirty="0">
                <a:latin typeface="Calibri"/>
                <a:cs typeface="Calibri"/>
              </a:rPr>
              <a:t>13,</a:t>
            </a:r>
            <a:r>
              <a:rPr sz="1900" dirty="0">
                <a:latin typeface="Calibri"/>
                <a:cs typeface="Calibri"/>
              </a:rPr>
              <a:t> </a:t>
            </a:r>
            <a:r>
              <a:rPr sz="1900" spc="-10" dirty="0">
                <a:latin typeface="Calibri"/>
                <a:cs typeface="Calibri"/>
              </a:rPr>
              <a:t>2020</a:t>
            </a:r>
            <a:r>
              <a:rPr sz="1900" spc="5" dirty="0">
                <a:latin typeface="Calibri"/>
                <a:cs typeface="Calibri"/>
              </a:rPr>
              <a:t> </a:t>
            </a:r>
            <a:r>
              <a:rPr sz="1900" spc="-20" dirty="0">
                <a:latin typeface="Calibri"/>
                <a:cs typeface="Calibri"/>
              </a:rPr>
              <a:t>for</a:t>
            </a:r>
            <a:r>
              <a:rPr sz="1900" spc="5" dirty="0">
                <a:latin typeface="Calibri"/>
                <a:cs typeface="Calibri"/>
              </a:rPr>
              <a:t> </a:t>
            </a:r>
            <a:r>
              <a:rPr sz="1900" spc="-15" dirty="0">
                <a:latin typeface="Calibri"/>
                <a:cs typeface="Calibri"/>
              </a:rPr>
              <a:t>your </a:t>
            </a:r>
            <a:r>
              <a:rPr sz="1900" spc="-415" dirty="0">
                <a:latin typeface="Calibri"/>
                <a:cs typeface="Calibri"/>
              </a:rPr>
              <a:t> </a:t>
            </a:r>
            <a:r>
              <a:rPr sz="1900" spc="-30" dirty="0">
                <a:latin typeface="Calibri"/>
                <a:cs typeface="Calibri"/>
              </a:rPr>
              <a:t>review.</a:t>
            </a:r>
            <a:r>
              <a:rPr sz="1900" spc="450" dirty="0">
                <a:latin typeface="Calibri"/>
                <a:cs typeface="Calibri"/>
              </a:rPr>
              <a:t> </a:t>
            </a:r>
            <a:r>
              <a:rPr sz="1900" spc="-5" dirty="0">
                <a:latin typeface="Calibri"/>
                <a:cs typeface="Calibri"/>
              </a:rPr>
              <a:t>Please,</a:t>
            </a:r>
            <a:r>
              <a:rPr sz="1900" spc="10" dirty="0">
                <a:latin typeface="Calibri"/>
                <a:cs typeface="Calibri"/>
              </a:rPr>
              <a:t> </a:t>
            </a:r>
            <a:r>
              <a:rPr sz="1900" spc="-10" dirty="0">
                <a:latin typeface="Calibri"/>
                <a:cs typeface="Calibri"/>
              </a:rPr>
              <a:t>respond</a:t>
            </a:r>
            <a:r>
              <a:rPr sz="1900" spc="5" dirty="0">
                <a:latin typeface="Calibri"/>
                <a:cs typeface="Calibri"/>
              </a:rPr>
              <a:t> </a:t>
            </a:r>
            <a:r>
              <a:rPr sz="1900" spc="-15" dirty="0">
                <a:latin typeface="Calibri"/>
                <a:cs typeface="Calibri"/>
              </a:rPr>
              <a:t>to</a:t>
            </a:r>
            <a:r>
              <a:rPr sz="1900" dirty="0">
                <a:latin typeface="Calibri"/>
                <a:cs typeface="Calibri"/>
              </a:rPr>
              <a:t> </a:t>
            </a:r>
            <a:r>
              <a:rPr sz="1900" spc="-5" dirty="0">
                <a:latin typeface="Calibri"/>
                <a:cs typeface="Calibri"/>
              </a:rPr>
              <a:t>this</a:t>
            </a:r>
            <a:r>
              <a:rPr sz="1900" spc="10" dirty="0">
                <a:latin typeface="Calibri"/>
                <a:cs typeface="Calibri"/>
              </a:rPr>
              <a:t> </a:t>
            </a:r>
            <a:r>
              <a:rPr sz="1900" spc="-5" dirty="0">
                <a:latin typeface="Calibri"/>
                <a:cs typeface="Calibri"/>
              </a:rPr>
              <a:t>email</a:t>
            </a:r>
            <a:r>
              <a:rPr sz="1900" spc="15" dirty="0">
                <a:latin typeface="Calibri"/>
                <a:cs typeface="Calibri"/>
              </a:rPr>
              <a:t> </a:t>
            </a:r>
            <a:r>
              <a:rPr sz="1900" spc="-15" dirty="0">
                <a:latin typeface="Calibri"/>
                <a:cs typeface="Calibri"/>
              </a:rPr>
              <a:t>to</a:t>
            </a:r>
            <a:r>
              <a:rPr sz="1900" dirty="0">
                <a:latin typeface="Calibri"/>
                <a:cs typeface="Calibri"/>
              </a:rPr>
              <a:t> </a:t>
            </a:r>
            <a:r>
              <a:rPr sz="1900" spc="-10" dirty="0">
                <a:latin typeface="Calibri"/>
                <a:cs typeface="Calibri"/>
              </a:rPr>
              <a:t>acknowledge</a:t>
            </a:r>
            <a:r>
              <a:rPr sz="1900" spc="45" dirty="0">
                <a:latin typeface="Calibri"/>
                <a:cs typeface="Calibri"/>
              </a:rPr>
              <a:t> </a:t>
            </a:r>
            <a:r>
              <a:rPr sz="1900" spc="-10" dirty="0">
                <a:latin typeface="Calibri"/>
                <a:cs typeface="Calibri"/>
              </a:rPr>
              <a:t>that</a:t>
            </a:r>
            <a:r>
              <a:rPr sz="1900" spc="-5" dirty="0">
                <a:latin typeface="Calibri"/>
                <a:cs typeface="Calibri"/>
              </a:rPr>
              <a:t> </a:t>
            </a:r>
            <a:r>
              <a:rPr sz="1900" spc="-15" dirty="0">
                <a:latin typeface="Calibri"/>
                <a:cs typeface="Calibri"/>
              </a:rPr>
              <a:t>you</a:t>
            </a:r>
            <a:r>
              <a:rPr sz="1900" spc="5" dirty="0">
                <a:latin typeface="Calibri"/>
                <a:cs typeface="Calibri"/>
              </a:rPr>
              <a:t> </a:t>
            </a:r>
            <a:r>
              <a:rPr sz="1900" spc="-20" dirty="0">
                <a:latin typeface="Calibri"/>
                <a:cs typeface="Calibri"/>
              </a:rPr>
              <a:t>have</a:t>
            </a:r>
            <a:r>
              <a:rPr sz="1900" spc="35" dirty="0">
                <a:latin typeface="Calibri"/>
                <a:cs typeface="Calibri"/>
              </a:rPr>
              <a:t> </a:t>
            </a:r>
            <a:r>
              <a:rPr sz="1900" spc="-10" dirty="0">
                <a:latin typeface="Calibri"/>
                <a:cs typeface="Calibri"/>
              </a:rPr>
              <a:t>received</a:t>
            </a:r>
            <a:r>
              <a:rPr sz="1900" spc="30" dirty="0">
                <a:latin typeface="Calibri"/>
                <a:cs typeface="Calibri"/>
              </a:rPr>
              <a:t> </a:t>
            </a:r>
            <a:r>
              <a:rPr sz="1900" spc="-5" dirty="0">
                <a:latin typeface="Calibri"/>
                <a:cs typeface="Calibri"/>
              </a:rPr>
              <a:t>the</a:t>
            </a:r>
            <a:r>
              <a:rPr sz="1900" spc="10" dirty="0">
                <a:latin typeface="Calibri"/>
                <a:cs typeface="Calibri"/>
              </a:rPr>
              <a:t> </a:t>
            </a:r>
            <a:r>
              <a:rPr sz="1900" spc="-10" dirty="0">
                <a:latin typeface="Calibri"/>
                <a:cs typeface="Calibri"/>
              </a:rPr>
              <a:t>evaluation,</a:t>
            </a:r>
            <a:r>
              <a:rPr sz="1900" spc="25" dirty="0">
                <a:latin typeface="Calibri"/>
                <a:cs typeface="Calibri"/>
              </a:rPr>
              <a:t> </a:t>
            </a:r>
            <a:r>
              <a:rPr sz="1900" spc="-15" dirty="0">
                <a:latin typeface="Calibri"/>
                <a:cs typeface="Calibri"/>
              </a:rPr>
              <a:t>you</a:t>
            </a:r>
            <a:r>
              <a:rPr sz="1900" spc="5" dirty="0">
                <a:latin typeface="Calibri"/>
                <a:cs typeface="Calibri"/>
              </a:rPr>
              <a:t> </a:t>
            </a:r>
            <a:r>
              <a:rPr sz="1900" spc="-20" dirty="0">
                <a:latin typeface="Calibri"/>
                <a:cs typeface="Calibri"/>
              </a:rPr>
              <a:t>may </a:t>
            </a:r>
            <a:r>
              <a:rPr sz="1900" spc="-15" dirty="0">
                <a:latin typeface="Calibri"/>
                <a:cs typeface="Calibri"/>
              </a:rPr>
              <a:t> </a:t>
            </a:r>
            <a:r>
              <a:rPr sz="1900" spc="-5" dirty="0">
                <a:latin typeface="Calibri"/>
                <a:cs typeface="Calibri"/>
              </a:rPr>
              <a:t>also </a:t>
            </a:r>
            <a:r>
              <a:rPr sz="1900" spc="-15" dirty="0">
                <a:latin typeface="Calibri"/>
                <a:cs typeface="Calibri"/>
              </a:rPr>
              <a:t>attach</a:t>
            </a:r>
            <a:r>
              <a:rPr sz="1900" spc="-10" dirty="0">
                <a:latin typeface="Calibri"/>
                <a:cs typeface="Calibri"/>
              </a:rPr>
              <a:t> </a:t>
            </a:r>
            <a:r>
              <a:rPr sz="1900" spc="-5" dirty="0">
                <a:latin typeface="Calibri"/>
                <a:cs typeface="Calibri"/>
              </a:rPr>
              <a:t>a</a:t>
            </a:r>
            <a:r>
              <a:rPr sz="1900" spc="-10" dirty="0">
                <a:latin typeface="Calibri"/>
                <a:cs typeface="Calibri"/>
              </a:rPr>
              <a:t> response</a:t>
            </a:r>
            <a:r>
              <a:rPr sz="1900" spc="5" dirty="0">
                <a:latin typeface="Calibri"/>
                <a:cs typeface="Calibri"/>
              </a:rPr>
              <a:t> </a:t>
            </a:r>
            <a:r>
              <a:rPr sz="1900" spc="-15" dirty="0">
                <a:latin typeface="Calibri"/>
                <a:cs typeface="Calibri"/>
              </a:rPr>
              <a:t>to</a:t>
            </a:r>
            <a:r>
              <a:rPr sz="1900" spc="-5" dirty="0">
                <a:latin typeface="Calibri"/>
                <a:cs typeface="Calibri"/>
              </a:rPr>
              <a:t> the</a:t>
            </a:r>
            <a:r>
              <a:rPr sz="1900" spc="5" dirty="0">
                <a:latin typeface="Calibri"/>
                <a:cs typeface="Calibri"/>
              </a:rPr>
              <a:t> </a:t>
            </a:r>
            <a:r>
              <a:rPr sz="1900" spc="-10" dirty="0">
                <a:latin typeface="Calibri"/>
                <a:cs typeface="Calibri"/>
              </a:rPr>
              <a:t>evaluation</a:t>
            </a:r>
            <a:r>
              <a:rPr sz="1900" spc="25" dirty="0">
                <a:latin typeface="Calibri"/>
                <a:cs typeface="Calibri"/>
              </a:rPr>
              <a:t> </a:t>
            </a:r>
            <a:r>
              <a:rPr sz="1900" spc="-5" dirty="0">
                <a:latin typeface="Calibri"/>
                <a:cs typeface="Calibri"/>
              </a:rPr>
              <a:t>if</a:t>
            </a:r>
            <a:r>
              <a:rPr sz="1900" dirty="0">
                <a:latin typeface="Calibri"/>
                <a:cs typeface="Calibri"/>
              </a:rPr>
              <a:t> </a:t>
            </a:r>
            <a:r>
              <a:rPr sz="1900" spc="-15" dirty="0">
                <a:latin typeface="Calibri"/>
                <a:cs typeface="Calibri"/>
              </a:rPr>
              <a:t>you</a:t>
            </a:r>
            <a:r>
              <a:rPr sz="1900" dirty="0">
                <a:latin typeface="Calibri"/>
                <a:cs typeface="Calibri"/>
              </a:rPr>
              <a:t> </a:t>
            </a:r>
            <a:r>
              <a:rPr sz="1900" spc="-5" dirty="0">
                <a:latin typeface="Calibri"/>
                <a:cs typeface="Calibri"/>
              </a:rPr>
              <a:t>choose.</a:t>
            </a:r>
            <a:endParaRPr sz="1900" dirty="0">
              <a:latin typeface="Calibri"/>
              <a:cs typeface="Calibri"/>
            </a:endParaRPr>
          </a:p>
          <a:p>
            <a:pPr marL="12700" marR="9158605">
              <a:lnSpc>
                <a:spcPct val="70000"/>
              </a:lnSpc>
              <a:spcBef>
                <a:spcPts val="1600"/>
              </a:spcBef>
            </a:pPr>
            <a:r>
              <a:rPr sz="1900" spc="-5" dirty="0">
                <a:latin typeface="Calibri"/>
                <a:cs typeface="Calibri"/>
              </a:rPr>
              <a:t>Thank</a:t>
            </a:r>
            <a:r>
              <a:rPr sz="1900" spc="-75" dirty="0">
                <a:latin typeface="Calibri"/>
                <a:cs typeface="Calibri"/>
              </a:rPr>
              <a:t> </a:t>
            </a:r>
            <a:r>
              <a:rPr sz="1900" spc="-15" dirty="0">
                <a:latin typeface="Calibri"/>
                <a:cs typeface="Calibri"/>
              </a:rPr>
              <a:t>you, </a:t>
            </a:r>
            <a:r>
              <a:rPr sz="1900" spc="-415" dirty="0">
                <a:latin typeface="Calibri"/>
                <a:cs typeface="Calibri"/>
              </a:rPr>
              <a:t> </a:t>
            </a:r>
            <a:r>
              <a:rPr sz="1900" spc="-20" dirty="0">
                <a:latin typeface="Calibri"/>
                <a:cs typeface="Calibri"/>
              </a:rPr>
              <a:t>Evaluator</a:t>
            </a:r>
            <a:endParaRPr sz="1900" dirty="0">
              <a:latin typeface="Calibri"/>
              <a:cs typeface="Calibri"/>
            </a:endParaRPr>
          </a:p>
        </p:txBody>
      </p:sp>
      <p:sp>
        <p:nvSpPr>
          <p:cNvPr id="4" name="object 4"/>
          <p:cNvSpPr/>
          <p:nvPr/>
        </p:nvSpPr>
        <p:spPr>
          <a:xfrm>
            <a:off x="881633" y="3306317"/>
            <a:ext cx="10360660" cy="0"/>
          </a:xfrm>
          <a:custGeom>
            <a:avLst/>
            <a:gdLst/>
            <a:ahLst/>
            <a:cxnLst/>
            <a:rect l="l" t="t" r="r" b="b"/>
            <a:pathLst>
              <a:path w="10360660">
                <a:moveTo>
                  <a:pt x="0" y="0"/>
                </a:moveTo>
                <a:lnTo>
                  <a:pt x="10360406" y="0"/>
                </a:lnTo>
              </a:path>
            </a:pathLst>
          </a:custGeom>
          <a:ln w="38100">
            <a:solidFill>
              <a:srgbClr val="FFFFFF"/>
            </a:solidFill>
          </a:ln>
        </p:spPr>
        <p:txBody>
          <a:bodyPr wrap="square" lIns="0" tIns="0" rIns="0" bIns="0" rtlCol="0"/>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2231136" y="467418"/>
            <a:ext cx="7729728" cy="1188720"/>
          </a:xfrm>
          <a:prstGeom prst="rect">
            <a:avLst/>
          </a:prstGeom>
          <a:solidFill>
            <a:srgbClr val="FFFFFF"/>
          </a:solidFill>
        </p:spPr>
        <p:txBody>
          <a:bodyPr vert="horz" lIns="182880" tIns="182880" rIns="182880" bIns="182880" rtlCol="0" anchor="ctr">
            <a:normAutofit/>
          </a:bodyPr>
          <a:lstStyle/>
          <a:p>
            <a:pPr marL="12700"/>
            <a:r>
              <a:rPr lang="en-US" kern="1200" cap="all" spc="200" baseline="0" dirty="0">
                <a:solidFill>
                  <a:srgbClr val="262626"/>
                </a:solidFill>
                <a:latin typeface="+mj-lt"/>
                <a:ea typeface="+mj-ea"/>
                <a:cs typeface="+mj-cs"/>
              </a:rPr>
              <a:t>Questions?</a:t>
            </a:r>
          </a:p>
        </p:txBody>
      </p:sp>
      <p:sp>
        <p:nvSpPr>
          <p:cNvPr id="3" name="object 3"/>
          <p:cNvSpPr txBox="1"/>
          <p:nvPr/>
        </p:nvSpPr>
        <p:spPr>
          <a:xfrm>
            <a:off x="1249680" y="1656138"/>
            <a:ext cx="9692640" cy="3953706"/>
          </a:xfrm>
          <a:prstGeom prst="rect">
            <a:avLst/>
          </a:prstGeom>
        </p:spPr>
        <p:txBody>
          <a:bodyPr vert="horz" lIns="91440" tIns="45720" rIns="91440" bIns="45720" rtlCol="0">
            <a:normAutofit/>
          </a:bodyPr>
          <a:lstStyle/>
          <a:p>
            <a:pPr marL="241300" marR="5080" indent="-228600" defTabSz="914400">
              <a:spcBef>
                <a:spcPts val="1000"/>
              </a:spcBef>
              <a:buClr>
                <a:schemeClr val="accent2"/>
              </a:buClr>
              <a:buFont typeface="Arial" panose="020B0604020202020204" pitchFamily="34" charset="0"/>
              <a:buChar char="•"/>
              <a:tabLst>
                <a:tab pos="241300" algn="l"/>
              </a:tabLst>
            </a:pPr>
            <a:r>
              <a:rPr lang="en-US" sz="2400" spc="-15" dirty="0">
                <a:solidFill>
                  <a:srgbClr val="404040"/>
                </a:solidFill>
              </a:rPr>
              <a:t>Contact</a:t>
            </a:r>
            <a:r>
              <a:rPr lang="en-US" sz="2400" spc="10" dirty="0">
                <a:solidFill>
                  <a:srgbClr val="404040"/>
                </a:solidFill>
              </a:rPr>
              <a:t> </a:t>
            </a:r>
            <a:r>
              <a:rPr lang="en-US" sz="2400" spc="-10" dirty="0">
                <a:solidFill>
                  <a:srgbClr val="404040"/>
                </a:solidFill>
              </a:rPr>
              <a:t>the</a:t>
            </a:r>
            <a:r>
              <a:rPr lang="en-US" sz="2400" dirty="0">
                <a:solidFill>
                  <a:srgbClr val="404040"/>
                </a:solidFill>
              </a:rPr>
              <a:t> </a:t>
            </a:r>
            <a:r>
              <a:rPr lang="en-US" sz="2400" spc="-15" dirty="0">
                <a:solidFill>
                  <a:srgbClr val="404040"/>
                </a:solidFill>
              </a:rPr>
              <a:t>following</a:t>
            </a:r>
            <a:r>
              <a:rPr lang="en-US" sz="2400" spc="10" dirty="0">
                <a:solidFill>
                  <a:srgbClr val="404040"/>
                </a:solidFill>
              </a:rPr>
              <a:t> </a:t>
            </a:r>
            <a:r>
              <a:rPr lang="en-US" sz="2400" spc="-85" dirty="0">
                <a:solidFill>
                  <a:srgbClr val="404040"/>
                </a:solidFill>
              </a:rPr>
              <a:t>FA</a:t>
            </a:r>
            <a:r>
              <a:rPr lang="en-US" sz="2400" dirty="0">
                <a:solidFill>
                  <a:srgbClr val="404040"/>
                </a:solidFill>
              </a:rPr>
              <a:t> </a:t>
            </a:r>
            <a:r>
              <a:rPr lang="en-US" sz="2400" spc="-15" dirty="0">
                <a:solidFill>
                  <a:srgbClr val="404040"/>
                </a:solidFill>
              </a:rPr>
              <a:t>Officers</a:t>
            </a:r>
            <a:r>
              <a:rPr lang="en-US" sz="2400" spc="10" dirty="0">
                <a:solidFill>
                  <a:srgbClr val="404040"/>
                </a:solidFill>
              </a:rPr>
              <a:t> </a:t>
            </a:r>
            <a:r>
              <a:rPr lang="en-US" sz="2400" spc="-10" dirty="0">
                <a:solidFill>
                  <a:srgbClr val="404040"/>
                </a:solidFill>
              </a:rPr>
              <a:t>if</a:t>
            </a:r>
            <a:r>
              <a:rPr lang="en-US" sz="2400" spc="-5" dirty="0">
                <a:solidFill>
                  <a:srgbClr val="404040"/>
                </a:solidFill>
              </a:rPr>
              <a:t> </a:t>
            </a:r>
            <a:r>
              <a:rPr lang="en-US" sz="2400" spc="-20" dirty="0">
                <a:solidFill>
                  <a:srgbClr val="404040"/>
                </a:solidFill>
              </a:rPr>
              <a:t>you</a:t>
            </a:r>
            <a:r>
              <a:rPr lang="en-US" sz="2400" spc="10" dirty="0">
                <a:solidFill>
                  <a:srgbClr val="404040"/>
                </a:solidFill>
              </a:rPr>
              <a:t> </a:t>
            </a:r>
            <a:r>
              <a:rPr lang="en-US" sz="2400" spc="-25" dirty="0">
                <a:solidFill>
                  <a:srgbClr val="404040"/>
                </a:solidFill>
              </a:rPr>
              <a:t>have</a:t>
            </a:r>
            <a:r>
              <a:rPr lang="en-US" sz="2400" dirty="0">
                <a:solidFill>
                  <a:srgbClr val="404040"/>
                </a:solidFill>
              </a:rPr>
              <a:t> </a:t>
            </a:r>
            <a:r>
              <a:rPr lang="en-US" sz="2400" spc="-10" dirty="0">
                <a:solidFill>
                  <a:srgbClr val="404040"/>
                </a:solidFill>
              </a:rPr>
              <a:t>question</a:t>
            </a:r>
            <a:r>
              <a:rPr lang="en-US" sz="2400" spc="45" dirty="0">
                <a:solidFill>
                  <a:srgbClr val="404040"/>
                </a:solidFill>
              </a:rPr>
              <a:t> </a:t>
            </a:r>
            <a:r>
              <a:rPr lang="en-US" sz="2400" spc="-5" dirty="0">
                <a:solidFill>
                  <a:srgbClr val="404040"/>
                </a:solidFill>
              </a:rPr>
              <a:t>about</a:t>
            </a:r>
            <a:r>
              <a:rPr lang="en-US" sz="2400" spc="25" dirty="0">
                <a:solidFill>
                  <a:srgbClr val="404040"/>
                </a:solidFill>
              </a:rPr>
              <a:t> </a:t>
            </a:r>
            <a:r>
              <a:rPr lang="en-US" sz="2400" spc="-10" dirty="0">
                <a:solidFill>
                  <a:srgbClr val="404040"/>
                </a:solidFill>
              </a:rPr>
              <a:t>the </a:t>
            </a:r>
            <a:r>
              <a:rPr lang="en-US" sz="2400" spc="-615" dirty="0">
                <a:solidFill>
                  <a:srgbClr val="404040"/>
                </a:solidFill>
              </a:rPr>
              <a:t> </a:t>
            </a:r>
            <a:r>
              <a:rPr lang="en-US" sz="2400" spc="-15" dirty="0">
                <a:solidFill>
                  <a:srgbClr val="404040"/>
                </a:solidFill>
              </a:rPr>
              <a:t>evaluation</a:t>
            </a:r>
            <a:r>
              <a:rPr lang="en-US" sz="2400" spc="-5" dirty="0">
                <a:solidFill>
                  <a:srgbClr val="404040"/>
                </a:solidFill>
              </a:rPr>
              <a:t> </a:t>
            </a:r>
            <a:r>
              <a:rPr lang="en-US" sz="2400" spc="-15" dirty="0">
                <a:solidFill>
                  <a:srgbClr val="404040"/>
                </a:solidFill>
              </a:rPr>
              <a:t>process</a:t>
            </a:r>
            <a:r>
              <a:rPr lang="en-US" sz="2400" spc="30" dirty="0">
                <a:solidFill>
                  <a:srgbClr val="404040"/>
                </a:solidFill>
              </a:rPr>
              <a:t> </a:t>
            </a:r>
            <a:r>
              <a:rPr lang="en-US" sz="2400" spc="-5" dirty="0">
                <a:solidFill>
                  <a:srgbClr val="404040"/>
                </a:solidFill>
              </a:rPr>
              <a:t>or </a:t>
            </a:r>
            <a:r>
              <a:rPr lang="en-US" sz="2400" spc="-15" dirty="0">
                <a:solidFill>
                  <a:srgbClr val="404040"/>
                </a:solidFill>
              </a:rPr>
              <a:t>procedures:</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0" dirty="0">
                <a:solidFill>
                  <a:srgbClr val="404040"/>
                </a:solidFill>
              </a:rPr>
              <a:t>Jason Ames -- </a:t>
            </a:r>
            <a:r>
              <a:rPr lang="en-US" sz="2400" spc="-5" dirty="0">
                <a:solidFill>
                  <a:srgbClr val="404040"/>
                </a:solidFill>
              </a:rPr>
              <a:t>Chabot</a:t>
            </a:r>
            <a:r>
              <a:rPr lang="en-US" sz="2400" spc="-20" dirty="0">
                <a:solidFill>
                  <a:srgbClr val="404040"/>
                </a:solidFill>
              </a:rPr>
              <a:t> </a:t>
            </a:r>
            <a:r>
              <a:rPr lang="en-US" sz="2400" spc="-10" dirty="0">
                <a:solidFill>
                  <a:srgbClr val="404040"/>
                </a:solidFill>
              </a:rPr>
              <a:t>Grievance</a:t>
            </a:r>
            <a:r>
              <a:rPr lang="en-US" sz="2400" dirty="0">
                <a:solidFill>
                  <a:srgbClr val="404040"/>
                </a:solidFill>
              </a:rPr>
              <a:t> </a:t>
            </a:r>
            <a:r>
              <a:rPr lang="en-US" sz="2400" spc="-10" dirty="0">
                <a:solidFill>
                  <a:srgbClr val="404040"/>
                </a:solidFill>
              </a:rPr>
              <a:t>Office</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5" dirty="0">
                <a:solidFill>
                  <a:srgbClr val="404040"/>
                </a:solidFill>
              </a:rPr>
              <a:t>Jeff</a:t>
            </a:r>
            <a:r>
              <a:rPr lang="en-US" sz="2400" spc="5" dirty="0">
                <a:solidFill>
                  <a:srgbClr val="404040"/>
                </a:solidFill>
              </a:rPr>
              <a:t> </a:t>
            </a:r>
            <a:r>
              <a:rPr lang="en-US" sz="2400" spc="-10" dirty="0">
                <a:solidFill>
                  <a:srgbClr val="404040"/>
                </a:solidFill>
              </a:rPr>
              <a:t>Drouin -- Chabot</a:t>
            </a:r>
            <a:r>
              <a:rPr lang="en-US" sz="2400" spc="-15" dirty="0">
                <a:solidFill>
                  <a:srgbClr val="404040"/>
                </a:solidFill>
              </a:rPr>
              <a:t> </a:t>
            </a:r>
            <a:r>
              <a:rPr lang="en-US" sz="2400" spc="-5" dirty="0">
                <a:solidFill>
                  <a:srgbClr val="404040"/>
                </a:solidFill>
              </a:rPr>
              <a:t>Vice</a:t>
            </a:r>
            <a:r>
              <a:rPr lang="en-US" sz="2400" spc="-10" dirty="0">
                <a:solidFill>
                  <a:srgbClr val="404040"/>
                </a:solidFill>
              </a:rPr>
              <a:t> President</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5" dirty="0">
                <a:solidFill>
                  <a:srgbClr val="404040"/>
                </a:solidFill>
              </a:rPr>
              <a:t>Christina Lee -- </a:t>
            </a:r>
            <a:r>
              <a:rPr lang="en-US" sz="2400" spc="-10" dirty="0">
                <a:solidFill>
                  <a:srgbClr val="404040"/>
                </a:solidFill>
              </a:rPr>
              <a:t>Las</a:t>
            </a:r>
            <a:r>
              <a:rPr lang="en-US" sz="2400" spc="-15" dirty="0">
                <a:solidFill>
                  <a:srgbClr val="404040"/>
                </a:solidFill>
              </a:rPr>
              <a:t> Positas</a:t>
            </a:r>
            <a:r>
              <a:rPr lang="en-US" sz="2400" spc="-30" dirty="0">
                <a:solidFill>
                  <a:srgbClr val="404040"/>
                </a:solidFill>
              </a:rPr>
              <a:t> </a:t>
            </a:r>
            <a:r>
              <a:rPr lang="en-US" sz="2400" spc="-10" dirty="0">
                <a:solidFill>
                  <a:srgbClr val="404040"/>
                </a:solidFill>
              </a:rPr>
              <a:t>Grievance </a:t>
            </a:r>
            <a:r>
              <a:rPr lang="en-US" sz="2400" spc="-5" dirty="0">
                <a:solidFill>
                  <a:srgbClr val="404040"/>
                </a:solidFill>
              </a:rPr>
              <a:t>Officer</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80" dirty="0">
                <a:solidFill>
                  <a:srgbClr val="404040"/>
                </a:solidFill>
              </a:rPr>
              <a:t>Heike </a:t>
            </a:r>
            <a:r>
              <a:rPr lang="en-US" sz="2400" spc="-80" dirty="0" err="1">
                <a:solidFill>
                  <a:srgbClr val="404040"/>
                </a:solidFill>
              </a:rPr>
              <a:t>Gecox</a:t>
            </a:r>
            <a:r>
              <a:rPr lang="en-US" sz="2400" spc="-80" dirty="0">
                <a:solidFill>
                  <a:srgbClr val="404040"/>
                </a:solidFill>
              </a:rPr>
              <a:t> -- </a:t>
            </a:r>
            <a:r>
              <a:rPr lang="en-US" sz="2400" spc="-5" dirty="0">
                <a:solidFill>
                  <a:srgbClr val="404040"/>
                </a:solidFill>
              </a:rPr>
              <a:t>Las</a:t>
            </a:r>
            <a:r>
              <a:rPr lang="en-US" sz="2400" dirty="0">
                <a:solidFill>
                  <a:srgbClr val="404040"/>
                </a:solidFill>
              </a:rPr>
              <a:t> </a:t>
            </a:r>
            <a:r>
              <a:rPr lang="en-US" sz="2400" spc="-15" dirty="0">
                <a:solidFill>
                  <a:srgbClr val="404040"/>
                </a:solidFill>
              </a:rPr>
              <a:t>Positas </a:t>
            </a:r>
            <a:r>
              <a:rPr lang="en-US" sz="2400" spc="-5" dirty="0">
                <a:solidFill>
                  <a:srgbClr val="404040"/>
                </a:solidFill>
              </a:rPr>
              <a:t>Vice</a:t>
            </a:r>
            <a:r>
              <a:rPr lang="en-US" sz="2400" spc="-15" dirty="0">
                <a:solidFill>
                  <a:srgbClr val="404040"/>
                </a:solidFill>
              </a:rPr>
              <a:t> </a:t>
            </a:r>
            <a:r>
              <a:rPr lang="en-US" sz="2400" spc="-10" dirty="0">
                <a:solidFill>
                  <a:srgbClr val="404040"/>
                </a:solidFill>
              </a:rPr>
              <a:t>President</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20" dirty="0">
                <a:solidFill>
                  <a:srgbClr val="404040"/>
                </a:solidFill>
              </a:rPr>
              <a:t>Dave</a:t>
            </a:r>
            <a:r>
              <a:rPr lang="en-US" sz="2400" spc="-25" dirty="0">
                <a:solidFill>
                  <a:srgbClr val="404040"/>
                </a:solidFill>
              </a:rPr>
              <a:t> </a:t>
            </a:r>
            <a:r>
              <a:rPr lang="en-US" sz="2400" spc="-10" dirty="0">
                <a:solidFill>
                  <a:srgbClr val="404040"/>
                </a:solidFill>
              </a:rPr>
              <a:t>Fouquet -- President</a:t>
            </a:r>
            <a:endParaRPr lang="en-US" sz="2400" dirty="0">
              <a:solidFill>
                <a:srgbClr val="40404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29781" y="2708804"/>
            <a:ext cx="3698803" cy="1440394"/>
          </a:xfrm>
          <a:prstGeom prst="rect">
            <a:avLst/>
          </a:prstGeom>
          <a:noFill/>
          <a:ln>
            <a:solidFill>
              <a:schemeClr val="tx1"/>
            </a:solidFill>
          </a:ln>
        </p:spPr>
        <p:txBody>
          <a:bodyPr vert="horz" lIns="182880" tIns="182880" rIns="182880" bIns="182880" rtlCol="0" anchor="ctr">
            <a:normAutofit/>
          </a:bodyPr>
          <a:lstStyle/>
          <a:p>
            <a:pPr marL="12700"/>
            <a:r>
              <a:rPr lang="en-US" sz="2400" kern="1200" cap="all" spc="200" baseline="0">
                <a:solidFill>
                  <a:schemeClr val="tx1"/>
                </a:solidFill>
                <a:latin typeface="+mj-lt"/>
                <a:ea typeface="+mj-ea"/>
                <a:cs typeface="+mj-cs"/>
              </a:rPr>
              <a:t>Objective of Evaluation</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6049182" y="802638"/>
            <a:ext cx="5408696" cy="5252722"/>
          </a:xfrm>
          <a:prstGeom prst="rect">
            <a:avLst/>
          </a:prstGeom>
        </p:spPr>
        <p:txBody>
          <a:bodyPr vert="horz" lIns="91440" tIns="45720" rIns="91440" bIns="45720" rtlCol="0" anchor="ctr">
            <a:normAutofit/>
          </a:bodyPr>
          <a:lstStyle/>
          <a:p>
            <a:pPr marL="240665" marR="5080" indent="-228600" defTabSz="914400">
              <a:spcBef>
                <a:spcPts val="1000"/>
              </a:spcBef>
              <a:buClr>
                <a:schemeClr val="accent2"/>
              </a:buClr>
              <a:buFont typeface="Arial" panose="020B0604020202020204" pitchFamily="34" charset="0"/>
              <a:buChar char="•"/>
              <a:tabLst>
                <a:tab pos="241300" algn="l"/>
              </a:tabLst>
            </a:pPr>
            <a:r>
              <a:rPr lang="en-US" spc="-5" dirty="0">
                <a:solidFill>
                  <a:schemeClr val="bg1"/>
                </a:solidFill>
              </a:rPr>
              <a:t>The</a:t>
            </a:r>
            <a:r>
              <a:rPr lang="en-US" spc="-15" dirty="0">
                <a:solidFill>
                  <a:schemeClr val="bg1"/>
                </a:solidFill>
              </a:rPr>
              <a:t> evaluation </a:t>
            </a:r>
            <a:r>
              <a:rPr lang="en-US" spc="-10" dirty="0">
                <a:solidFill>
                  <a:schemeClr val="bg1"/>
                </a:solidFill>
              </a:rPr>
              <a:t>process</a:t>
            </a:r>
            <a:r>
              <a:rPr lang="en-US" dirty="0">
                <a:solidFill>
                  <a:schemeClr val="bg1"/>
                </a:solidFill>
              </a:rPr>
              <a:t> </a:t>
            </a:r>
            <a:r>
              <a:rPr lang="en-US" spc="-5" dirty="0">
                <a:solidFill>
                  <a:schemeClr val="bg1"/>
                </a:solidFill>
              </a:rPr>
              <a:t>is</a:t>
            </a:r>
            <a:r>
              <a:rPr lang="en-US" spc="5" dirty="0">
                <a:solidFill>
                  <a:schemeClr val="bg1"/>
                </a:solidFill>
              </a:rPr>
              <a:t> </a:t>
            </a:r>
            <a:r>
              <a:rPr lang="en-US" spc="-5" dirty="0">
                <a:solidFill>
                  <a:schemeClr val="bg1"/>
                </a:solidFill>
              </a:rPr>
              <a:t>designed</a:t>
            </a:r>
            <a:r>
              <a:rPr lang="en-US" spc="5" dirty="0">
                <a:solidFill>
                  <a:schemeClr val="bg1"/>
                </a:solidFill>
              </a:rPr>
              <a:t> </a:t>
            </a:r>
            <a:r>
              <a:rPr lang="en-US" spc="-15" dirty="0">
                <a:solidFill>
                  <a:schemeClr val="bg1"/>
                </a:solidFill>
              </a:rPr>
              <a:t>to</a:t>
            </a:r>
            <a:r>
              <a:rPr lang="en-US" spc="-20" dirty="0">
                <a:solidFill>
                  <a:schemeClr val="bg1"/>
                </a:solidFill>
              </a:rPr>
              <a:t> </a:t>
            </a:r>
            <a:r>
              <a:rPr lang="en-US" spc="-10" dirty="0">
                <a:solidFill>
                  <a:schemeClr val="bg1"/>
                </a:solidFill>
              </a:rPr>
              <a:t>assist</a:t>
            </a:r>
            <a:r>
              <a:rPr lang="en-US" dirty="0">
                <a:solidFill>
                  <a:schemeClr val="bg1"/>
                </a:solidFill>
              </a:rPr>
              <a:t> </a:t>
            </a:r>
            <a:r>
              <a:rPr lang="en-US" spc="-5" dirty="0">
                <a:solidFill>
                  <a:schemeClr val="bg1"/>
                </a:solidFill>
              </a:rPr>
              <a:t>unit </a:t>
            </a:r>
            <a:r>
              <a:rPr lang="en-US" spc="-15" dirty="0">
                <a:solidFill>
                  <a:schemeClr val="bg1"/>
                </a:solidFill>
              </a:rPr>
              <a:t>members</a:t>
            </a:r>
            <a:r>
              <a:rPr lang="en-US" spc="10" dirty="0">
                <a:solidFill>
                  <a:schemeClr val="bg1"/>
                </a:solidFill>
              </a:rPr>
              <a:t> </a:t>
            </a:r>
            <a:r>
              <a:rPr lang="en-US" spc="-5" dirty="0">
                <a:solidFill>
                  <a:schemeClr val="bg1"/>
                </a:solidFill>
              </a:rPr>
              <a:t>in </a:t>
            </a:r>
            <a:r>
              <a:rPr lang="en-US" spc="-15" dirty="0">
                <a:solidFill>
                  <a:schemeClr val="bg1"/>
                </a:solidFill>
              </a:rPr>
              <a:t>examining </a:t>
            </a:r>
            <a:r>
              <a:rPr lang="en-US" spc="-5" dirty="0">
                <a:solidFill>
                  <a:schemeClr val="bg1"/>
                </a:solidFill>
              </a:rPr>
              <a:t>their objectives, </a:t>
            </a:r>
            <a:r>
              <a:rPr lang="en-US" spc="-10" dirty="0">
                <a:solidFill>
                  <a:schemeClr val="bg1"/>
                </a:solidFill>
              </a:rPr>
              <a:t>techniques, </a:t>
            </a:r>
            <a:r>
              <a:rPr lang="en-US" spc="-5" dirty="0">
                <a:solidFill>
                  <a:schemeClr val="bg1"/>
                </a:solidFill>
              </a:rPr>
              <a:t>and </a:t>
            </a:r>
            <a:r>
              <a:rPr lang="en-US" spc="-10" dirty="0">
                <a:solidFill>
                  <a:schemeClr val="bg1"/>
                </a:solidFill>
              </a:rPr>
              <a:t>accomplishments </a:t>
            </a:r>
            <a:r>
              <a:rPr lang="en-US" spc="-5" dirty="0">
                <a:solidFill>
                  <a:schemeClr val="bg1"/>
                </a:solidFill>
              </a:rPr>
              <a:t>and</a:t>
            </a:r>
            <a:r>
              <a:rPr lang="en-US" dirty="0">
                <a:solidFill>
                  <a:schemeClr val="bg1"/>
                </a:solidFill>
              </a:rPr>
              <a:t> </a:t>
            </a:r>
            <a:r>
              <a:rPr lang="en-US" spc="-15" dirty="0">
                <a:solidFill>
                  <a:schemeClr val="bg1"/>
                </a:solidFill>
              </a:rPr>
              <a:t>to</a:t>
            </a:r>
            <a:r>
              <a:rPr lang="en-US" spc="-20" dirty="0">
                <a:solidFill>
                  <a:schemeClr val="bg1"/>
                </a:solidFill>
              </a:rPr>
              <a:t> </a:t>
            </a:r>
            <a:r>
              <a:rPr lang="en-US" spc="-15" dirty="0">
                <a:solidFill>
                  <a:schemeClr val="bg1"/>
                </a:solidFill>
              </a:rPr>
              <a:t>provide</a:t>
            </a:r>
            <a:r>
              <a:rPr lang="en-US" spc="-5" dirty="0">
                <a:solidFill>
                  <a:schemeClr val="bg1"/>
                </a:solidFill>
              </a:rPr>
              <a:t> </a:t>
            </a:r>
            <a:r>
              <a:rPr lang="en-US" dirty="0">
                <a:solidFill>
                  <a:schemeClr val="bg1"/>
                </a:solidFill>
              </a:rPr>
              <a:t>a </a:t>
            </a:r>
            <a:r>
              <a:rPr lang="en-US" spc="-5" dirty="0">
                <a:solidFill>
                  <a:schemeClr val="bg1"/>
                </a:solidFill>
              </a:rPr>
              <a:t>means </a:t>
            </a:r>
            <a:r>
              <a:rPr lang="en-US" spc="-15" dirty="0">
                <a:solidFill>
                  <a:schemeClr val="bg1"/>
                </a:solidFill>
              </a:rPr>
              <a:t>to</a:t>
            </a:r>
            <a:r>
              <a:rPr lang="en-US" spc="-5" dirty="0">
                <a:solidFill>
                  <a:schemeClr val="bg1"/>
                </a:solidFill>
              </a:rPr>
              <a:t> </a:t>
            </a:r>
            <a:r>
              <a:rPr lang="en-US" spc="-20" dirty="0">
                <a:solidFill>
                  <a:schemeClr val="bg1"/>
                </a:solidFill>
              </a:rPr>
              <a:t>recognize</a:t>
            </a:r>
            <a:r>
              <a:rPr lang="en-US" spc="-10" dirty="0">
                <a:solidFill>
                  <a:schemeClr val="bg1"/>
                </a:solidFill>
              </a:rPr>
              <a:t> outstanding</a:t>
            </a:r>
            <a:r>
              <a:rPr lang="en-US" spc="-5" dirty="0">
                <a:solidFill>
                  <a:schemeClr val="bg1"/>
                </a:solidFill>
              </a:rPr>
              <a:t> </a:t>
            </a:r>
            <a:r>
              <a:rPr lang="en-US" spc="-10" dirty="0">
                <a:solidFill>
                  <a:schemeClr val="bg1"/>
                </a:solidFill>
              </a:rPr>
              <a:t>performance,</a:t>
            </a:r>
            <a:r>
              <a:rPr lang="en-US" dirty="0">
                <a:solidFill>
                  <a:schemeClr val="bg1"/>
                </a:solidFill>
              </a:rPr>
              <a:t> a </a:t>
            </a:r>
            <a:r>
              <a:rPr lang="en-US" spc="-660" dirty="0">
                <a:solidFill>
                  <a:schemeClr val="bg1"/>
                </a:solidFill>
              </a:rPr>
              <a:t> </a:t>
            </a:r>
            <a:r>
              <a:rPr lang="en-US" spc="-5" dirty="0">
                <a:solidFill>
                  <a:schemeClr val="bg1"/>
                </a:solidFill>
              </a:rPr>
              <a:t>means </a:t>
            </a:r>
            <a:r>
              <a:rPr lang="en-US" spc="-15" dirty="0">
                <a:solidFill>
                  <a:schemeClr val="bg1"/>
                </a:solidFill>
              </a:rPr>
              <a:t>to</a:t>
            </a:r>
            <a:r>
              <a:rPr lang="en-US" dirty="0">
                <a:solidFill>
                  <a:schemeClr val="bg1"/>
                </a:solidFill>
              </a:rPr>
              <a:t> </a:t>
            </a:r>
            <a:r>
              <a:rPr lang="en-US" spc="-10" dirty="0">
                <a:solidFill>
                  <a:schemeClr val="bg1"/>
                </a:solidFill>
              </a:rPr>
              <a:t>identify</a:t>
            </a:r>
            <a:r>
              <a:rPr lang="en-US" spc="10" dirty="0">
                <a:solidFill>
                  <a:schemeClr val="bg1"/>
                </a:solidFill>
              </a:rPr>
              <a:t> </a:t>
            </a:r>
            <a:r>
              <a:rPr lang="en-US" spc="-15" dirty="0">
                <a:solidFill>
                  <a:schemeClr val="bg1"/>
                </a:solidFill>
              </a:rPr>
              <a:t>area</a:t>
            </a:r>
            <a:r>
              <a:rPr lang="en-US" dirty="0">
                <a:solidFill>
                  <a:schemeClr val="bg1"/>
                </a:solidFill>
              </a:rPr>
              <a:t> </a:t>
            </a:r>
            <a:r>
              <a:rPr lang="en-US" spc="-5" dirty="0">
                <a:solidFill>
                  <a:schemeClr val="bg1"/>
                </a:solidFill>
              </a:rPr>
              <a:t>in</a:t>
            </a:r>
            <a:r>
              <a:rPr lang="en-US" spc="-10" dirty="0">
                <a:solidFill>
                  <a:schemeClr val="bg1"/>
                </a:solidFill>
              </a:rPr>
              <a:t> </a:t>
            </a:r>
            <a:r>
              <a:rPr lang="en-US" spc="-5" dirty="0">
                <a:solidFill>
                  <a:schemeClr val="bg1"/>
                </a:solidFill>
              </a:rPr>
              <a:t>which</a:t>
            </a:r>
            <a:r>
              <a:rPr lang="en-US" spc="5" dirty="0">
                <a:solidFill>
                  <a:schemeClr val="bg1"/>
                </a:solidFill>
              </a:rPr>
              <a:t> </a:t>
            </a:r>
            <a:r>
              <a:rPr lang="en-US" spc="-10" dirty="0">
                <a:solidFill>
                  <a:schemeClr val="bg1"/>
                </a:solidFill>
              </a:rPr>
              <a:t>changes</a:t>
            </a:r>
            <a:r>
              <a:rPr lang="en-US" spc="-15" dirty="0">
                <a:solidFill>
                  <a:schemeClr val="bg1"/>
                </a:solidFill>
              </a:rPr>
              <a:t> </a:t>
            </a:r>
            <a:r>
              <a:rPr lang="en-US" spc="-10" dirty="0">
                <a:solidFill>
                  <a:schemeClr val="bg1"/>
                </a:solidFill>
              </a:rPr>
              <a:t>might</a:t>
            </a:r>
            <a:r>
              <a:rPr lang="en-US" dirty="0">
                <a:solidFill>
                  <a:schemeClr val="bg1"/>
                </a:solidFill>
              </a:rPr>
              <a:t> </a:t>
            </a:r>
            <a:r>
              <a:rPr lang="en-US" spc="-5" dirty="0">
                <a:solidFill>
                  <a:schemeClr val="bg1"/>
                </a:solidFill>
              </a:rPr>
              <a:t>be</a:t>
            </a:r>
            <a:r>
              <a:rPr lang="en-US" spc="-10" dirty="0">
                <a:solidFill>
                  <a:schemeClr val="bg1"/>
                </a:solidFill>
              </a:rPr>
              <a:t> beneficial </a:t>
            </a:r>
            <a:r>
              <a:rPr lang="en-US" spc="-15" dirty="0">
                <a:solidFill>
                  <a:schemeClr val="bg1"/>
                </a:solidFill>
              </a:rPr>
              <a:t>to </a:t>
            </a:r>
            <a:r>
              <a:rPr lang="en-US" spc="-10" dirty="0">
                <a:solidFill>
                  <a:schemeClr val="bg1"/>
                </a:solidFill>
              </a:rPr>
              <a:t> </a:t>
            </a:r>
            <a:r>
              <a:rPr lang="en-US" spc="-15" dirty="0">
                <a:solidFill>
                  <a:schemeClr val="bg1"/>
                </a:solidFill>
              </a:rPr>
              <a:t>student </a:t>
            </a:r>
            <a:r>
              <a:rPr lang="en-US" dirty="0">
                <a:solidFill>
                  <a:schemeClr val="bg1"/>
                </a:solidFill>
              </a:rPr>
              <a:t>learning, </a:t>
            </a:r>
            <a:r>
              <a:rPr lang="en-US" spc="-5" dirty="0">
                <a:solidFill>
                  <a:schemeClr val="bg1"/>
                </a:solidFill>
              </a:rPr>
              <a:t>and </a:t>
            </a:r>
            <a:r>
              <a:rPr lang="en-US" dirty="0">
                <a:solidFill>
                  <a:schemeClr val="bg1"/>
                </a:solidFill>
              </a:rPr>
              <a:t>a </a:t>
            </a:r>
            <a:r>
              <a:rPr lang="en-US" spc="-20" dirty="0">
                <a:solidFill>
                  <a:schemeClr val="bg1"/>
                </a:solidFill>
              </a:rPr>
              <a:t>two-way </a:t>
            </a:r>
            <a:r>
              <a:rPr lang="en-US" spc="-5" dirty="0">
                <a:solidFill>
                  <a:schemeClr val="bg1"/>
                </a:solidFill>
              </a:rPr>
              <a:t>channel </a:t>
            </a:r>
            <a:r>
              <a:rPr lang="en-US" dirty="0">
                <a:solidFill>
                  <a:schemeClr val="bg1"/>
                </a:solidFill>
              </a:rPr>
              <a:t>of </a:t>
            </a:r>
            <a:r>
              <a:rPr lang="en-US" spc="-10" dirty="0">
                <a:solidFill>
                  <a:schemeClr val="bg1"/>
                </a:solidFill>
              </a:rPr>
              <a:t>communications </a:t>
            </a:r>
            <a:r>
              <a:rPr lang="en-US" spc="-5" dirty="0">
                <a:solidFill>
                  <a:schemeClr val="bg1"/>
                </a:solidFill>
              </a:rPr>
              <a:t>about</a:t>
            </a:r>
            <a:r>
              <a:rPr lang="en-US" spc="-10" dirty="0">
                <a:solidFill>
                  <a:schemeClr val="bg1"/>
                </a:solidFill>
              </a:rPr>
              <a:t> </a:t>
            </a:r>
            <a:r>
              <a:rPr lang="en-US" spc="-5" dirty="0">
                <a:solidFill>
                  <a:schemeClr val="bg1"/>
                </a:solidFill>
              </a:rPr>
              <a:t>the</a:t>
            </a:r>
            <a:r>
              <a:rPr lang="en-US" spc="-15" dirty="0">
                <a:solidFill>
                  <a:schemeClr val="bg1"/>
                </a:solidFill>
              </a:rPr>
              <a:t> </a:t>
            </a:r>
            <a:r>
              <a:rPr lang="en-US" spc="-20" dirty="0">
                <a:solidFill>
                  <a:schemeClr val="bg1"/>
                </a:solidFill>
              </a:rPr>
              <a:t>program</a:t>
            </a:r>
            <a:r>
              <a:rPr lang="en-US" spc="5" dirty="0">
                <a:solidFill>
                  <a:schemeClr val="bg1"/>
                </a:solidFill>
              </a:rPr>
              <a:t> </a:t>
            </a:r>
            <a:r>
              <a:rPr lang="en-US" spc="-5" dirty="0">
                <a:solidFill>
                  <a:schemeClr val="bg1"/>
                </a:solidFill>
              </a:rPr>
              <a:t>needs.</a:t>
            </a:r>
            <a:endParaRPr lang="en-US" dirty="0">
              <a:solidFill>
                <a:schemeClr val="bg1"/>
              </a:solidFill>
            </a:endParaRPr>
          </a:p>
          <a:p>
            <a:pPr marL="926465" indent="-228600" defTabSz="914400">
              <a:spcBef>
                <a:spcPts val="1000"/>
              </a:spcBef>
              <a:buClr>
                <a:schemeClr val="accent2"/>
              </a:buClr>
              <a:buFont typeface="Arial" panose="020B0604020202020204" pitchFamily="34" charset="0"/>
              <a:buChar char="•"/>
            </a:pPr>
            <a:r>
              <a:rPr lang="en-US" spc="-15" dirty="0">
                <a:solidFill>
                  <a:schemeClr val="bg1"/>
                </a:solidFill>
              </a:rPr>
              <a:t>-</a:t>
            </a:r>
            <a:r>
              <a:rPr lang="en-US" i="1" spc="-15" dirty="0">
                <a:solidFill>
                  <a:schemeClr val="bg1"/>
                </a:solidFill>
              </a:rPr>
              <a:t>excerpt</a:t>
            </a:r>
            <a:r>
              <a:rPr lang="en-US" i="1" spc="-45" dirty="0">
                <a:solidFill>
                  <a:schemeClr val="bg1"/>
                </a:solidFill>
              </a:rPr>
              <a:t> </a:t>
            </a:r>
            <a:r>
              <a:rPr lang="en-US" i="1" spc="-10" dirty="0">
                <a:solidFill>
                  <a:schemeClr val="bg1"/>
                </a:solidFill>
              </a:rPr>
              <a:t>form</a:t>
            </a:r>
            <a:r>
              <a:rPr lang="en-US" i="1" spc="-5" dirty="0">
                <a:solidFill>
                  <a:schemeClr val="bg1"/>
                </a:solidFill>
              </a:rPr>
              <a:t> Article</a:t>
            </a:r>
            <a:r>
              <a:rPr lang="en-US" i="1" spc="10" dirty="0">
                <a:solidFill>
                  <a:schemeClr val="bg1"/>
                </a:solidFill>
              </a:rPr>
              <a:t> </a:t>
            </a:r>
            <a:r>
              <a:rPr lang="en-US" i="1" dirty="0">
                <a:solidFill>
                  <a:schemeClr val="bg1"/>
                </a:solidFill>
              </a:rPr>
              <a:t>15A</a:t>
            </a:r>
            <a:r>
              <a:rPr lang="en-US" i="1" spc="-25" dirty="0">
                <a:solidFill>
                  <a:schemeClr val="bg1"/>
                </a:solidFill>
              </a:rPr>
              <a:t> </a:t>
            </a:r>
            <a:r>
              <a:rPr lang="en-US" i="1" dirty="0">
                <a:solidFill>
                  <a:schemeClr val="bg1"/>
                </a:solidFill>
              </a:rPr>
              <a:t>&amp;</a:t>
            </a:r>
            <a:r>
              <a:rPr lang="en-US" i="1" spc="-15" dirty="0">
                <a:solidFill>
                  <a:schemeClr val="bg1"/>
                </a:solidFill>
              </a:rPr>
              <a:t> </a:t>
            </a:r>
            <a:r>
              <a:rPr lang="en-US" i="1" dirty="0">
                <a:solidFill>
                  <a:schemeClr val="bg1"/>
                </a:solidFill>
              </a:rPr>
              <a:t>18I</a:t>
            </a:r>
            <a:endParaRPr lang="en-US"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228DCF-F9B2-4E44-8788-547EA8DB66E1}"/>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sz="2600"/>
              <a:t>Basic Process</a:t>
            </a:r>
          </a:p>
        </p:txBody>
      </p:sp>
      <p:sp useBgFill="1">
        <p:nvSpPr>
          <p:cNvPr id="11" name="Rectangle 10">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5F8AAF8-D0F8-4AC9-8538-25F4897216BF}"/>
              </a:ext>
            </a:extLst>
          </p:cNvPr>
          <p:cNvGraphicFramePr>
            <a:graphicFrameLocks noGrp="1"/>
          </p:cNvGraphicFramePr>
          <p:nvPr>
            <p:ph idx="1"/>
            <p:extLst>
              <p:ext uri="{D42A27DB-BD31-4B8C-83A1-F6EECF244321}">
                <p14:modId xmlns:p14="http://schemas.microsoft.com/office/powerpoint/2010/main" val="3050319709"/>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272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04672" y="964692"/>
            <a:ext cx="5894832" cy="1188720"/>
          </a:xfrm>
          <a:prstGeom prst="rect">
            <a:avLst/>
          </a:prstGeom>
        </p:spPr>
        <p:txBody>
          <a:bodyPr vert="horz" lIns="182880" tIns="182880" rIns="182880" bIns="182880" rtlCol="0" anchor="ctr">
            <a:normAutofit/>
          </a:bodyPr>
          <a:lstStyle/>
          <a:p>
            <a:pPr marL="12700"/>
            <a:r>
              <a:rPr lang="en-US" b="0"/>
              <a:t>Article 14 – Contract Faculty (Tenure Track)</a:t>
            </a:r>
            <a:endParaRPr lang="en-US"/>
          </a:p>
        </p:txBody>
      </p:sp>
      <p:sp>
        <p:nvSpPr>
          <p:cNvPr id="3" name="object 3"/>
          <p:cNvSpPr txBox="1"/>
          <p:nvPr/>
        </p:nvSpPr>
        <p:spPr>
          <a:xfrm>
            <a:off x="803243" y="2638044"/>
            <a:ext cx="5963317" cy="3263206"/>
          </a:xfrm>
          <a:prstGeom prst="rect">
            <a:avLst/>
          </a:prstGeom>
        </p:spPr>
        <p:txBody>
          <a:bodyPr vert="horz" lIns="91440" tIns="45720" rIns="91440" bIns="45720" rtlCol="0">
            <a:noAutofit/>
          </a:bodyPr>
          <a:lstStyle/>
          <a:p>
            <a:pPr marL="241300" marR="5080" indent="-228600" defTabSz="914400">
              <a:spcBef>
                <a:spcPts val="1000"/>
              </a:spcBef>
              <a:buClr>
                <a:schemeClr val="accent2"/>
              </a:buClr>
              <a:buFont typeface="Arial" panose="020B0604020202020204" pitchFamily="34" charset="0"/>
              <a:buChar char="•"/>
              <a:tabLst>
                <a:tab pos="241300" algn="l"/>
              </a:tabLst>
            </a:pPr>
            <a:r>
              <a:rPr lang="en-US" sz="2400" spc="-5" dirty="0">
                <a:solidFill>
                  <a:schemeClr val="tx1">
                    <a:lumMod val="85000"/>
                    <a:lumOff val="15000"/>
                  </a:schemeClr>
                </a:solidFill>
              </a:rPr>
              <a:t>Discuss assignment</a:t>
            </a:r>
            <a:r>
              <a:rPr lang="en-US" sz="2400" spc="-15" dirty="0">
                <a:solidFill>
                  <a:schemeClr val="tx1">
                    <a:lumMod val="85000"/>
                    <a:lumOff val="15000"/>
                  </a:schemeClr>
                </a:solidFill>
              </a:rPr>
              <a:t> </a:t>
            </a:r>
            <a:r>
              <a:rPr lang="en-US" sz="2400" spc="-5" dirty="0">
                <a:solidFill>
                  <a:schemeClr val="tx1">
                    <a:lumMod val="85000"/>
                    <a:lumOff val="15000"/>
                  </a:schemeClr>
                </a:solidFill>
              </a:rPr>
              <a:t>schedule</a:t>
            </a:r>
            <a:r>
              <a:rPr lang="en-US" sz="2400" spc="5" dirty="0">
                <a:solidFill>
                  <a:schemeClr val="tx1">
                    <a:lumMod val="85000"/>
                    <a:lumOff val="15000"/>
                  </a:schemeClr>
                </a:solidFill>
              </a:rPr>
              <a:t> </a:t>
            </a:r>
            <a:r>
              <a:rPr lang="en-US" sz="2400" spc="-5" dirty="0">
                <a:solidFill>
                  <a:schemeClr val="tx1">
                    <a:lumMod val="85000"/>
                    <a:lumOff val="15000"/>
                  </a:schemeClr>
                </a:solidFill>
              </a:rPr>
              <a:t>with</a:t>
            </a:r>
            <a:r>
              <a:rPr lang="en-US" sz="2400" spc="-10" dirty="0">
                <a:solidFill>
                  <a:schemeClr val="tx1">
                    <a:lumMod val="85000"/>
                    <a:lumOff val="15000"/>
                  </a:schemeClr>
                </a:solidFill>
              </a:rPr>
              <a:t> </a:t>
            </a:r>
            <a:r>
              <a:rPr lang="en-US" sz="2400" spc="-55" dirty="0">
                <a:solidFill>
                  <a:schemeClr val="tx1">
                    <a:lumMod val="85000"/>
                    <a:lumOff val="15000"/>
                  </a:schemeClr>
                </a:solidFill>
              </a:rPr>
              <a:t>Tenure</a:t>
            </a:r>
            <a:r>
              <a:rPr lang="en-US" sz="2400" spc="-10" dirty="0">
                <a:solidFill>
                  <a:schemeClr val="tx1">
                    <a:lumMod val="85000"/>
                    <a:lumOff val="15000"/>
                  </a:schemeClr>
                </a:solidFill>
              </a:rPr>
              <a:t> </a:t>
            </a:r>
            <a:r>
              <a:rPr lang="en-US" sz="2400" spc="-15" dirty="0">
                <a:solidFill>
                  <a:schemeClr val="tx1">
                    <a:lumMod val="85000"/>
                    <a:lumOff val="15000"/>
                  </a:schemeClr>
                </a:solidFill>
              </a:rPr>
              <a:t>Review Committee</a:t>
            </a:r>
            <a:r>
              <a:rPr lang="en-US" sz="2400" dirty="0">
                <a:solidFill>
                  <a:schemeClr val="tx1">
                    <a:lumMod val="85000"/>
                    <a:lumOff val="15000"/>
                  </a:schemeClr>
                </a:solidFill>
              </a:rPr>
              <a:t> </a:t>
            </a:r>
            <a:r>
              <a:rPr lang="en-US" sz="2400" spc="-5" dirty="0">
                <a:solidFill>
                  <a:schemeClr val="tx1">
                    <a:lumMod val="85000"/>
                    <a:lumOff val="15000"/>
                  </a:schemeClr>
                </a:solidFill>
              </a:rPr>
              <a:t>and </a:t>
            </a:r>
            <a:r>
              <a:rPr lang="en-US" sz="2400" spc="-660" dirty="0">
                <a:solidFill>
                  <a:schemeClr val="tx1">
                    <a:lumMod val="85000"/>
                    <a:lumOff val="15000"/>
                  </a:schemeClr>
                </a:solidFill>
              </a:rPr>
              <a:t> </a:t>
            </a:r>
            <a:r>
              <a:rPr lang="en-US" sz="2400" spc="-10" dirty="0">
                <a:solidFill>
                  <a:schemeClr val="tx1">
                    <a:lumMod val="85000"/>
                    <a:lumOff val="15000"/>
                  </a:schemeClr>
                </a:solidFill>
              </a:rPr>
              <a:t>determine</a:t>
            </a:r>
            <a:r>
              <a:rPr lang="en-US" sz="2400" spc="-5" dirty="0">
                <a:solidFill>
                  <a:schemeClr val="tx1">
                    <a:lumMod val="85000"/>
                    <a:lumOff val="15000"/>
                  </a:schemeClr>
                </a:solidFill>
              </a:rPr>
              <a:t> which</a:t>
            </a:r>
            <a:r>
              <a:rPr lang="en-US" sz="2400" spc="-10" dirty="0">
                <a:solidFill>
                  <a:schemeClr val="tx1">
                    <a:lumMod val="85000"/>
                    <a:lumOff val="15000"/>
                  </a:schemeClr>
                </a:solidFill>
              </a:rPr>
              <a:t> three</a:t>
            </a:r>
            <a:r>
              <a:rPr lang="en-US" sz="2400" spc="-15" dirty="0">
                <a:solidFill>
                  <a:schemeClr val="tx1">
                    <a:lumMod val="85000"/>
                    <a:lumOff val="15000"/>
                  </a:schemeClr>
                </a:solidFill>
              </a:rPr>
              <a:t> </a:t>
            </a:r>
            <a:r>
              <a:rPr lang="en-US" sz="2400" dirty="0">
                <a:solidFill>
                  <a:schemeClr val="tx1">
                    <a:lumMod val="85000"/>
                    <a:lumOff val="15000"/>
                  </a:schemeClr>
                </a:solidFill>
              </a:rPr>
              <a:t>(3)</a:t>
            </a:r>
            <a:r>
              <a:rPr lang="en-US" sz="2400" spc="5" dirty="0">
                <a:solidFill>
                  <a:schemeClr val="tx1">
                    <a:lumMod val="85000"/>
                    <a:lumOff val="15000"/>
                  </a:schemeClr>
                </a:solidFill>
              </a:rPr>
              <a:t> </a:t>
            </a:r>
            <a:r>
              <a:rPr lang="en-US" sz="2400" spc="-5" dirty="0">
                <a:solidFill>
                  <a:schemeClr val="tx1">
                    <a:lumMod val="85000"/>
                    <a:lumOff val="15000"/>
                  </a:schemeClr>
                </a:solidFill>
              </a:rPr>
              <a:t>classes</a:t>
            </a:r>
            <a:r>
              <a:rPr lang="en-US" sz="2400" spc="-20" dirty="0">
                <a:solidFill>
                  <a:schemeClr val="tx1">
                    <a:lumMod val="85000"/>
                    <a:lumOff val="15000"/>
                  </a:schemeClr>
                </a:solidFill>
              </a:rPr>
              <a:t> </a:t>
            </a:r>
            <a:r>
              <a:rPr lang="en-US" sz="2400" dirty="0">
                <a:solidFill>
                  <a:schemeClr val="tx1">
                    <a:lumMod val="85000"/>
                    <a:lumOff val="15000"/>
                  </a:schemeClr>
                </a:solidFill>
              </a:rPr>
              <a:t>or </a:t>
            </a:r>
            <a:r>
              <a:rPr lang="en-US" sz="2400" spc="-5" dirty="0">
                <a:solidFill>
                  <a:schemeClr val="tx1">
                    <a:lumMod val="85000"/>
                    <a:lumOff val="15000"/>
                  </a:schemeClr>
                </a:solidFill>
              </a:rPr>
              <a:t>activities</a:t>
            </a:r>
            <a:r>
              <a:rPr lang="en-US" sz="2400" spc="-35" dirty="0">
                <a:solidFill>
                  <a:schemeClr val="tx1">
                    <a:lumMod val="85000"/>
                    <a:lumOff val="15000"/>
                  </a:schemeClr>
                </a:solidFill>
              </a:rPr>
              <a:t> </a:t>
            </a:r>
            <a:r>
              <a:rPr lang="en-US" sz="2400" spc="-5" dirty="0">
                <a:solidFill>
                  <a:schemeClr val="tx1">
                    <a:lumMod val="85000"/>
                    <a:lumOff val="15000"/>
                  </a:schemeClr>
                </a:solidFill>
              </a:rPr>
              <a:t>will</a:t>
            </a:r>
            <a:r>
              <a:rPr lang="en-US" sz="2400" dirty="0">
                <a:solidFill>
                  <a:schemeClr val="tx1">
                    <a:lumMod val="85000"/>
                    <a:lumOff val="15000"/>
                  </a:schemeClr>
                </a:solidFill>
              </a:rPr>
              <a:t> </a:t>
            </a:r>
            <a:r>
              <a:rPr lang="en-US" sz="2400" spc="-5" dirty="0">
                <a:solidFill>
                  <a:schemeClr val="tx1">
                    <a:lumMod val="85000"/>
                    <a:lumOff val="15000"/>
                  </a:schemeClr>
                </a:solidFill>
              </a:rPr>
              <a:t>be</a:t>
            </a:r>
            <a:r>
              <a:rPr lang="en-US" sz="2400" dirty="0">
                <a:solidFill>
                  <a:schemeClr val="tx1">
                    <a:lumMod val="85000"/>
                    <a:lumOff val="15000"/>
                  </a:schemeClr>
                </a:solidFill>
              </a:rPr>
              <a:t> </a:t>
            </a:r>
            <a:r>
              <a:rPr lang="en-US" sz="2400" spc="-5" dirty="0">
                <a:solidFill>
                  <a:schemeClr val="tx1">
                    <a:lumMod val="85000"/>
                    <a:lumOff val="15000"/>
                  </a:schemeClr>
                </a:solidFill>
              </a:rPr>
              <a:t>observed.</a:t>
            </a:r>
            <a:endParaRPr lang="en-US" sz="2400" dirty="0">
              <a:solidFill>
                <a:schemeClr val="tx1">
                  <a:lumMod val="85000"/>
                  <a:lumOff val="15000"/>
                </a:schemeClr>
              </a:solidFill>
            </a:endParaRPr>
          </a:p>
          <a:p>
            <a:pPr marL="697865" marR="1039494" lvl="1" indent="-228600" defTabSz="914400">
              <a:spcBef>
                <a:spcPts val="1000"/>
              </a:spcBef>
              <a:buClr>
                <a:schemeClr val="accent2"/>
              </a:buClr>
              <a:buFont typeface="Arial" panose="020B0604020202020204" pitchFamily="34" charset="0"/>
              <a:buChar char="•"/>
              <a:tabLst>
                <a:tab pos="698500" algn="l"/>
              </a:tabLst>
            </a:pPr>
            <a:r>
              <a:rPr lang="en-US" sz="2400" spc="-5" dirty="0">
                <a:solidFill>
                  <a:schemeClr val="tx1">
                    <a:lumMod val="85000"/>
                    <a:lumOff val="15000"/>
                  </a:schemeClr>
                </a:solidFill>
              </a:rPr>
              <a:t>Should include </a:t>
            </a:r>
            <a:r>
              <a:rPr lang="en-US" sz="2400" dirty="0">
                <a:solidFill>
                  <a:schemeClr val="tx1">
                    <a:lumMod val="85000"/>
                    <a:lumOff val="15000"/>
                  </a:schemeClr>
                </a:solidFill>
              </a:rPr>
              <a:t>as </a:t>
            </a:r>
            <a:r>
              <a:rPr lang="en-US" sz="2400" spc="-5" dirty="0">
                <a:solidFill>
                  <a:schemeClr val="tx1">
                    <a:lumMod val="85000"/>
                    <a:lumOff val="15000"/>
                  </a:schemeClr>
                </a:solidFill>
              </a:rPr>
              <a:t>much of </a:t>
            </a:r>
            <a:r>
              <a:rPr lang="en-US" sz="2400" dirty="0">
                <a:solidFill>
                  <a:schemeClr val="tx1">
                    <a:lumMod val="85000"/>
                    <a:lumOff val="15000"/>
                  </a:schemeClr>
                </a:solidFill>
              </a:rPr>
              <a:t>a </a:t>
            </a:r>
            <a:r>
              <a:rPr lang="en-US" sz="2400" spc="-5" dirty="0">
                <a:solidFill>
                  <a:schemeClr val="tx1">
                    <a:lumMod val="85000"/>
                    <a:lumOff val="15000"/>
                  </a:schemeClr>
                </a:solidFill>
              </a:rPr>
              <a:t>cross-section of load assignment </a:t>
            </a:r>
            <a:r>
              <a:rPr lang="en-US" sz="2400" dirty="0">
                <a:solidFill>
                  <a:schemeClr val="tx1">
                    <a:lumMod val="85000"/>
                    <a:lumOff val="15000"/>
                  </a:schemeClr>
                </a:solidFill>
              </a:rPr>
              <a:t>as </a:t>
            </a:r>
            <a:r>
              <a:rPr lang="en-US" sz="2400" spc="-575" dirty="0">
                <a:solidFill>
                  <a:schemeClr val="tx1">
                    <a:lumMod val="85000"/>
                    <a:lumOff val="15000"/>
                  </a:schemeClr>
                </a:solidFill>
              </a:rPr>
              <a:t> </a:t>
            </a:r>
            <a:r>
              <a:rPr lang="en-US" sz="2400" spc="-10" dirty="0">
                <a:solidFill>
                  <a:schemeClr val="tx1">
                    <a:lumMod val="85000"/>
                    <a:lumOff val="15000"/>
                  </a:schemeClr>
                </a:solidFill>
              </a:rPr>
              <a:t>determined</a:t>
            </a:r>
            <a:r>
              <a:rPr lang="en-US" sz="2400" spc="-40" dirty="0">
                <a:solidFill>
                  <a:schemeClr val="tx1">
                    <a:lumMod val="85000"/>
                    <a:lumOff val="15000"/>
                  </a:schemeClr>
                </a:solidFill>
              </a:rPr>
              <a:t> </a:t>
            </a:r>
            <a:r>
              <a:rPr lang="en-US" sz="2400" spc="-15" dirty="0">
                <a:solidFill>
                  <a:schemeClr val="tx1">
                    <a:lumMod val="85000"/>
                    <a:lumOff val="15000"/>
                  </a:schemeClr>
                </a:solidFill>
              </a:rPr>
              <a:t>to</a:t>
            </a:r>
            <a:r>
              <a:rPr lang="en-US" sz="2400" spc="-5" dirty="0">
                <a:solidFill>
                  <a:schemeClr val="tx1">
                    <a:lumMod val="85000"/>
                    <a:lumOff val="15000"/>
                  </a:schemeClr>
                </a:solidFill>
              </a:rPr>
              <a:t> be</a:t>
            </a:r>
            <a:r>
              <a:rPr lang="en-US" sz="2400" spc="-15" dirty="0">
                <a:solidFill>
                  <a:schemeClr val="tx1">
                    <a:lumMod val="85000"/>
                    <a:lumOff val="15000"/>
                  </a:schemeClr>
                </a:solidFill>
              </a:rPr>
              <a:t> </a:t>
            </a:r>
            <a:r>
              <a:rPr lang="en-US" sz="2400" spc="-5" dirty="0">
                <a:solidFill>
                  <a:schemeClr val="tx1">
                    <a:lumMod val="85000"/>
                    <a:lumOff val="15000"/>
                  </a:schemeClr>
                </a:solidFill>
              </a:rPr>
              <a:t>beneficial</a:t>
            </a:r>
            <a:r>
              <a:rPr lang="en-US" sz="2400" spc="-35" dirty="0">
                <a:solidFill>
                  <a:schemeClr val="tx1">
                    <a:lumMod val="85000"/>
                    <a:lumOff val="15000"/>
                  </a:schemeClr>
                </a:solidFill>
              </a:rPr>
              <a:t> </a:t>
            </a:r>
            <a:r>
              <a:rPr lang="en-US" sz="2400" spc="-15" dirty="0">
                <a:solidFill>
                  <a:schemeClr val="tx1">
                    <a:lumMod val="85000"/>
                    <a:lumOff val="15000"/>
                  </a:schemeClr>
                </a:solidFill>
              </a:rPr>
              <a:t>to</a:t>
            </a:r>
            <a:r>
              <a:rPr lang="en-US" sz="2400" spc="-5" dirty="0">
                <a:solidFill>
                  <a:schemeClr val="tx1">
                    <a:lumMod val="85000"/>
                    <a:lumOff val="15000"/>
                  </a:schemeClr>
                </a:solidFill>
              </a:rPr>
              <a:t> </a:t>
            </a:r>
            <a:r>
              <a:rPr lang="en-US" sz="2400" dirty="0">
                <a:solidFill>
                  <a:schemeClr val="tx1">
                    <a:lumMod val="85000"/>
                    <a:lumOff val="15000"/>
                  </a:schemeClr>
                </a:solidFill>
              </a:rPr>
              <a:t>the</a:t>
            </a:r>
            <a:r>
              <a:rPr lang="en-US" sz="2400" spc="-15" dirty="0">
                <a:solidFill>
                  <a:schemeClr val="tx1">
                    <a:lumMod val="85000"/>
                    <a:lumOff val="15000"/>
                  </a:schemeClr>
                </a:solidFill>
              </a:rPr>
              <a:t> </a:t>
            </a:r>
            <a:r>
              <a:rPr lang="en-US" sz="2400" spc="-10" dirty="0">
                <a:solidFill>
                  <a:schemeClr val="tx1">
                    <a:lumMod val="85000"/>
                    <a:lumOff val="15000"/>
                  </a:schemeClr>
                </a:solidFill>
              </a:rPr>
              <a:t>Contract Faculty</a:t>
            </a:r>
            <a:endParaRPr lang="en-US" sz="2400" dirty="0">
              <a:solidFill>
                <a:schemeClr val="tx1">
                  <a:lumMod val="85000"/>
                  <a:lumOff val="15000"/>
                </a:schemeClr>
              </a:solidFill>
            </a:endParaRPr>
          </a:p>
        </p:txBody>
      </p:sp>
      <p:sp>
        <p:nvSpPr>
          <p:cNvPr id="10" name="Rectangle 9">
            <a:extLst>
              <a:ext uri="{FF2B5EF4-FFF2-40B4-BE49-F238E27FC236}">
                <a16:creationId xmlns:a16="http://schemas.microsoft.com/office/drawing/2014/main" id="{879398A9-0D0D-4901-BDDF-B3D93CECA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11FEC3B-E514-4E21-B2CB-7903A73569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ontract">
            <a:extLst>
              <a:ext uri="{FF2B5EF4-FFF2-40B4-BE49-F238E27FC236}">
                <a16:creationId xmlns:a16="http://schemas.microsoft.com/office/drawing/2014/main" id="{8BFC360B-2E08-4F43-9B25-16FF67D27E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15890" y="1768763"/>
            <a:ext cx="3328416" cy="332841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pPr marL="12700"/>
            <a:r>
              <a:rPr lang="en-US" sz="2600" b="0" kern="1200" cap="all" spc="200" baseline="0">
                <a:solidFill>
                  <a:srgbClr val="FFFFFF"/>
                </a:solidFill>
                <a:latin typeface="+mj-lt"/>
                <a:ea typeface="+mj-ea"/>
                <a:cs typeface="+mj-cs"/>
              </a:rPr>
              <a:t>Article 14 – Contract Faculty (Tenure Track) cont’d</a:t>
            </a:r>
            <a:endParaRPr lang="en-US" sz="2600" kern="1200" cap="all" spc="200" baseline="0">
              <a:solidFill>
                <a:srgbClr val="FFFFFF"/>
              </a:solidFill>
              <a:latin typeface="+mj-lt"/>
              <a:ea typeface="+mj-ea"/>
              <a:cs typeface="+mj-cs"/>
            </a:endParaRPr>
          </a:p>
        </p:txBody>
      </p:sp>
      <p:sp>
        <p:nvSpPr>
          <p:cNvPr id="3" name="object 3"/>
          <p:cNvSpPr txBox="1"/>
          <p:nvPr/>
        </p:nvSpPr>
        <p:spPr>
          <a:xfrm>
            <a:off x="5232805" y="0"/>
            <a:ext cx="6959194" cy="6858000"/>
          </a:xfrm>
          <a:prstGeom prst="rect">
            <a:avLst/>
          </a:prstGeom>
        </p:spPr>
        <p:txBody>
          <a:bodyPr vert="horz" lIns="91440" tIns="45720" rIns="91440" bIns="45720" rtlCol="0" anchor="ctr">
            <a:noAutofit/>
          </a:bodyPr>
          <a:lstStyle/>
          <a:p>
            <a:pPr marL="12700" indent="-228600" defTabSz="914400">
              <a:lnSpc>
                <a:spcPct val="90000"/>
              </a:lnSpc>
              <a:spcBef>
                <a:spcPts val="1000"/>
              </a:spcBef>
              <a:buClr>
                <a:schemeClr val="accent2"/>
              </a:buClr>
              <a:buFont typeface="Arial" panose="020B0604020202020204" pitchFamily="34" charset="0"/>
              <a:buChar char="•"/>
            </a:pPr>
            <a:r>
              <a:rPr lang="en-US" sz="2000" i="1" spc="-5" dirty="0">
                <a:solidFill>
                  <a:schemeClr val="tx1">
                    <a:lumMod val="85000"/>
                    <a:lumOff val="15000"/>
                  </a:schemeClr>
                </a:solidFill>
              </a:rPr>
              <a:t>(Also</a:t>
            </a:r>
            <a:r>
              <a:rPr lang="en-US" sz="2000" i="1" dirty="0">
                <a:solidFill>
                  <a:schemeClr val="tx1">
                    <a:lumMod val="85000"/>
                    <a:lumOff val="15000"/>
                  </a:schemeClr>
                </a:solidFill>
              </a:rPr>
              <a:t> applies</a:t>
            </a:r>
            <a:r>
              <a:rPr lang="en-US" sz="2000" i="1" spc="-30" dirty="0">
                <a:solidFill>
                  <a:schemeClr val="tx1">
                    <a:lumMod val="85000"/>
                    <a:lumOff val="15000"/>
                  </a:schemeClr>
                </a:solidFill>
              </a:rPr>
              <a:t> </a:t>
            </a:r>
            <a:r>
              <a:rPr lang="en-US" sz="2000" i="1" spc="-10" dirty="0">
                <a:solidFill>
                  <a:schemeClr val="tx1">
                    <a:lumMod val="85000"/>
                    <a:lumOff val="15000"/>
                  </a:schemeClr>
                </a:solidFill>
              </a:rPr>
              <a:t>to</a:t>
            </a:r>
            <a:r>
              <a:rPr lang="en-US" sz="2000" i="1" spc="10" dirty="0">
                <a:solidFill>
                  <a:schemeClr val="tx1">
                    <a:lumMod val="85000"/>
                    <a:lumOff val="15000"/>
                  </a:schemeClr>
                </a:solidFill>
              </a:rPr>
              <a:t> </a:t>
            </a:r>
            <a:r>
              <a:rPr lang="en-US" sz="2000" i="1" dirty="0">
                <a:solidFill>
                  <a:schemeClr val="tx1">
                    <a:lumMod val="85000"/>
                    <a:lumOff val="15000"/>
                  </a:schemeClr>
                </a:solidFill>
              </a:rPr>
              <a:t>Article</a:t>
            </a:r>
            <a:r>
              <a:rPr lang="en-US" sz="2000" i="1" spc="-10" dirty="0">
                <a:solidFill>
                  <a:schemeClr val="tx1">
                    <a:lumMod val="85000"/>
                    <a:lumOff val="15000"/>
                  </a:schemeClr>
                </a:solidFill>
              </a:rPr>
              <a:t> </a:t>
            </a:r>
            <a:r>
              <a:rPr lang="en-US" sz="2000" i="1" dirty="0">
                <a:solidFill>
                  <a:schemeClr val="tx1">
                    <a:lumMod val="85000"/>
                    <a:lumOff val="15000"/>
                  </a:schemeClr>
                </a:solidFill>
              </a:rPr>
              <a:t>15 &amp; 18</a:t>
            </a:r>
            <a:r>
              <a:rPr lang="en-US" sz="2000" i="1" spc="-5" dirty="0">
                <a:solidFill>
                  <a:schemeClr val="tx1">
                    <a:lumMod val="85000"/>
                    <a:lumOff val="15000"/>
                  </a:schemeClr>
                </a:solidFill>
              </a:rPr>
              <a:t> evaluations)</a:t>
            </a:r>
            <a:endParaRPr lang="en-US" sz="2000" dirty="0">
              <a:solidFill>
                <a:schemeClr val="tx1">
                  <a:lumMod val="85000"/>
                  <a:lumOff val="15000"/>
                </a:schemeClr>
              </a:solidFill>
            </a:endParaRPr>
          </a:p>
          <a:p>
            <a:pPr marL="241300" indent="-228600" defTabSz="914400">
              <a:lnSpc>
                <a:spcPct val="90000"/>
              </a:lnSpc>
              <a:spcBef>
                <a:spcPts val="1000"/>
              </a:spcBef>
              <a:buClr>
                <a:schemeClr val="accent2"/>
              </a:buClr>
              <a:buFont typeface="Arial" panose="020B0604020202020204" pitchFamily="34" charset="0"/>
              <a:buChar char="•"/>
              <a:tabLst>
                <a:tab pos="241300" algn="l"/>
              </a:tabLst>
            </a:pPr>
            <a:r>
              <a:rPr lang="en-US" sz="2000" spc="-10" dirty="0">
                <a:solidFill>
                  <a:schemeClr val="tx1">
                    <a:lumMod val="85000"/>
                    <a:lumOff val="15000"/>
                  </a:schemeClr>
                </a:solidFill>
              </a:rPr>
              <a:t>Syllabus</a:t>
            </a:r>
            <a:endParaRPr lang="en-US" sz="2000" dirty="0">
              <a:solidFill>
                <a:schemeClr val="tx1">
                  <a:lumMod val="85000"/>
                  <a:lumOff val="15000"/>
                </a:schemeClr>
              </a:solidFill>
            </a:endParaRPr>
          </a:p>
          <a:p>
            <a:pPr marL="698500"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000" spc="-5" dirty="0">
                <a:solidFill>
                  <a:schemeClr val="tx1">
                    <a:lumMod val="85000"/>
                    <a:lumOff val="15000"/>
                  </a:schemeClr>
                </a:solidFill>
              </a:rPr>
              <a:t>Syllabus</a:t>
            </a:r>
            <a:r>
              <a:rPr lang="en-US" sz="2000" spc="-30" dirty="0">
                <a:solidFill>
                  <a:schemeClr val="tx1">
                    <a:lumMod val="85000"/>
                    <a:lumOff val="15000"/>
                  </a:schemeClr>
                </a:solidFill>
              </a:rPr>
              <a:t> </a:t>
            </a:r>
            <a:r>
              <a:rPr lang="en-US" sz="2000" spc="-5" dirty="0">
                <a:solidFill>
                  <a:schemeClr val="tx1">
                    <a:lumMod val="85000"/>
                    <a:lumOff val="15000"/>
                  </a:schemeClr>
                </a:solidFill>
              </a:rPr>
              <a:t>“</a:t>
            </a:r>
            <a:r>
              <a:rPr lang="en-US" sz="2000" u="sng" spc="-5" dirty="0">
                <a:solidFill>
                  <a:schemeClr val="tx1">
                    <a:lumMod val="85000"/>
                    <a:lumOff val="15000"/>
                  </a:schemeClr>
                </a:solidFill>
                <a:uFill>
                  <a:solidFill>
                    <a:srgbClr val="FFFFFF"/>
                  </a:solidFill>
                </a:uFill>
              </a:rPr>
              <a:t>Shall</a:t>
            </a:r>
            <a:r>
              <a:rPr lang="en-US" sz="2000" spc="-5" dirty="0">
                <a:solidFill>
                  <a:schemeClr val="tx1">
                    <a:lumMod val="85000"/>
                    <a:lumOff val="15000"/>
                  </a:schemeClr>
                </a:solidFill>
              </a:rPr>
              <a:t>”</a:t>
            </a:r>
            <a:r>
              <a:rPr lang="en-US" sz="2000" spc="-10" dirty="0">
                <a:solidFill>
                  <a:schemeClr val="tx1">
                    <a:lumMod val="85000"/>
                    <a:lumOff val="15000"/>
                  </a:schemeClr>
                </a:solidFill>
              </a:rPr>
              <a:t> </a:t>
            </a:r>
            <a:r>
              <a:rPr lang="en-US" sz="2000" dirty="0">
                <a:solidFill>
                  <a:schemeClr val="tx1">
                    <a:lumMod val="85000"/>
                    <a:lumOff val="15000"/>
                  </a:schemeClr>
                </a:solidFill>
              </a:rPr>
              <a:t>include</a:t>
            </a: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dirty="0">
                <a:solidFill>
                  <a:schemeClr val="tx1">
                    <a:lumMod val="85000"/>
                    <a:lumOff val="15000"/>
                  </a:schemeClr>
                </a:solidFill>
              </a:rPr>
              <a:t>Name,</a:t>
            </a:r>
            <a:r>
              <a:rPr lang="en-US" sz="2000" spc="-10" dirty="0">
                <a:solidFill>
                  <a:schemeClr val="tx1">
                    <a:lumMod val="85000"/>
                    <a:lumOff val="15000"/>
                  </a:schemeClr>
                </a:solidFill>
              </a:rPr>
              <a:t> </a:t>
            </a:r>
            <a:r>
              <a:rPr lang="en-US" sz="2000" spc="-5" dirty="0">
                <a:solidFill>
                  <a:schemeClr val="tx1">
                    <a:lumMod val="85000"/>
                    <a:lumOff val="15000"/>
                  </a:schemeClr>
                </a:solidFill>
              </a:rPr>
              <a:t>office</a:t>
            </a:r>
            <a:r>
              <a:rPr lang="en-US" sz="2000" dirty="0">
                <a:solidFill>
                  <a:schemeClr val="tx1">
                    <a:lumMod val="85000"/>
                    <a:lumOff val="15000"/>
                  </a:schemeClr>
                </a:solidFill>
              </a:rPr>
              <a:t> </a:t>
            </a:r>
            <a:r>
              <a:rPr lang="en-US" sz="2000" spc="-30" dirty="0">
                <a:solidFill>
                  <a:schemeClr val="tx1">
                    <a:lumMod val="85000"/>
                    <a:lumOff val="15000"/>
                  </a:schemeClr>
                </a:solidFill>
              </a:rPr>
              <a:t>number,</a:t>
            </a:r>
            <a:r>
              <a:rPr lang="en-US" sz="2000" spc="-5" dirty="0">
                <a:solidFill>
                  <a:schemeClr val="tx1">
                    <a:lumMod val="85000"/>
                    <a:lumOff val="15000"/>
                  </a:schemeClr>
                </a:solidFill>
              </a:rPr>
              <a:t> </a:t>
            </a:r>
            <a:r>
              <a:rPr lang="en-US" sz="2000" dirty="0">
                <a:solidFill>
                  <a:schemeClr val="tx1">
                    <a:lumMod val="85000"/>
                    <a:lumOff val="15000"/>
                  </a:schemeClr>
                </a:solidFill>
              </a:rPr>
              <a:t>phone</a:t>
            </a:r>
            <a:r>
              <a:rPr lang="en-US" sz="2000" spc="-25" dirty="0">
                <a:solidFill>
                  <a:schemeClr val="tx1">
                    <a:lumMod val="85000"/>
                    <a:lumOff val="15000"/>
                  </a:schemeClr>
                </a:solidFill>
              </a:rPr>
              <a:t> </a:t>
            </a:r>
            <a:r>
              <a:rPr lang="en-US" sz="2000" dirty="0">
                <a:solidFill>
                  <a:schemeClr val="tx1">
                    <a:lumMod val="85000"/>
                    <a:lumOff val="15000"/>
                  </a:schemeClr>
                </a:solidFill>
              </a:rPr>
              <a:t>and</a:t>
            </a:r>
            <a:r>
              <a:rPr lang="en-US" sz="2000" spc="-20" dirty="0">
                <a:solidFill>
                  <a:schemeClr val="tx1">
                    <a:lumMod val="85000"/>
                    <a:lumOff val="15000"/>
                  </a:schemeClr>
                </a:solidFill>
              </a:rPr>
              <a:t> </a:t>
            </a:r>
            <a:r>
              <a:rPr lang="en-US" sz="2000" spc="-5" dirty="0">
                <a:solidFill>
                  <a:schemeClr val="tx1">
                    <a:lumMod val="85000"/>
                    <a:lumOff val="15000"/>
                  </a:schemeClr>
                </a:solidFill>
              </a:rPr>
              <a:t>CLPCCD</a:t>
            </a:r>
            <a:r>
              <a:rPr lang="en-US" sz="2000" spc="-20" dirty="0">
                <a:solidFill>
                  <a:schemeClr val="tx1">
                    <a:lumMod val="85000"/>
                    <a:lumOff val="15000"/>
                  </a:schemeClr>
                </a:solidFill>
              </a:rPr>
              <a:t> </a:t>
            </a:r>
            <a:r>
              <a:rPr lang="en-US" sz="2000" spc="-5" dirty="0">
                <a:solidFill>
                  <a:schemeClr val="tx1">
                    <a:lumMod val="85000"/>
                    <a:lumOff val="15000"/>
                  </a:schemeClr>
                </a:solidFill>
              </a:rPr>
              <a:t>email</a:t>
            </a:r>
            <a:r>
              <a:rPr lang="en-US" sz="2000" spc="10" dirty="0">
                <a:solidFill>
                  <a:schemeClr val="tx1">
                    <a:lumMod val="85000"/>
                    <a:lumOff val="15000"/>
                  </a:schemeClr>
                </a:solidFill>
              </a:rPr>
              <a:t> </a:t>
            </a:r>
            <a:r>
              <a:rPr lang="en-US" sz="2000" spc="-5" dirty="0">
                <a:solidFill>
                  <a:schemeClr val="tx1">
                    <a:lumMod val="85000"/>
                    <a:lumOff val="15000"/>
                  </a:schemeClr>
                </a:solidFill>
              </a:rPr>
              <a:t>address</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5" dirty="0">
                <a:solidFill>
                  <a:schemeClr val="tx1">
                    <a:lumMod val="85000"/>
                    <a:lumOff val="15000"/>
                  </a:schemeClr>
                </a:solidFill>
              </a:rPr>
              <a:t>Office</a:t>
            </a:r>
            <a:r>
              <a:rPr lang="en-US" sz="2000" spc="5" dirty="0">
                <a:solidFill>
                  <a:schemeClr val="tx1">
                    <a:lumMod val="85000"/>
                    <a:lumOff val="15000"/>
                  </a:schemeClr>
                </a:solidFill>
              </a:rPr>
              <a:t> </a:t>
            </a:r>
            <a:r>
              <a:rPr lang="en-US" sz="2000" spc="-10" dirty="0">
                <a:solidFill>
                  <a:schemeClr val="tx1">
                    <a:lumMod val="85000"/>
                    <a:lumOff val="15000"/>
                  </a:schemeClr>
                </a:solidFill>
              </a:rPr>
              <a:t>hours:</a:t>
            </a:r>
            <a:r>
              <a:rPr lang="en-US" sz="2000" dirty="0">
                <a:solidFill>
                  <a:schemeClr val="tx1">
                    <a:lumMod val="85000"/>
                    <a:lumOff val="15000"/>
                  </a:schemeClr>
                </a:solidFill>
              </a:rPr>
              <a:t> </a:t>
            </a:r>
            <a:r>
              <a:rPr lang="en-US" sz="2000" spc="-5" dirty="0">
                <a:solidFill>
                  <a:schemeClr val="tx1">
                    <a:lumMod val="85000"/>
                    <a:lumOff val="15000"/>
                  </a:schemeClr>
                </a:solidFill>
              </a:rPr>
              <a:t>virtual</a:t>
            </a:r>
            <a:r>
              <a:rPr lang="en-US" sz="2000" spc="15" dirty="0">
                <a:solidFill>
                  <a:schemeClr val="tx1">
                    <a:lumMod val="85000"/>
                    <a:lumOff val="15000"/>
                  </a:schemeClr>
                </a:solidFill>
              </a:rPr>
              <a:t> </a:t>
            </a:r>
            <a:r>
              <a:rPr lang="en-US" sz="2000" spc="-5" dirty="0">
                <a:solidFill>
                  <a:schemeClr val="tx1">
                    <a:lumMod val="85000"/>
                    <a:lumOff val="15000"/>
                  </a:schemeClr>
                </a:solidFill>
              </a:rPr>
              <a:t>office</a:t>
            </a:r>
            <a:r>
              <a:rPr lang="en-US" sz="2000" spc="5" dirty="0">
                <a:solidFill>
                  <a:schemeClr val="tx1">
                    <a:lumMod val="85000"/>
                    <a:lumOff val="15000"/>
                  </a:schemeClr>
                </a:solidFill>
              </a:rPr>
              <a:t> </a:t>
            </a:r>
            <a:r>
              <a:rPr lang="en-US" sz="2000" spc="-10" dirty="0">
                <a:solidFill>
                  <a:schemeClr val="tx1">
                    <a:lumMod val="85000"/>
                    <a:lumOff val="15000"/>
                  </a:schemeClr>
                </a:solidFill>
              </a:rPr>
              <a:t>hours </a:t>
            </a:r>
            <a:r>
              <a:rPr lang="en-US" sz="2000" dirty="0">
                <a:solidFill>
                  <a:schemeClr val="tx1">
                    <a:lumMod val="85000"/>
                    <a:lumOff val="15000"/>
                  </a:schemeClr>
                </a:solidFill>
              </a:rPr>
              <a:t>and the</a:t>
            </a:r>
            <a:r>
              <a:rPr lang="en-US" sz="2000" spc="-5" dirty="0">
                <a:solidFill>
                  <a:schemeClr val="tx1">
                    <a:lumMod val="85000"/>
                    <a:lumOff val="15000"/>
                  </a:schemeClr>
                </a:solidFill>
              </a:rPr>
              <a:t> method</a:t>
            </a:r>
            <a:r>
              <a:rPr lang="en-US" sz="2000" spc="10" dirty="0">
                <a:solidFill>
                  <a:schemeClr val="tx1">
                    <a:lumMod val="85000"/>
                    <a:lumOff val="15000"/>
                  </a:schemeClr>
                </a:solidFill>
              </a:rPr>
              <a:t> </a:t>
            </a:r>
            <a:r>
              <a:rPr lang="en-US" sz="2000" spc="-5" dirty="0">
                <a:solidFill>
                  <a:schemeClr val="tx1">
                    <a:lumMod val="85000"/>
                    <a:lumOff val="15000"/>
                  </a:schemeClr>
                </a:solidFill>
              </a:rPr>
              <a:t>of office</a:t>
            </a:r>
            <a:r>
              <a:rPr lang="en-US" sz="2000" spc="5" dirty="0">
                <a:solidFill>
                  <a:schemeClr val="tx1">
                    <a:lumMod val="85000"/>
                    <a:lumOff val="15000"/>
                  </a:schemeClr>
                </a:solidFill>
              </a:rPr>
              <a:t> </a:t>
            </a:r>
            <a:r>
              <a:rPr lang="en-US" sz="2000" spc="-10" dirty="0">
                <a:solidFill>
                  <a:schemeClr val="tx1">
                    <a:lumMod val="85000"/>
                    <a:lumOff val="15000"/>
                  </a:schemeClr>
                </a:solidFill>
              </a:rPr>
              <a:t>hours </a:t>
            </a:r>
            <a:r>
              <a:rPr lang="en-US" sz="2000" spc="-5" dirty="0">
                <a:solidFill>
                  <a:schemeClr val="tx1">
                    <a:lumMod val="85000"/>
                    <a:lumOff val="15000"/>
                  </a:schemeClr>
                </a:solidFill>
              </a:rPr>
              <a:t>(email,</a:t>
            </a:r>
            <a:r>
              <a:rPr lang="en-US" sz="2000" spc="20" dirty="0">
                <a:solidFill>
                  <a:schemeClr val="tx1">
                    <a:lumMod val="85000"/>
                    <a:lumOff val="15000"/>
                  </a:schemeClr>
                </a:solidFill>
              </a:rPr>
              <a:t> </a:t>
            </a:r>
            <a:r>
              <a:rPr lang="en-US" sz="2000" spc="-15" dirty="0">
                <a:solidFill>
                  <a:schemeClr val="tx1">
                    <a:lumMod val="85000"/>
                    <a:lumOff val="15000"/>
                  </a:schemeClr>
                </a:solidFill>
              </a:rPr>
              <a:t>zoom, </a:t>
            </a:r>
            <a:r>
              <a:rPr lang="en-US" sz="2000" spc="-10" dirty="0">
                <a:solidFill>
                  <a:schemeClr val="tx1">
                    <a:lumMod val="85000"/>
                    <a:lumOff val="15000"/>
                  </a:schemeClr>
                </a:solidFill>
              </a:rPr>
              <a:t>etc.)</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5" dirty="0">
                <a:solidFill>
                  <a:schemeClr val="tx1">
                    <a:lumMod val="85000"/>
                    <a:lumOff val="15000"/>
                  </a:schemeClr>
                </a:solidFill>
              </a:rPr>
              <a:t>Method</a:t>
            </a:r>
            <a:r>
              <a:rPr lang="en-US" sz="2000" spc="-30" dirty="0">
                <a:solidFill>
                  <a:schemeClr val="tx1">
                    <a:lumMod val="85000"/>
                    <a:lumOff val="15000"/>
                  </a:schemeClr>
                </a:solidFill>
              </a:rPr>
              <a:t> </a:t>
            </a:r>
            <a:r>
              <a:rPr lang="en-US" sz="2000" spc="-5" dirty="0">
                <a:solidFill>
                  <a:schemeClr val="tx1">
                    <a:lumMod val="85000"/>
                    <a:lumOff val="15000"/>
                  </a:schemeClr>
                </a:solidFill>
              </a:rPr>
              <a:t>of</a:t>
            </a:r>
            <a:r>
              <a:rPr lang="en-US" sz="2000" spc="-15" dirty="0">
                <a:solidFill>
                  <a:schemeClr val="tx1">
                    <a:lumMod val="85000"/>
                    <a:lumOff val="15000"/>
                  </a:schemeClr>
                </a:solidFill>
              </a:rPr>
              <a:t> </a:t>
            </a:r>
            <a:r>
              <a:rPr lang="en-US" sz="2000" dirty="0">
                <a:solidFill>
                  <a:schemeClr val="tx1">
                    <a:lumMod val="85000"/>
                    <a:lumOff val="15000"/>
                  </a:schemeClr>
                </a:solidFill>
              </a:rPr>
              <a:t>Final </a:t>
            </a:r>
            <a:r>
              <a:rPr lang="en-US" sz="2000" spc="-10" dirty="0">
                <a:solidFill>
                  <a:schemeClr val="tx1">
                    <a:lumMod val="85000"/>
                    <a:lumOff val="15000"/>
                  </a:schemeClr>
                </a:solidFill>
              </a:rPr>
              <a:t>Grade</a:t>
            </a:r>
            <a:r>
              <a:rPr lang="en-US" sz="2000" spc="-5" dirty="0">
                <a:solidFill>
                  <a:schemeClr val="tx1">
                    <a:lumMod val="85000"/>
                    <a:lumOff val="15000"/>
                  </a:schemeClr>
                </a:solidFill>
              </a:rPr>
              <a:t> Calculation</a:t>
            </a:r>
            <a:endParaRPr lang="en-US" sz="2000" dirty="0">
              <a:solidFill>
                <a:schemeClr val="tx1">
                  <a:lumMod val="85000"/>
                  <a:lumOff val="15000"/>
                </a:schemeClr>
              </a:solidFill>
            </a:endParaRPr>
          </a:p>
          <a:p>
            <a:pPr marL="926465" marR="13081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5" dirty="0">
                <a:solidFill>
                  <a:schemeClr val="tx1">
                    <a:lumMod val="85000"/>
                    <a:lumOff val="15000"/>
                  </a:schemeClr>
                </a:solidFill>
              </a:rPr>
              <a:t>Academic</a:t>
            </a:r>
            <a:r>
              <a:rPr lang="en-US" sz="2000" spc="10" dirty="0">
                <a:solidFill>
                  <a:schemeClr val="tx1">
                    <a:lumMod val="85000"/>
                    <a:lumOff val="15000"/>
                  </a:schemeClr>
                </a:solidFill>
              </a:rPr>
              <a:t> </a:t>
            </a:r>
            <a:r>
              <a:rPr lang="en-US" sz="2000" spc="-5" dirty="0">
                <a:solidFill>
                  <a:schemeClr val="tx1">
                    <a:lumMod val="85000"/>
                    <a:lumOff val="15000"/>
                  </a:schemeClr>
                </a:solidFill>
              </a:rPr>
              <a:t>Calendar</a:t>
            </a:r>
            <a:r>
              <a:rPr lang="en-US" sz="2000" dirty="0">
                <a:solidFill>
                  <a:schemeClr val="tx1">
                    <a:lumMod val="85000"/>
                    <a:lumOff val="15000"/>
                  </a:schemeClr>
                </a:solidFill>
              </a:rPr>
              <a:t> </a:t>
            </a:r>
            <a:r>
              <a:rPr lang="en-US" sz="2000" spc="-25" dirty="0">
                <a:solidFill>
                  <a:schemeClr val="tx1">
                    <a:lumMod val="85000"/>
                    <a:lumOff val="15000"/>
                  </a:schemeClr>
                </a:solidFill>
              </a:rPr>
              <a:t>“dates</a:t>
            </a:r>
            <a:r>
              <a:rPr lang="en-US" sz="2000" spc="30" dirty="0">
                <a:solidFill>
                  <a:schemeClr val="tx1">
                    <a:lumMod val="85000"/>
                    <a:lumOff val="15000"/>
                  </a:schemeClr>
                </a:solidFill>
              </a:rPr>
              <a:t> </a:t>
            </a:r>
            <a:r>
              <a:rPr lang="en-US" sz="2000" spc="-15" dirty="0">
                <a:solidFill>
                  <a:schemeClr val="tx1">
                    <a:lumMod val="85000"/>
                    <a:lumOff val="15000"/>
                  </a:schemeClr>
                </a:solidFill>
              </a:rPr>
              <a:t>to</a:t>
            </a:r>
            <a:r>
              <a:rPr lang="en-US" sz="2000" dirty="0">
                <a:solidFill>
                  <a:schemeClr val="tx1">
                    <a:lumMod val="85000"/>
                    <a:lumOff val="15000"/>
                  </a:schemeClr>
                </a:solidFill>
              </a:rPr>
              <a:t> </a:t>
            </a:r>
            <a:r>
              <a:rPr lang="en-US" sz="2000" spc="5" dirty="0">
                <a:solidFill>
                  <a:schemeClr val="tx1">
                    <a:lumMod val="85000"/>
                    <a:lumOff val="15000"/>
                  </a:schemeClr>
                </a:solidFill>
              </a:rPr>
              <a:t>know”:</a:t>
            </a:r>
            <a:r>
              <a:rPr lang="en-US" sz="2000" spc="-15" dirty="0">
                <a:solidFill>
                  <a:schemeClr val="tx1">
                    <a:lumMod val="85000"/>
                    <a:lumOff val="15000"/>
                  </a:schemeClr>
                </a:solidFill>
              </a:rPr>
              <a:t> </a:t>
            </a:r>
            <a:r>
              <a:rPr lang="en-US" sz="2000" dirty="0">
                <a:solidFill>
                  <a:schemeClr val="tx1">
                    <a:lumMod val="85000"/>
                    <a:lumOff val="15000"/>
                  </a:schemeClr>
                </a:solidFill>
              </a:rPr>
              <a:t>W</a:t>
            </a:r>
            <a:r>
              <a:rPr lang="en-US" sz="2000" spc="5" dirty="0">
                <a:solidFill>
                  <a:schemeClr val="tx1">
                    <a:lumMod val="85000"/>
                    <a:lumOff val="15000"/>
                  </a:schemeClr>
                </a:solidFill>
              </a:rPr>
              <a:t> </a:t>
            </a:r>
            <a:r>
              <a:rPr lang="en-US" sz="2000" spc="-10" dirty="0">
                <a:solidFill>
                  <a:schemeClr val="tx1">
                    <a:lumMod val="85000"/>
                    <a:lumOff val="15000"/>
                  </a:schemeClr>
                </a:solidFill>
              </a:rPr>
              <a:t>date;</a:t>
            </a:r>
            <a:r>
              <a:rPr lang="en-US" sz="2000" spc="15" dirty="0">
                <a:solidFill>
                  <a:schemeClr val="tx1">
                    <a:lumMod val="85000"/>
                    <a:lumOff val="15000"/>
                  </a:schemeClr>
                </a:solidFill>
              </a:rPr>
              <a:t> </a:t>
            </a:r>
            <a:r>
              <a:rPr lang="en-US" sz="2000" spc="-5" dirty="0">
                <a:solidFill>
                  <a:schemeClr val="tx1">
                    <a:lumMod val="85000"/>
                    <a:lumOff val="15000"/>
                  </a:schemeClr>
                </a:solidFill>
              </a:rPr>
              <a:t>Final</a:t>
            </a:r>
            <a:r>
              <a:rPr lang="en-US" sz="2000" spc="5" dirty="0">
                <a:solidFill>
                  <a:schemeClr val="tx1">
                    <a:lumMod val="85000"/>
                    <a:lumOff val="15000"/>
                  </a:schemeClr>
                </a:solidFill>
              </a:rPr>
              <a:t> </a:t>
            </a:r>
            <a:r>
              <a:rPr lang="en-US" sz="2000" spc="-10" dirty="0">
                <a:solidFill>
                  <a:schemeClr val="tx1">
                    <a:lumMod val="85000"/>
                    <a:lumOff val="15000"/>
                  </a:schemeClr>
                </a:solidFill>
              </a:rPr>
              <a:t>Exam</a:t>
            </a:r>
            <a:r>
              <a:rPr lang="en-US" sz="2000" spc="-5" dirty="0">
                <a:solidFill>
                  <a:schemeClr val="tx1">
                    <a:lumMod val="85000"/>
                    <a:lumOff val="15000"/>
                  </a:schemeClr>
                </a:solidFill>
              </a:rPr>
              <a:t> time</a:t>
            </a:r>
            <a:r>
              <a:rPr lang="en-US" sz="2000" spc="20" dirty="0">
                <a:solidFill>
                  <a:schemeClr val="tx1">
                    <a:lumMod val="85000"/>
                    <a:lumOff val="15000"/>
                  </a:schemeClr>
                </a:solidFill>
              </a:rPr>
              <a:t> </a:t>
            </a:r>
            <a:r>
              <a:rPr lang="en-US" sz="2000" dirty="0">
                <a:solidFill>
                  <a:schemeClr val="tx1">
                    <a:lumMod val="85000"/>
                    <a:lumOff val="15000"/>
                  </a:schemeClr>
                </a:solidFill>
              </a:rPr>
              <a:t>&amp; </a:t>
            </a:r>
            <a:r>
              <a:rPr lang="en-US" sz="2000" spc="-10" dirty="0">
                <a:solidFill>
                  <a:schemeClr val="tx1">
                    <a:lumMod val="85000"/>
                    <a:lumOff val="15000"/>
                  </a:schemeClr>
                </a:solidFill>
              </a:rPr>
              <a:t>date;</a:t>
            </a:r>
            <a:r>
              <a:rPr lang="en-US" sz="2000" spc="20" dirty="0">
                <a:solidFill>
                  <a:schemeClr val="tx1">
                    <a:lumMod val="85000"/>
                    <a:lumOff val="15000"/>
                  </a:schemeClr>
                </a:solidFill>
              </a:rPr>
              <a:t> </a:t>
            </a:r>
            <a:r>
              <a:rPr lang="en-US" sz="2000" spc="-5" dirty="0">
                <a:solidFill>
                  <a:schemeClr val="tx1">
                    <a:lumMod val="85000"/>
                    <a:lumOff val="15000"/>
                  </a:schemeClr>
                </a:solidFill>
              </a:rPr>
              <a:t>deadline</a:t>
            </a:r>
            <a:r>
              <a:rPr lang="en-US" sz="2000" spc="10" dirty="0">
                <a:solidFill>
                  <a:schemeClr val="tx1">
                    <a:lumMod val="85000"/>
                    <a:lumOff val="15000"/>
                  </a:schemeClr>
                </a:solidFill>
              </a:rPr>
              <a:t> </a:t>
            </a:r>
            <a:r>
              <a:rPr lang="en-US" sz="2000" spc="-15" dirty="0">
                <a:solidFill>
                  <a:schemeClr val="tx1">
                    <a:lumMod val="85000"/>
                    <a:lumOff val="15000"/>
                  </a:schemeClr>
                </a:solidFill>
              </a:rPr>
              <a:t>for </a:t>
            </a:r>
            <a:r>
              <a:rPr lang="en-US" sz="2000" spc="-434" dirty="0">
                <a:solidFill>
                  <a:schemeClr val="tx1">
                    <a:lumMod val="85000"/>
                    <a:lumOff val="15000"/>
                  </a:schemeClr>
                </a:solidFill>
              </a:rPr>
              <a:t> </a:t>
            </a:r>
            <a:r>
              <a:rPr lang="en-US" sz="2000" spc="-5" dirty="0">
                <a:solidFill>
                  <a:schemeClr val="tx1">
                    <a:lumMod val="85000"/>
                    <a:lumOff val="15000"/>
                  </a:schemeClr>
                </a:solidFill>
              </a:rPr>
              <a:t>Financial </a:t>
            </a:r>
            <a:r>
              <a:rPr lang="en-US" sz="2000" dirty="0">
                <a:solidFill>
                  <a:schemeClr val="tx1">
                    <a:lumMod val="85000"/>
                    <a:lumOff val="15000"/>
                  </a:schemeClr>
                </a:solidFill>
              </a:rPr>
              <a:t>Aid</a:t>
            </a:r>
            <a:r>
              <a:rPr lang="en-US" sz="2000" spc="5" dirty="0">
                <a:solidFill>
                  <a:schemeClr val="tx1">
                    <a:lumMod val="85000"/>
                    <a:lumOff val="15000"/>
                  </a:schemeClr>
                </a:solidFill>
              </a:rPr>
              <a:t> </a:t>
            </a:r>
            <a:r>
              <a:rPr lang="en-US" sz="2000" spc="-15" dirty="0">
                <a:solidFill>
                  <a:schemeClr val="tx1">
                    <a:lumMod val="85000"/>
                    <a:lumOff val="15000"/>
                  </a:schemeClr>
                </a:solidFill>
              </a:rPr>
              <a:t>(text</a:t>
            </a:r>
            <a:r>
              <a:rPr lang="en-US" sz="2000" spc="15" dirty="0">
                <a:solidFill>
                  <a:schemeClr val="tx1">
                    <a:lumMod val="85000"/>
                    <a:lumOff val="15000"/>
                  </a:schemeClr>
                </a:solidFill>
              </a:rPr>
              <a:t> </a:t>
            </a:r>
            <a:r>
              <a:rPr lang="en-US" sz="2000" spc="-5" dirty="0">
                <a:solidFill>
                  <a:schemeClr val="tx1">
                    <a:lumMod val="85000"/>
                    <a:lumOff val="15000"/>
                  </a:schemeClr>
                </a:solidFill>
              </a:rPr>
              <a:t>or</a:t>
            </a:r>
            <a:r>
              <a:rPr lang="en-US" sz="2000" dirty="0">
                <a:solidFill>
                  <a:schemeClr val="tx1">
                    <a:lumMod val="85000"/>
                    <a:lumOff val="15000"/>
                  </a:schemeClr>
                </a:solidFill>
              </a:rPr>
              <a:t> </a:t>
            </a:r>
            <a:r>
              <a:rPr lang="en-US" sz="2000" spc="-5" dirty="0">
                <a:solidFill>
                  <a:schemeClr val="tx1">
                    <a:lumMod val="85000"/>
                    <a:lumOff val="15000"/>
                  </a:schemeClr>
                </a:solidFill>
              </a:rPr>
              <a:t>link)</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dirty="0">
                <a:solidFill>
                  <a:schemeClr val="tx1">
                    <a:lumMod val="85000"/>
                    <a:lumOff val="15000"/>
                  </a:schemeClr>
                </a:solidFill>
              </a:rPr>
              <a:t>Other</a:t>
            </a:r>
            <a:r>
              <a:rPr lang="en-US" sz="2000" spc="-15" dirty="0">
                <a:solidFill>
                  <a:schemeClr val="tx1">
                    <a:lumMod val="85000"/>
                    <a:lumOff val="15000"/>
                  </a:schemeClr>
                </a:solidFill>
              </a:rPr>
              <a:t> </a:t>
            </a:r>
            <a:r>
              <a:rPr lang="en-US" sz="2000" spc="-5" dirty="0">
                <a:solidFill>
                  <a:schemeClr val="tx1">
                    <a:lumMod val="85000"/>
                    <a:lumOff val="15000"/>
                  </a:schemeClr>
                </a:solidFill>
              </a:rPr>
              <a:t>Supplemental</a:t>
            </a:r>
            <a:r>
              <a:rPr lang="en-US" sz="2000" spc="10" dirty="0">
                <a:solidFill>
                  <a:schemeClr val="tx1">
                    <a:lumMod val="85000"/>
                    <a:lumOff val="15000"/>
                  </a:schemeClr>
                </a:solidFill>
              </a:rPr>
              <a:t> </a:t>
            </a:r>
            <a:r>
              <a:rPr lang="en-US" sz="2000" spc="-10" dirty="0">
                <a:solidFill>
                  <a:schemeClr val="tx1">
                    <a:lumMod val="85000"/>
                    <a:lumOff val="15000"/>
                  </a:schemeClr>
                </a:solidFill>
              </a:rPr>
              <a:t>Information,</a:t>
            </a:r>
            <a:r>
              <a:rPr lang="en-US" sz="2000" spc="-20" dirty="0">
                <a:solidFill>
                  <a:schemeClr val="tx1">
                    <a:lumMod val="85000"/>
                    <a:lumOff val="15000"/>
                  </a:schemeClr>
                </a:solidFill>
              </a:rPr>
              <a:t> </a:t>
            </a:r>
            <a:r>
              <a:rPr lang="en-US" sz="2000" dirty="0">
                <a:solidFill>
                  <a:schemeClr val="tx1">
                    <a:lumMod val="85000"/>
                    <a:lumOff val="15000"/>
                  </a:schemeClr>
                </a:solidFill>
              </a:rPr>
              <a:t>including</a:t>
            </a:r>
            <a:r>
              <a:rPr lang="en-US" sz="2000" spc="-5" dirty="0">
                <a:solidFill>
                  <a:schemeClr val="tx1">
                    <a:lumMod val="85000"/>
                    <a:lumOff val="15000"/>
                  </a:schemeClr>
                </a:solidFill>
              </a:rPr>
              <a:t> </a:t>
            </a:r>
            <a:r>
              <a:rPr lang="en-US" sz="2000" spc="-15" dirty="0">
                <a:solidFill>
                  <a:schemeClr val="tx1">
                    <a:lumMod val="85000"/>
                    <a:lumOff val="15000"/>
                  </a:schemeClr>
                </a:solidFill>
              </a:rPr>
              <a:t>safety</a:t>
            </a:r>
            <a:r>
              <a:rPr lang="en-US" sz="2000" spc="-5" dirty="0">
                <a:solidFill>
                  <a:schemeClr val="tx1">
                    <a:lumMod val="85000"/>
                    <a:lumOff val="15000"/>
                  </a:schemeClr>
                </a:solidFill>
              </a:rPr>
              <a:t> </a:t>
            </a:r>
            <a:r>
              <a:rPr lang="en-US" sz="2000" spc="-10" dirty="0">
                <a:solidFill>
                  <a:schemeClr val="tx1">
                    <a:lumMod val="85000"/>
                    <a:lumOff val="15000"/>
                  </a:schemeClr>
                </a:solidFill>
              </a:rPr>
              <a:t>requirements</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5" dirty="0">
                <a:solidFill>
                  <a:schemeClr val="tx1">
                    <a:lumMod val="85000"/>
                    <a:lumOff val="15000"/>
                  </a:schemeClr>
                </a:solidFill>
              </a:rPr>
              <a:t>Student</a:t>
            </a:r>
            <a:r>
              <a:rPr lang="en-US" sz="2000" spc="-10" dirty="0">
                <a:solidFill>
                  <a:schemeClr val="tx1">
                    <a:lumMod val="85000"/>
                    <a:lumOff val="15000"/>
                  </a:schemeClr>
                </a:solidFill>
              </a:rPr>
              <a:t> </a:t>
            </a:r>
            <a:r>
              <a:rPr lang="en-US" sz="2000" spc="-5" dirty="0">
                <a:solidFill>
                  <a:schemeClr val="tx1">
                    <a:lumMod val="85000"/>
                    <a:lumOff val="15000"/>
                  </a:schemeClr>
                </a:solidFill>
              </a:rPr>
              <a:t>Learning</a:t>
            </a:r>
            <a:r>
              <a:rPr lang="en-US" sz="2000" spc="-10" dirty="0">
                <a:solidFill>
                  <a:schemeClr val="tx1">
                    <a:lumMod val="85000"/>
                    <a:lumOff val="15000"/>
                  </a:schemeClr>
                </a:solidFill>
              </a:rPr>
              <a:t> </a:t>
            </a:r>
            <a:r>
              <a:rPr lang="en-US" sz="2000" spc="-5" dirty="0">
                <a:solidFill>
                  <a:schemeClr val="tx1">
                    <a:lumMod val="85000"/>
                    <a:lumOff val="15000"/>
                  </a:schemeClr>
                </a:solidFill>
              </a:rPr>
              <a:t>Outcomes</a:t>
            </a:r>
            <a:r>
              <a:rPr lang="en-US" sz="2000" spc="-10" dirty="0">
                <a:solidFill>
                  <a:schemeClr val="tx1">
                    <a:lumMod val="85000"/>
                    <a:lumOff val="15000"/>
                  </a:schemeClr>
                </a:solidFill>
              </a:rPr>
              <a:t> </a:t>
            </a:r>
            <a:r>
              <a:rPr lang="en-US" sz="2000" spc="-25" dirty="0">
                <a:solidFill>
                  <a:schemeClr val="tx1">
                    <a:lumMod val="85000"/>
                    <a:lumOff val="15000"/>
                  </a:schemeClr>
                </a:solidFill>
              </a:rPr>
              <a:t>(SLO’s)</a:t>
            </a:r>
            <a:r>
              <a:rPr lang="en-US" sz="2000" spc="-10" dirty="0">
                <a:solidFill>
                  <a:schemeClr val="tx1">
                    <a:lumMod val="85000"/>
                    <a:lumOff val="15000"/>
                  </a:schemeClr>
                </a:solidFill>
              </a:rPr>
              <a:t> </a:t>
            </a:r>
            <a:r>
              <a:rPr lang="en-US" sz="2000" spc="-15" dirty="0">
                <a:solidFill>
                  <a:schemeClr val="tx1">
                    <a:lumMod val="85000"/>
                    <a:lumOff val="15000"/>
                  </a:schemeClr>
                </a:solidFill>
              </a:rPr>
              <a:t>(text</a:t>
            </a:r>
            <a:r>
              <a:rPr lang="en-US" sz="2000" spc="30" dirty="0">
                <a:solidFill>
                  <a:schemeClr val="tx1">
                    <a:lumMod val="85000"/>
                    <a:lumOff val="15000"/>
                  </a:schemeClr>
                </a:solidFill>
              </a:rPr>
              <a:t> </a:t>
            </a:r>
            <a:r>
              <a:rPr lang="en-US" sz="2000" spc="-5" dirty="0">
                <a:solidFill>
                  <a:schemeClr val="tx1">
                    <a:lumMod val="85000"/>
                    <a:lumOff val="15000"/>
                  </a:schemeClr>
                </a:solidFill>
              </a:rPr>
              <a:t>or</a:t>
            </a:r>
            <a:r>
              <a:rPr lang="en-US" sz="2000" spc="-15" dirty="0">
                <a:solidFill>
                  <a:schemeClr val="tx1">
                    <a:lumMod val="85000"/>
                    <a:lumOff val="15000"/>
                  </a:schemeClr>
                </a:solidFill>
              </a:rPr>
              <a:t> </a:t>
            </a:r>
            <a:r>
              <a:rPr lang="en-US" sz="2000" spc="-5" dirty="0">
                <a:solidFill>
                  <a:schemeClr val="tx1">
                    <a:lumMod val="85000"/>
                    <a:lumOff val="15000"/>
                  </a:schemeClr>
                </a:solidFill>
              </a:rPr>
              <a:t>link)</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10" dirty="0">
                <a:solidFill>
                  <a:schemeClr val="tx1">
                    <a:lumMod val="85000"/>
                    <a:lumOff val="15000"/>
                  </a:schemeClr>
                </a:solidFill>
              </a:rPr>
              <a:t>Information</a:t>
            </a:r>
            <a:r>
              <a:rPr lang="en-US" sz="2000" spc="-5" dirty="0">
                <a:solidFill>
                  <a:schemeClr val="tx1">
                    <a:lumMod val="85000"/>
                    <a:lumOff val="15000"/>
                  </a:schemeClr>
                </a:solidFill>
              </a:rPr>
              <a:t> </a:t>
            </a:r>
            <a:r>
              <a:rPr lang="en-US" sz="2000" dirty="0">
                <a:solidFill>
                  <a:schemeClr val="tx1">
                    <a:lumMod val="85000"/>
                    <a:lumOff val="15000"/>
                  </a:schemeClr>
                </a:solidFill>
              </a:rPr>
              <a:t>about</a:t>
            </a:r>
            <a:r>
              <a:rPr lang="en-US" sz="2000" spc="-15" dirty="0">
                <a:solidFill>
                  <a:schemeClr val="tx1">
                    <a:lumMod val="85000"/>
                    <a:lumOff val="15000"/>
                  </a:schemeClr>
                </a:solidFill>
              </a:rPr>
              <a:t> </a:t>
            </a:r>
            <a:r>
              <a:rPr lang="en-US" sz="2000" spc="-5" dirty="0">
                <a:solidFill>
                  <a:schemeClr val="tx1">
                    <a:lumMod val="85000"/>
                    <a:lumOff val="15000"/>
                  </a:schemeClr>
                </a:solidFill>
              </a:rPr>
              <a:t>disability</a:t>
            </a:r>
            <a:r>
              <a:rPr lang="en-US" sz="2000" spc="25" dirty="0">
                <a:solidFill>
                  <a:schemeClr val="tx1">
                    <a:lumMod val="85000"/>
                    <a:lumOff val="15000"/>
                  </a:schemeClr>
                </a:solidFill>
              </a:rPr>
              <a:t> </a:t>
            </a:r>
            <a:r>
              <a:rPr lang="en-US" sz="2000" spc="-5" dirty="0">
                <a:solidFill>
                  <a:schemeClr val="tx1">
                    <a:lumMod val="85000"/>
                    <a:lumOff val="15000"/>
                  </a:schemeClr>
                </a:solidFill>
              </a:rPr>
              <a:t>accommodations</a:t>
            </a:r>
            <a:r>
              <a:rPr lang="en-US" sz="2000" spc="-10" dirty="0">
                <a:solidFill>
                  <a:schemeClr val="tx1">
                    <a:lumMod val="85000"/>
                    <a:lumOff val="15000"/>
                  </a:schemeClr>
                </a:solidFill>
              </a:rPr>
              <a:t> </a:t>
            </a:r>
            <a:r>
              <a:rPr lang="en-US" sz="2000" dirty="0">
                <a:solidFill>
                  <a:schemeClr val="tx1">
                    <a:lumMod val="85000"/>
                    <a:lumOff val="15000"/>
                  </a:schemeClr>
                </a:solidFill>
              </a:rPr>
              <a:t>and </a:t>
            </a:r>
            <a:r>
              <a:rPr lang="en-US" sz="2000" spc="-5" dirty="0">
                <a:solidFill>
                  <a:schemeClr val="tx1">
                    <a:lumMod val="85000"/>
                    <a:lumOff val="15000"/>
                  </a:schemeClr>
                </a:solidFill>
              </a:rPr>
              <a:t>campus</a:t>
            </a:r>
            <a:r>
              <a:rPr lang="en-US" sz="2000" spc="-10" dirty="0">
                <a:solidFill>
                  <a:schemeClr val="tx1">
                    <a:lumMod val="85000"/>
                    <a:lumOff val="15000"/>
                  </a:schemeClr>
                </a:solidFill>
              </a:rPr>
              <a:t> </a:t>
            </a:r>
            <a:r>
              <a:rPr lang="en-US" sz="2000" dirty="0">
                <a:solidFill>
                  <a:schemeClr val="tx1">
                    <a:lumMod val="85000"/>
                    <a:lumOff val="15000"/>
                  </a:schemeClr>
                </a:solidFill>
              </a:rPr>
              <a:t>services</a:t>
            </a:r>
            <a:r>
              <a:rPr lang="en-US" sz="2000" spc="25" dirty="0">
                <a:solidFill>
                  <a:schemeClr val="tx1">
                    <a:lumMod val="85000"/>
                    <a:lumOff val="15000"/>
                  </a:schemeClr>
                </a:solidFill>
              </a:rPr>
              <a:t> </a:t>
            </a:r>
            <a:r>
              <a:rPr lang="en-US" sz="2000" spc="-15" dirty="0">
                <a:solidFill>
                  <a:schemeClr val="tx1">
                    <a:lumMod val="85000"/>
                    <a:lumOff val="15000"/>
                  </a:schemeClr>
                </a:solidFill>
              </a:rPr>
              <a:t>(text</a:t>
            </a:r>
            <a:r>
              <a:rPr lang="en-US" sz="2000" spc="20" dirty="0">
                <a:solidFill>
                  <a:schemeClr val="tx1">
                    <a:lumMod val="85000"/>
                    <a:lumOff val="15000"/>
                  </a:schemeClr>
                </a:solidFill>
              </a:rPr>
              <a:t> </a:t>
            </a:r>
            <a:r>
              <a:rPr lang="en-US" sz="2000" spc="-5" dirty="0">
                <a:solidFill>
                  <a:schemeClr val="tx1">
                    <a:lumMod val="85000"/>
                    <a:lumOff val="15000"/>
                  </a:schemeClr>
                </a:solidFill>
              </a:rPr>
              <a:t>or</a:t>
            </a:r>
            <a:r>
              <a:rPr lang="en-US" sz="2000" dirty="0">
                <a:solidFill>
                  <a:schemeClr val="tx1">
                    <a:lumMod val="85000"/>
                    <a:lumOff val="15000"/>
                  </a:schemeClr>
                </a:solidFill>
              </a:rPr>
              <a:t> link)</a:t>
            </a:r>
          </a:p>
          <a:p>
            <a:pPr marL="1384300" lvl="1"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dirty="0">
                <a:solidFill>
                  <a:schemeClr val="tx1">
                    <a:lumMod val="85000"/>
                    <a:lumOff val="15000"/>
                  </a:schemeClr>
                </a:solidFill>
              </a:rPr>
              <a:t>Adding</a:t>
            </a:r>
            <a:r>
              <a:rPr lang="en-US" sz="2000" spc="-15" dirty="0">
                <a:solidFill>
                  <a:schemeClr val="tx1">
                    <a:lumMod val="85000"/>
                    <a:lumOff val="15000"/>
                  </a:schemeClr>
                </a:solidFill>
              </a:rPr>
              <a:t> </a:t>
            </a:r>
            <a:r>
              <a:rPr lang="en-US" sz="2000" dirty="0">
                <a:solidFill>
                  <a:schemeClr val="tx1">
                    <a:lumMod val="85000"/>
                    <a:lumOff val="15000"/>
                  </a:schemeClr>
                </a:solidFill>
              </a:rPr>
              <a:t>a</a:t>
            </a:r>
            <a:r>
              <a:rPr lang="en-US" sz="2000" spc="-5" dirty="0">
                <a:solidFill>
                  <a:schemeClr val="tx1">
                    <a:lumMod val="85000"/>
                    <a:lumOff val="15000"/>
                  </a:schemeClr>
                </a:solidFill>
              </a:rPr>
              <a:t> link</a:t>
            </a:r>
            <a:r>
              <a:rPr lang="en-US" sz="2000" spc="5" dirty="0">
                <a:solidFill>
                  <a:schemeClr val="tx1">
                    <a:lumMod val="85000"/>
                    <a:lumOff val="15000"/>
                  </a:schemeClr>
                </a:solidFill>
              </a:rPr>
              <a:t> </a:t>
            </a:r>
            <a:r>
              <a:rPr lang="en-US" sz="2000" spc="-15" dirty="0">
                <a:solidFill>
                  <a:schemeClr val="tx1">
                    <a:lumMod val="85000"/>
                    <a:lumOff val="15000"/>
                  </a:schemeClr>
                </a:solidFill>
              </a:rPr>
              <a:t>to</a:t>
            </a:r>
            <a:r>
              <a:rPr lang="en-US" sz="2000" spc="5" dirty="0">
                <a:solidFill>
                  <a:schemeClr val="tx1">
                    <a:lumMod val="85000"/>
                    <a:lumOff val="15000"/>
                  </a:schemeClr>
                </a:solidFill>
              </a:rPr>
              <a:t> </a:t>
            </a:r>
            <a:r>
              <a:rPr lang="en-US" sz="2000" dirty="0">
                <a:solidFill>
                  <a:schemeClr val="tx1">
                    <a:lumMod val="85000"/>
                    <a:lumOff val="15000"/>
                  </a:schemeClr>
                </a:solidFill>
              </a:rPr>
              <a:t>the</a:t>
            </a:r>
            <a:r>
              <a:rPr lang="en-US" sz="2000" spc="5" dirty="0">
                <a:solidFill>
                  <a:schemeClr val="tx1">
                    <a:lumMod val="85000"/>
                    <a:lumOff val="15000"/>
                  </a:schemeClr>
                </a:solidFill>
              </a:rPr>
              <a:t> </a:t>
            </a:r>
            <a:r>
              <a:rPr lang="en-US" sz="2000" spc="5" dirty="0">
                <a:solidFill>
                  <a:schemeClr val="tx1">
                    <a:lumMod val="85000"/>
                    <a:lumOff val="15000"/>
                  </a:schemeClr>
                </a:solidFill>
                <a:hlinkClick r:id="rId2"/>
              </a:rPr>
              <a:t>Canvas </a:t>
            </a:r>
            <a:r>
              <a:rPr lang="en-US" sz="2000" spc="-5" dirty="0">
                <a:solidFill>
                  <a:schemeClr val="tx1">
                    <a:lumMod val="85000"/>
                    <a:lumOff val="15000"/>
                  </a:schemeClr>
                </a:solidFill>
                <a:hlinkClick r:id="rId2"/>
              </a:rPr>
              <a:t>Student </a:t>
            </a:r>
            <a:r>
              <a:rPr lang="en-US" sz="2000" dirty="0">
                <a:solidFill>
                  <a:schemeClr val="tx1">
                    <a:lumMod val="85000"/>
                    <a:lumOff val="15000"/>
                  </a:schemeClr>
                </a:solidFill>
                <a:hlinkClick r:id="rId2"/>
              </a:rPr>
              <a:t>Services</a:t>
            </a:r>
            <a:r>
              <a:rPr lang="en-US" sz="2000" spc="15" dirty="0">
                <a:solidFill>
                  <a:schemeClr val="tx1">
                    <a:lumMod val="85000"/>
                    <a:lumOff val="15000"/>
                  </a:schemeClr>
                </a:solidFill>
                <a:hlinkClick r:id="rId2"/>
              </a:rPr>
              <a:t> </a:t>
            </a:r>
            <a:r>
              <a:rPr lang="en-US" sz="2000" dirty="0">
                <a:solidFill>
                  <a:schemeClr val="tx1">
                    <a:lumMod val="85000"/>
                    <a:lumOff val="15000"/>
                  </a:schemeClr>
                </a:solidFill>
                <a:hlinkClick r:id="rId2"/>
              </a:rPr>
              <a:t>Hub </a:t>
            </a:r>
            <a:r>
              <a:rPr lang="en-US" sz="2000" spc="-5" dirty="0">
                <a:solidFill>
                  <a:schemeClr val="tx1">
                    <a:lumMod val="85000"/>
                    <a:lumOff val="15000"/>
                  </a:schemeClr>
                </a:solidFill>
              </a:rPr>
              <a:t>will</a:t>
            </a:r>
            <a:r>
              <a:rPr lang="en-US" sz="2000" spc="20" dirty="0">
                <a:solidFill>
                  <a:schemeClr val="tx1">
                    <a:lumMod val="85000"/>
                    <a:lumOff val="15000"/>
                  </a:schemeClr>
                </a:solidFill>
              </a:rPr>
              <a:t> </a:t>
            </a:r>
            <a:r>
              <a:rPr lang="en-US" sz="2000" spc="-15" dirty="0">
                <a:solidFill>
                  <a:schemeClr val="tx1">
                    <a:lumMod val="85000"/>
                    <a:lumOff val="15000"/>
                  </a:schemeClr>
                </a:solidFill>
              </a:rPr>
              <a:t>cover</a:t>
            </a:r>
            <a:r>
              <a:rPr lang="en-US" sz="2000" spc="-5" dirty="0">
                <a:solidFill>
                  <a:schemeClr val="tx1">
                    <a:lumMod val="85000"/>
                    <a:lumOff val="15000"/>
                  </a:schemeClr>
                </a:solidFill>
              </a:rPr>
              <a:t> </a:t>
            </a:r>
            <a:r>
              <a:rPr lang="en-US" sz="2000" spc="-10" dirty="0">
                <a:solidFill>
                  <a:schemeClr val="tx1">
                    <a:lumMod val="85000"/>
                    <a:lumOff val="15000"/>
                  </a:schemeClr>
                </a:solidFill>
              </a:rPr>
              <a:t>many</a:t>
            </a:r>
            <a:r>
              <a:rPr lang="en-US" sz="2000" dirty="0">
                <a:solidFill>
                  <a:schemeClr val="tx1">
                    <a:lumMod val="85000"/>
                    <a:lumOff val="15000"/>
                  </a:schemeClr>
                </a:solidFill>
              </a:rPr>
              <a:t> </a:t>
            </a:r>
            <a:r>
              <a:rPr lang="en-US" sz="2000" spc="-5" dirty="0">
                <a:solidFill>
                  <a:schemeClr val="tx1">
                    <a:lumMod val="85000"/>
                    <a:lumOff val="15000"/>
                  </a:schemeClr>
                </a:solidFill>
              </a:rPr>
              <a:t>of </a:t>
            </a:r>
            <a:r>
              <a:rPr lang="en-US" sz="2000" dirty="0">
                <a:solidFill>
                  <a:schemeClr val="tx1">
                    <a:lumMod val="85000"/>
                    <a:lumOff val="15000"/>
                  </a:schemeClr>
                </a:solidFill>
              </a:rPr>
              <a:t>the</a:t>
            </a:r>
            <a:r>
              <a:rPr lang="en-US" sz="2000" spc="-5" dirty="0">
                <a:solidFill>
                  <a:schemeClr val="tx1">
                    <a:lumMod val="85000"/>
                    <a:lumOff val="15000"/>
                  </a:schemeClr>
                </a:solidFill>
              </a:rPr>
              <a:t> </a:t>
            </a:r>
            <a:r>
              <a:rPr lang="en-US" sz="2000" spc="-10" dirty="0">
                <a:solidFill>
                  <a:schemeClr val="tx1">
                    <a:lumMod val="85000"/>
                    <a:lumOff val="15000"/>
                  </a:schemeClr>
                </a:solidFill>
              </a:rPr>
              <a:t>items</a:t>
            </a:r>
            <a:r>
              <a:rPr lang="en-US" sz="2000" spc="25" dirty="0">
                <a:solidFill>
                  <a:schemeClr val="tx1">
                    <a:lumMod val="85000"/>
                    <a:lumOff val="15000"/>
                  </a:schemeClr>
                </a:solidFill>
              </a:rPr>
              <a:t> </a:t>
            </a:r>
            <a:r>
              <a:rPr lang="en-US" sz="2000" spc="-15" dirty="0">
                <a:solidFill>
                  <a:schemeClr val="tx1">
                    <a:lumMod val="85000"/>
                    <a:lumOff val="15000"/>
                  </a:schemeClr>
                </a:solidFill>
              </a:rPr>
              <a:t>listed</a:t>
            </a:r>
            <a:r>
              <a:rPr lang="en-US" sz="2000" spc="35" dirty="0">
                <a:solidFill>
                  <a:schemeClr val="tx1">
                    <a:lumMod val="85000"/>
                    <a:lumOff val="15000"/>
                  </a:schemeClr>
                </a:solidFill>
              </a:rPr>
              <a:t> </a:t>
            </a:r>
            <a:r>
              <a:rPr lang="en-US" sz="2000" spc="-10" dirty="0">
                <a:solidFill>
                  <a:schemeClr val="tx1">
                    <a:lumMod val="85000"/>
                    <a:lumOff val="15000"/>
                  </a:schemeClr>
                </a:solidFill>
              </a:rPr>
              <a:t>above.</a:t>
            </a:r>
            <a:endParaRPr lang="en-US" sz="2000" dirty="0">
              <a:solidFill>
                <a:schemeClr val="tx1">
                  <a:lumMod val="85000"/>
                  <a:lumOff val="15000"/>
                </a:schemeClr>
              </a:solidFill>
            </a:endParaRPr>
          </a:p>
          <a:p>
            <a:pPr marL="1383665" lvl="1" indent="-228600" defTabSz="914400">
              <a:lnSpc>
                <a:spcPct val="90000"/>
              </a:lnSpc>
              <a:spcBef>
                <a:spcPts val="1000"/>
              </a:spcBef>
              <a:buClr>
                <a:schemeClr val="accent2"/>
              </a:buClr>
              <a:buFont typeface="Arial" panose="020B0604020202020204" pitchFamily="34" charset="0"/>
              <a:buChar char="•"/>
            </a:pPr>
            <a:r>
              <a:rPr lang="en-US" sz="2000" spc="-10" dirty="0">
                <a:solidFill>
                  <a:schemeClr val="tx1">
                    <a:lumMod val="85000"/>
                    <a:lumOff val="15000"/>
                  </a:schemeClr>
                </a:solidFill>
              </a:rPr>
              <a:t>Or </a:t>
            </a:r>
            <a:r>
              <a:rPr lang="en-US" sz="2000" spc="-10" dirty="0">
                <a:solidFill>
                  <a:schemeClr val="tx1">
                    <a:lumMod val="85000"/>
                    <a:lumOff val="15000"/>
                  </a:schemeClr>
                </a:solidFill>
                <a:hlinkClick r:id="rId3"/>
              </a:rPr>
              <a:t>LPC Student Resource Guide</a:t>
            </a:r>
            <a:endParaRPr lang="en-US" sz="2000" dirty="0">
              <a:solidFill>
                <a:schemeClr val="tx1">
                  <a:lumMod val="85000"/>
                  <a:lumOff val="1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29781" y="2708804"/>
            <a:ext cx="3698803" cy="1440394"/>
          </a:xfrm>
          <a:prstGeom prst="rect">
            <a:avLst/>
          </a:prstGeom>
          <a:noFill/>
          <a:ln>
            <a:solidFill>
              <a:schemeClr val="tx1"/>
            </a:solidFill>
          </a:ln>
        </p:spPr>
        <p:txBody>
          <a:bodyPr vert="horz" lIns="182880" tIns="182880" rIns="182880" bIns="182880" rtlCol="0" anchor="ctr">
            <a:normAutofit/>
          </a:bodyPr>
          <a:lstStyle/>
          <a:p>
            <a:pPr marL="12700"/>
            <a:r>
              <a:rPr lang="en-US" sz="1500" b="0" kern="1200" cap="all" spc="200" baseline="0">
                <a:solidFill>
                  <a:schemeClr val="tx1"/>
                </a:solidFill>
                <a:latin typeface="+mj-lt"/>
                <a:ea typeface="+mj-ea"/>
                <a:cs typeface="+mj-cs"/>
              </a:rPr>
              <a:t>Article 14 – Contract Faculty (Tenure Track) cont’d</a:t>
            </a:r>
            <a:endParaRPr lang="en-US" sz="1500" kern="1200" cap="all" spc="200" baseline="0">
              <a:solidFill>
                <a:schemeClr val="tx1"/>
              </a:solidFill>
              <a:latin typeface="+mj-lt"/>
              <a:ea typeface="+mj-ea"/>
              <a:cs typeface="+mj-cs"/>
            </a:endParaRPr>
          </a:p>
          <a:p>
            <a:pPr marL="12700"/>
            <a:r>
              <a:rPr lang="en-US" sz="1500" b="0" i="1" kern="1200" cap="all" spc="200" baseline="0">
                <a:solidFill>
                  <a:schemeClr val="tx1"/>
                </a:solidFill>
                <a:latin typeface="+mj-lt"/>
                <a:ea typeface="+mj-ea"/>
                <a:cs typeface="+mj-cs"/>
              </a:rPr>
              <a:t>(Also applies to Article 15 &amp; 18 evaluations)</a:t>
            </a:r>
            <a:endParaRPr lang="en-US" sz="1500" kern="1200" cap="all" spc="200" baseline="0">
              <a:solidFill>
                <a:schemeClr val="tx1"/>
              </a:solidFill>
              <a:latin typeface="+mj-lt"/>
              <a:ea typeface="+mj-ea"/>
              <a:cs typeface="+mj-cs"/>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5315061" y="-2"/>
            <a:ext cx="6876939" cy="6858002"/>
          </a:xfrm>
          <a:prstGeom prst="rect">
            <a:avLst/>
          </a:prstGeom>
        </p:spPr>
        <p:txBody>
          <a:bodyPr vert="horz" lIns="91440" tIns="45720" rIns="91440" bIns="45720" rtlCol="0" anchor="ctr">
            <a:noAutofit/>
          </a:bodyPr>
          <a:lstStyle/>
          <a:p>
            <a:pPr marL="241300"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bg1"/>
                </a:solidFill>
              </a:rPr>
              <a:t>Syllabus</a:t>
            </a:r>
            <a:r>
              <a:rPr lang="en-US" sz="2400" spc="-25" dirty="0">
                <a:solidFill>
                  <a:schemeClr val="bg1"/>
                </a:solidFill>
              </a:rPr>
              <a:t> </a:t>
            </a:r>
            <a:r>
              <a:rPr lang="en-US" sz="2400" spc="-30" dirty="0">
                <a:solidFill>
                  <a:schemeClr val="bg1"/>
                </a:solidFill>
              </a:rPr>
              <a:t>cont’d</a:t>
            </a:r>
            <a:endParaRPr lang="en-US" sz="2400" dirty="0">
              <a:solidFill>
                <a:schemeClr val="bg1"/>
              </a:solidFill>
            </a:endParaRPr>
          </a:p>
          <a:p>
            <a:pPr marL="698500" lvl="1" indent="-228600" defTabSz="914400">
              <a:spcBef>
                <a:spcPts val="1000"/>
              </a:spcBef>
              <a:buClr>
                <a:schemeClr val="accent2"/>
              </a:buClr>
              <a:buFont typeface="Arial" panose="020B0604020202020204" pitchFamily="34" charset="0"/>
              <a:buChar char="•"/>
              <a:tabLst>
                <a:tab pos="697865" algn="l"/>
                <a:tab pos="698500" algn="l"/>
              </a:tabLst>
            </a:pPr>
            <a:r>
              <a:rPr lang="en-US" sz="2400" spc="-10" dirty="0">
                <a:solidFill>
                  <a:schemeClr val="bg1"/>
                </a:solidFill>
              </a:rPr>
              <a:t>Syllabus</a:t>
            </a:r>
            <a:r>
              <a:rPr lang="en-US" sz="2400" spc="-15" dirty="0">
                <a:solidFill>
                  <a:schemeClr val="bg1"/>
                </a:solidFill>
              </a:rPr>
              <a:t> </a:t>
            </a:r>
            <a:r>
              <a:rPr lang="en-US" sz="2400" spc="-5" dirty="0">
                <a:solidFill>
                  <a:schemeClr val="bg1"/>
                </a:solidFill>
              </a:rPr>
              <a:t>“</a:t>
            </a:r>
            <a:r>
              <a:rPr lang="en-US" sz="2400" u="sng" spc="-5" dirty="0">
                <a:solidFill>
                  <a:schemeClr val="bg1"/>
                </a:solidFill>
                <a:uFill>
                  <a:solidFill>
                    <a:srgbClr val="FFFFFF"/>
                  </a:solidFill>
                </a:uFill>
              </a:rPr>
              <a:t>Should</a:t>
            </a:r>
            <a:r>
              <a:rPr lang="en-US" sz="2400" spc="-5" dirty="0">
                <a:solidFill>
                  <a:schemeClr val="bg1"/>
                </a:solidFill>
              </a:rPr>
              <a:t>”</a:t>
            </a:r>
            <a:r>
              <a:rPr lang="en-US" sz="2400" spc="15" dirty="0">
                <a:solidFill>
                  <a:schemeClr val="bg1"/>
                </a:solidFill>
              </a:rPr>
              <a:t> (encouraged, not mandatory) </a:t>
            </a:r>
            <a:r>
              <a:rPr lang="en-US" sz="2400" spc="-10" dirty="0">
                <a:solidFill>
                  <a:schemeClr val="bg1"/>
                </a:solidFill>
              </a:rPr>
              <a:t>include</a:t>
            </a:r>
            <a:r>
              <a:rPr lang="en-US" sz="2400" spc="-5" dirty="0">
                <a:solidFill>
                  <a:schemeClr val="bg1"/>
                </a:solidFill>
              </a:rPr>
              <a:t> </a:t>
            </a:r>
            <a:r>
              <a:rPr lang="en-US" sz="2400" spc="-15" dirty="0">
                <a:solidFill>
                  <a:schemeClr val="bg1"/>
                </a:solidFill>
              </a:rPr>
              <a:t>information regarding: </a:t>
            </a:r>
            <a:endParaRPr lang="en-US" sz="2400" dirty="0">
              <a:solidFill>
                <a:schemeClr val="bg1"/>
              </a:solidFill>
            </a:endParaRPr>
          </a:p>
          <a:p>
            <a:pPr marL="927100" indent="-228600" defTabSz="914400">
              <a:spcBef>
                <a:spcPts val="1000"/>
              </a:spcBef>
              <a:buClr>
                <a:schemeClr val="accent2"/>
              </a:buClr>
              <a:buFont typeface="Arial" panose="020B0604020202020204" pitchFamily="34" charset="0"/>
              <a:buChar char="•"/>
              <a:tabLst>
                <a:tab pos="926465" algn="l"/>
                <a:tab pos="927100" algn="l"/>
              </a:tabLst>
            </a:pPr>
            <a:r>
              <a:rPr lang="en-US" sz="2400" spc="-5" dirty="0">
                <a:solidFill>
                  <a:schemeClr val="bg1"/>
                </a:solidFill>
              </a:rPr>
              <a:t>A</a:t>
            </a:r>
            <a:r>
              <a:rPr lang="en-US" sz="2400" dirty="0">
                <a:solidFill>
                  <a:schemeClr val="bg1"/>
                </a:solidFill>
              </a:rPr>
              <a:t> </a:t>
            </a:r>
            <a:r>
              <a:rPr lang="en-US" sz="2400" spc="-20" dirty="0">
                <a:solidFill>
                  <a:schemeClr val="bg1"/>
                </a:solidFill>
              </a:rPr>
              <a:t>statement</a:t>
            </a:r>
            <a:r>
              <a:rPr lang="en-US" sz="2400" spc="30" dirty="0">
                <a:solidFill>
                  <a:schemeClr val="bg1"/>
                </a:solidFill>
              </a:rPr>
              <a:t> </a:t>
            </a:r>
            <a:r>
              <a:rPr lang="en-US" sz="2400" dirty="0">
                <a:solidFill>
                  <a:schemeClr val="bg1"/>
                </a:solidFill>
              </a:rPr>
              <a:t>of</a:t>
            </a:r>
            <a:r>
              <a:rPr lang="en-US" sz="2400" spc="5" dirty="0">
                <a:solidFill>
                  <a:schemeClr val="bg1"/>
                </a:solidFill>
              </a:rPr>
              <a:t> </a:t>
            </a:r>
            <a:r>
              <a:rPr lang="en-US" sz="2400" spc="-10" dirty="0">
                <a:solidFill>
                  <a:schemeClr val="bg1"/>
                </a:solidFill>
              </a:rPr>
              <a:t>Students</a:t>
            </a:r>
            <a:r>
              <a:rPr lang="en-US" sz="2400" spc="15" dirty="0">
                <a:solidFill>
                  <a:schemeClr val="bg1"/>
                </a:solidFill>
              </a:rPr>
              <a:t> </a:t>
            </a:r>
            <a:r>
              <a:rPr lang="en-US" sz="2400" spc="-10" dirty="0">
                <a:solidFill>
                  <a:schemeClr val="bg1"/>
                </a:solidFill>
              </a:rPr>
              <a:t>Rights</a:t>
            </a:r>
            <a:r>
              <a:rPr lang="en-US" sz="2400" spc="15" dirty="0">
                <a:solidFill>
                  <a:schemeClr val="bg1"/>
                </a:solidFill>
              </a:rPr>
              <a:t> </a:t>
            </a:r>
            <a:r>
              <a:rPr lang="en-US" sz="2400" spc="-5" dirty="0">
                <a:solidFill>
                  <a:schemeClr val="bg1"/>
                </a:solidFill>
              </a:rPr>
              <a:t>and</a:t>
            </a:r>
            <a:r>
              <a:rPr lang="en-US" sz="2400" spc="-10" dirty="0">
                <a:solidFill>
                  <a:schemeClr val="bg1"/>
                </a:solidFill>
              </a:rPr>
              <a:t> Responsibilities</a:t>
            </a:r>
            <a:endParaRPr lang="en-US" sz="2400" dirty="0">
              <a:solidFill>
                <a:schemeClr val="bg1"/>
              </a:solidFill>
            </a:endParaRPr>
          </a:p>
          <a:p>
            <a:pPr marL="927100" indent="-228600" defTabSz="914400">
              <a:spcBef>
                <a:spcPts val="1000"/>
              </a:spcBef>
              <a:buClr>
                <a:schemeClr val="accent2"/>
              </a:buClr>
              <a:buFont typeface="Arial" panose="020B0604020202020204" pitchFamily="34" charset="0"/>
              <a:buChar char="•"/>
              <a:tabLst>
                <a:tab pos="926465" algn="l"/>
                <a:tab pos="927100" algn="l"/>
              </a:tabLst>
            </a:pPr>
            <a:r>
              <a:rPr lang="en-US" sz="2400" spc="-10" dirty="0">
                <a:solidFill>
                  <a:schemeClr val="bg1"/>
                </a:solidFill>
              </a:rPr>
              <a:t>Expectations</a:t>
            </a:r>
            <a:r>
              <a:rPr lang="en-US" sz="2400" spc="25" dirty="0">
                <a:solidFill>
                  <a:schemeClr val="bg1"/>
                </a:solidFill>
              </a:rPr>
              <a:t> </a:t>
            </a:r>
            <a:r>
              <a:rPr lang="en-US" sz="2400" spc="-15" dirty="0">
                <a:solidFill>
                  <a:schemeClr val="bg1"/>
                </a:solidFill>
              </a:rPr>
              <a:t>regarding</a:t>
            </a:r>
            <a:r>
              <a:rPr lang="en-US" sz="2400" spc="-10" dirty="0">
                <a:solidFill>
                  <a:schemeClr val="bg1"/>
                </a:solidFill>
              </a:rPr>
              <a:t> </a:t>
            </a:r>
            <a:r>
              <a:rPr lang="en-US" sz="2400" spc="-15" dirty="0">
                <a:solidFill>
                  <a:schemeClr val="bg1"/>
                </a:solidFill>
              </a:rPr>
              <a:t>behavioral</a:t>
            </a:r>
            <a:r>
              <a:rPr lang="en-US" sz="2400" spc="-25" dirty="0">
                <a:solidFill>
                  <a:schemeClr val="bg1"/>
                </a:solidFill>
              </a:rPr>
              <a:t> </a:t>
            </a:r>
            <a:r>
              <a:rPr lang="en-US" sz="2400" spc="-15" dirty="0">
                <a:solidFill>
                  <a:schemeClr val="bg1"/>
                </a:solidFill>
              </a:rPr>
              <a:t>standards </a:t>
            </a:r>
            <a:r>
              <a:rPr lang="en-US" sz="2400" spc="-10" dirty="0">
                <a:solidFill>
                  <a:schemeClr val="bg1"/>
                </a:solidFill>
              </a:rPr>
              <a:t>per</a:t>
            </a:r>
            <a:r>
              <a:rPr lang="en-US" sz="2400" spc="10" dirty="0">
                <a:solidFill>
                  <a:schemeClr val="bg1"/>
                </a:solidFill>
              </a:rPr>
              <a:t> </a:t>
            </a:r>
            <a:r>
              <a:rPr lang="en-US" sz="2400" spc="-5" dirty="0">
                <a:solidFill>
                  <a:schemeClr val="bg1"/>
                </a:solidFill>
              </a:rPr>
              <a:t>school</a:t>
            </a:r>
            <a:r>
              <a:rPr lang="en-US" sz="2400" dirty="0">
                <a:solidFill>
                  <a:schemeClr val="bg1"/>
                </a:solidFill>
              </a:rPr>
              <a:t> </a:t>
            </a:r>
            <a:r>
              <a:rPr lang="en-US" sz="2400" spc="-5" dirty="0">
                <a:solidFill>
                  <a:schemeClr val="bg1"/>
                </a:solidFill>
              </a:rPr>
              <a:t>policy</a:t>
            </a:r>
            <a:endParaRPr lang="en-US" sz="2400" dirty="0">
              <a:solidFill>
                <a:schemeClr val="bg1"/>
              </a:solidFill>
            </a:endParaRPr>
          </a:p>
          <a:p>
            <a:pPr marL="926465" marR="5080" indent="-228600" defTabSz="914400">
              <a:spcBef>
                <a:spcPts val="1000"/>
              </a:spcBef>
              <a:buClr>
                <a:schemeClr val="accent2"/>
              </a:buClr>
              <a:buFont typeface="Arial" panose="020B0604020202020204" pitchFamily="34" charset="0"/>
              <a:buChar char="•"/>
              <a:tabLst>
                <a:tab pos="926465" algn="l"/>
                <a:tab pos="927100" algn="l"/>
              </a:tabLst>
            </a:pPr>
            <a:r>
              <a:rPr lang="en-US" sz="2400" spc="-5" dirty="0">
                <a:solidFill>
                  <a:schemeClr val="bg1"/>
                </a:solidFill>
              </a:rPr>
              <a:t>A</a:t>
            </a:r>
            <a:r>
              <a:rPr lang="en-US" sz="2400" spc="10" dirty="0">
                <a:solidFill>
                  <a:schemeClr val="bg1"/>
                </a:solidFill>
              </a:rPr>
              <a:t> </a:t>
            </a:r>
            <a:r>
              <a:rPr lang="en-US" sz="2400" spc="-5" dirty="0">
                <a:solidFill>
                  <a:schemeClr val="bg1"/>
                </a:solidFill>
              </a:rPr>
              <a:t>summary</a:t>
            </a:r>
            <a:r>
              <a:rPr lang="en-US" sz="2400" spc="15" dirty="0">
                <a:solidFill>
                  <a:schemeClr val="bg1"/>
                </a:solidFill>
              </a:rPr>
              <a:t> </a:t>
            </a:r>
            <a:r>
              <a:rPr lang="en-US" sz="2400" dirty="0">
                <a:solidFill>
                  <a:schemeClr val="bg1"/>
                </a:solidFill>
              </a:rPr>
              <a:t>of</a:t>
            </a:r>
            <a:r>
              <a:rPr lang="en-US" sz="2400" spc="15" dirty="0">
                <a:solidFill>
                  <a:schemeClr val="bg1"/>
                </a:solidFill>
              </a:rPr>
              <a:t> </a:t>
            </a:r>
            <a:r>
              <a:rPr lang="en-US" sz="2400" spc="-15" dirty="0">
                <a:solidFill>
                  <a:schemeClr val="bg1"/>
                </a:solidFill>
              </a:rPr>
              <a:t>course</a:t>
            </a:r>
            <a:r>
              <a:rPr lang="en-US" sz="2400" spc="10" dirty="0">
                <a:solidFill>
                  <a:schemeClr val="bg1"/>
                </a:solidFill>
              </a:rPr>
              <a:t> </a:t>
            </a:r>
            <a:r>
              <a:rPr lang="en-US" sz="2400" spc="-20" dirty="0">
                <a:solidFill>
                  <a:schemeClr val="bg1"/>
                </a:solidFill>
              </a:rPr>
              <a:t>content</a:t>
            </a:r>
            <a:r>
              <a:rPr lang="en-US" sz="2400" spc="35" dirty="0">
                <a:solidFill>
                  <a:schemeClr val="bg1"/>
                </a:solidFill>
              </a:rPr>
              <a:t> </a:t>
            </a:r>
            <a:r>
              <a:rPr lang="en-US" sz="2400" spc="-5" dirty="0">
                <a:solidFill>
                  <a:schemeClr val="bg1"/>
                </a:solidFill>
              </a:rPr>
              <a:t>and</a:t>
            </a:r>
            <a:r>
              <a:rPr lang="en-US" sz="2400" dirty="0">
                <a:solidFill>
                  <a:schemeClr val="bg1"/>
                </a:solidFill>
              </a:rPr>
              <a:t> </a:t>
            </a:r>
            <a:r>
              <a:rPr lang="en-US" sz="2400" spc="-15" dirty="0">
                <a:solidFill>
                  <a:schemeClr val="bg1"/>
                </a:solidFill>
              </a:rPr>
              <a:t>expectations</a:t>
            </a:r>
            <a:r>
              <a:rPr lang="en-US" sz="2400" spc="30" dirty="0">
                <a:solidFill>
                  <a:schemeClr val="bg1"/>
                </a:solidFill>
              </a:rPr>
              <a:t> </a:t>
            </a:r>
            <a:r>
              <a:rPr lang="en-US" sz="2400" spc="-15" dirty="0">
                <a:solidFill>
                  <a:schemeClr val="bg1"/>
                </a:solidFill>
              </a:rPr>
              <a:t>(general</a:t>
            </a:r>
            <a:r>
              <a:rPr lang="en-US" sz="2400" spc="20" dirty="0">
                <a:solidFill>
                  <a:schemeClr val="bg1"/>
                </a:solidFill>
              </a:rPr>
              <a:t> </a:t>
            </a:r>
            <a:r>
              <a:rPr lang="en-US" sz="2400" spc="-15" dirty="0">
                <a:solidFill>
                  <a:schemeClr val="bg1"/>
                </a:solidFill>
              </a:rPr>
              <a:t>course</a:t>
            </a:r>
            <a:r>
              <a:rPr lang="en-US" sz="2400" dirty="0">
                <a:solidFill>
                  <a:schemeClr val="bg1"/>
                </a:solidFill>
              </a:rPr>
              <a:t> </a:t>
            </a:r>
            <a:r>
              <a:rPr lang="en-US" sz="2400" spc="-20" dirty="0">
                <a:solidFill>
                  <a:schemeClr val="bg1"/>
                </a:solidFill>
              </a:rPr>
              <a:t>content,</a:t>
            </a:r>
            <a:r>
              <a:rPr lang="en-US" sz="2400" spc="40" dirty="0">
                <a:solidFill>
                  <a:schemeClr val="bg1"/>
                </a:solidFill>
              </a:rPr>
              <a:t> </a:t>
            </a:r>
            <a:r>
              <a:rPr lang="en-US" sz="2400" spc="-15" dirty="0">
                <a:solidFill>
                  <a:schemeClr val="bg1"/>
                </a:solidFill>
              </a:rPr>
              <a:t>course </a:t>
            </a:r>
            <a:r>
              <a:rPr lang="en-US" sz="2400" spc="-484" dirty="0">
                <a:solidFill>
                  <a:schemeClr val="bg1"/>
                </a:solidFill>
              </a:rPr>
              <a:t> </a:t>
            </a:r>
            <a:r>
              <a:rPr lang="en-US" sz="2400" spc="-10" dirty="0">
                <a:solidFill>
                  <a:schemeClr val="bg1"/>
                </a:solidFill>
              </a:rPr>
              <a:t>objectives</a:t>
            </a:r>
            <a:r>
              <a:rPr lang="en-US" sz="2400" spc="5" dirty="0">
                <a:solidFill>
                  <a:schemeClr val="bg1"/>
                </a:solidFill>
              </a:rPr>
              <a:t> </a:t>
            </a:r>
            <a:r>
              <a:rPr lang="en-US" sz="2400" spc="-5" dirty="0">
                <a:solidFill>
                  <a:schemeClr val="bg1"/>
                </a:solidFill>
              </a:rPr>
              <a:t>and</a:t>
            </a:r>
            <a:r>
              <a:rPr lang="en-US" sz="2400" spc="-10" dirty="0">
                <a:solidFill>
                  <a:schemeClr val="bg1"/>
                </a:solidFill>
              </a:rPr>
              <a:t> prerequisites)</a:t>
            </a:r>
            <a:endParaRPr lang="en-US" sz="2400" dirty="0">
              <a:solidFill>
                <a:schemeClr val="bg1"/>
              </a:solidFill>
            </a:endParaRPr>
          </a:p>
          <a:p>
            <a:pPr marL="927100" indent="-228600" defTabSz="914400">
              <a:spcBef>
                <a:spcPts val="1000"/>
              </a:spcBef>
              <a:buClr>
                <a:schemeClr val="accent2"/>
              </a:buClr>
              <a:buFont typeface="Arial" panose="020B0604020202020204" pitchFamily="34" charset="0"/>
              <a:buChar char="•"/>
              <a:tabLst>
                <a:tab pos="926465" algn="l"/>
                <a:tab pos="927100" algn="l"/>
              </a:tabLst>
            </a:pPr>
            <a:r>
              <a:rPr lang="en-US" sz="2400" spc="-10" dirty="0">
                <a:solidFill>
                  <a:schemeClr val="bg1"/>
                </a:solidFill>
              </a:rPr>
              <a:t>Academic</a:t>
            </a:r>
            <a:r>
              <a:rPr lang="en-US" sz="2400" spc="10" dirty="0">
                <a:solidFill>
                  <a:schemeClr val="bg1"/>
                </a:solidFill>
              </a:rPr>
              <a:t> </a:t>
            </a:r>
            <a:r>
              <a:rPr lang="en-US" sz="2400" spc="-15" dirty="0">
                <a:solidFill>
                  <a:schemeClr val="bg1"/>
                </a:solidFill>
              </a:rPr>
              <a:t>Integrity</a:t>
            </a:r>
            <a:r>
              <a:rPr lang="en-US" sz="2400" spc="25" dirty="0">
                <a:solidFill>
                  <a:schemeClr val="bg1"/>
                </a:solidFill>
              </a:rPr>
              <a:t> </a:t>
            </a:r>
            <a:r>
              <a:rPr lang="en-US" sz="2400" spc="-5" dirty="0">
                <a:solidFill>
                  <a:schemeClr val="bg1"/>
                </a:solidFill>
              </a:rPr>
              <a:t>and</a:t>
            </a:r>
            <a:r>
              <a:rPr lang="en-US" sz="2400" spc="-10" dirty="0">
                <a:solidFill>
                  <a:schemeClr val="bg1"/>
                </a:solidFill>
              </a:rPr>
              <a:t> </a:t>
            </a:r>
            <a:r>
              <a:rPr lang="en-US" sz="2400" spc="-5" dirty="0">
                <a:solidFill>
                  <a:schemeClr val="bg1"/>
                </a:solidFill>
              </a:rPr>
              <a:t>Plagiarism</a:t>
            </a:r>
            <a:r>
              <a:rPr lang="en-US" sz="2400" spc="-15" dirty="0">
                <a:solidFill>
                  <a:schemeClr val="bg1"/>
                </a:solidFill>
              </a:rPr>
              <a:t> Policies</a:t>
            </a:r>
            <a:endParaRPr lang="en-US" sz="2400" dirty="0">
              <a:solidFill>
                <a:schemeClr val="bg1"/>
              </a:solidFill>
            </a:endParaRPr>
          </a:p>
          <a:p>
            <a:pPr marL="927100" indent="-228600" defTabSz="914400">
              <a:spcBef>
                <a:spcPts val="1000"/>
              </a:spcBef>
              <a:buClr>
                <a:schemeClr val="accent2"/>
              </a:buClr>
              <a:buFont typeface="Arial" panose="020B0604020202020204" pitchFamily="34" charset="0"/>
              <a:buChar char="•"/>
              <a:tabLst>
                <a:tab pos="926465" algn="l"/>
                <a:tab pos="927100" algn="l"/>
              </a:tabLst>
            </a:pPr>
            <a:r>
              <a:rPr lang="en-US" sz="2400" spc="-20" dirty="0">
                <a:solidFill>
                  <a:schemeClr val="bg1"/>
                </a:solidFill>
              </a:rPr>
              <a:t>Attendance</a:t>
            </a:r>
            <a:r>
              <a:rPr lang="en-US" sz="2400" dirty="0">
                <a:solidFill>
                  <a:schemeClr val="bg1"/>
                </a:solidFill>
              </a:rPr>
              <a:t> </a:t>
            </a:r>
            <a:r>
              <a:rPr lang="en-US" sz="2400" spc="-15" dirty="0">
                <a:solidFill>
                  <a:schemeClr val="bg1"/>
                </a:solidFill>
              </a:rPr>
              <a:t>Policy</a:t>
            </a:r>
            <a:endParaRPr lang="en-US" sz="2400"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2231136" y="467418"/>
            <a:ext cx="7729728" cy="1188720"/>
          </a:xfrm>
          <a:prstGeom prst="rect">
            <a:avLst/>
          </a:prstGeom>
          <a:solidFill>
            <a:srgbClr val="FFFFFF"/>
          </a:solidFill>
        </p:spPr>
        <p:txBody>
          <a:bodyPr vert="horz" lIns="182880" tIns="182880" rIns="182880" bIns="182880" rtlCol="0" anchor="ctr">
            <a:normAutofit/>
          </a:bodyPr>
          <a:lstStyle/>
          <a:p>
            <a:pPr marL="12700"/>
            <a:r>
              <a:rPr lang="en-US" b="0" kern="1200" cap="all" spc="200" baseline="0" dirty="0">
                <a:solidFill>
                  <a:srgbClr val="262626"/>
                </a:solidFill>
                <a:latin typeface="+mj-lt"/>
                <a:ea typeface="+mj-ea"/>
                <a:cs typeface="+mj-cs"/>
              </a:rPr>
              <a:t>Article 18 – Part-Time Faculty</a:t>
            </a:r>
            <a:endParaRPr lang="en-US" kern="1200" cap="all" spc="200" baseline="0" dirty="0">
              <a:solidFill>
                <a:srgbClr val="262626"/>
              </a:solidFill>
              <a:latin typeface="+mj-lt"/>
              <a:ea typeface="+mj-ea"/>
              <a:cs typeface="+mj-cs"/>
            </a:endParaRPr>
          </a:p>
        </p:txBody>
      </p:sp>
      <p:sp>
        <p:nvSpPr>
          <p:cNvPr id="3" name="object 3"/>
          <p:cNvSpPr txBox="1"/>
          <p:nvPr/>
        </p:nvSpPr>
        <p:spPr>
          <a:xfrm>
            <a:off x="1249680" y="1656138"/>
            <a:ext cx="9692640" cy="3953706"/>
          </a:xfrm>
          <a:prstGeom prst="rect">
            <a:avLst/>
          </a:prstGeom>
        </p:spPr>
        <p:txBody>
          <a:bodyPr vert="horz" lIns="91440" tIns="45720" rIns="91440" bIns="45720" rtlCol="0">
            <a:noAutofit/>
          </a:bodyPr>
          <a:lstStyle/>
          <a:p>
            <a:pPr marL="241300" indent="-228600" defTabSz="914400">
              <a:lnSpc>
                <a:spcPct val="90000"/>
              </a:lnSpc>
              <a:spcBef>
                <a:spcPts val="1000"/>
              </a:spcBef>
              <a:buClr>
                <a:schemeClr val="accent2"/>
              </a:buClr>
              <a:buFont typeface="Arial" panose="020B0604020202020204" pitchFamily="34" charset="0"/>
              <a:buChar char="•"/>
              <a:tabLst>
                <a:tab pos="241300" algn="l"/>
              </a:tabLst>
            </a:pPr>
            <a:r>
              <a:rPr lang="en-US" sz="2400" spc="-5" dirty="0">
                <a:solidFill>
                  <a:srgbClr val="404040"/>
                </a:solidFill>
              </a:rPr>
              <a:t>Items</a:t>
            </a:r>
            <a:r>
              <a:rPr lang="en-US" sz="2400" spc="-30" dirty="0">
                <a:solidFill>
                  <a:srgbClr val="404040"/>
                </a:solidFill>
              </a:rPr>
              <a:t> </a:t>
            </a:r>
            <a:r>
              <a:rPr lang="en-US" sz="2400" spc="-5" dirty="0">
                <a:solidFill>
                  <a:srgbClr val="404040"/>
                </a:solidFill>
              </a:rPr>
              <a:t>specific</a:t>
            </a:r>
            <a:r>
              <a:rPr lang="en-US" sz="2400" spc="-25" dirty="0">
                <a:solidFill>
                  <a:srgbClr val="404040"/>
                </a:solidFill>
              </a:rPr>
              <a:t> </a:t>
            </a:r>
            <a:r>
              <a:rPr lang="en-US" sz="2400" spc="-20" dirty="0">
                <a:solidFill>
                  <a:srgbClr val="404040"/>
                </a:solidFill>
              </a:rPr>
              <a:t>for</a:t>
            </a:r>
            <a:r>
              <a:rPr lang="en-US" sz="2400" spc="-5" dirty="0">
                <a:solidFill>
                  <a:srgbClr val="404040"/>
                </a:solidFill>
              </a:rPr>
              <a:t> </a:t>
            </a:r>
            <a:r>
              <a:rPr lang="en-US" sz="2400" spc="-10" dirty="0">
                <a:solidFill>
                  <a:srgbClr val="404040"/>
                </a:solidFill>
              </a:rPr>
              <a:t>Part-Time</a:t>
            </a:r>
            <a:r>
              <a:rPr lang="en-US" sz="2400" spc="-25" dirty="0">
                <a:solidFill>
                  <a:srgbClr val="404040"/>
                </a:solidFill>
              </a:rPr>
              <a:t> </a:t>
            </a:r>
            <a:r>
              <a:rPr lang="en-US" sz="2400" spc="-10" dirty="0">
                <a:solidFill>
                  <a:srgbClr val="404040"/>
                </a:solidFill>
              </a:rPr>
              <a:t>Faculty</a:t>
            </a:r>
            <a:endParaRPr lang="en-US" sz="2400" dirty="0">
              <a:solidFill>
                <a:srgbClr val="404040"/>
              </a:solidFill>
            </a:endParaRPr>
          </a:p>
          <a:p>
            <a:pPr marL="697865" marR="5080"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400" dirty="0">
                <a:solidFill>
                  <a:srgbClr val="404040"/>
                </a:solidFill>
              </a:rPr>
              <a:t>The </a:t>
            </a:r>
            <a:r>
              <a:rPr lang="en-US" sz="2400" spc="-15" dirty="0">
                <a:solidFill>
                  <a:srgbClr val="404040"/>
                </a:solidFill>
              </a:rPr>
              <a:t>Evaluator</a:t>
            </a:r>
            <a:r>
              <a:rPr lang="en-US" sz="2400" spc="-10" dirty="0">
                <a:solidFill>
                  <a:srgbClr val="404040"/>
                </a:solidFill>
              </a:rPr>
              <a:t> </a:t>
            </a:r>
            <a:r>
              <a:rPr lang="en-US" sz="2400" spc="-5" dirty="0">
                <a:solidFill>
                  <a:srgbClr val="404040"/>
                </a:solidFill>
              </a:rPr>
              <a:t>will</a:t>
            </a:r>
            <a:r>
              <a:rPr lang="en-US" sz="2400" spc="15" dirty="0">
                <a:solidFill>
                  <a:srgbClr val="404040"/>
                </a:solidFill>
              </a:rPr>
              <a:t> </a:t>
            </a:r>
            <a:r>
              <a:rPr lang="en-US" sz="2400" dirty="0">
                <a:solidFill>
                  <a:srgbClr val="404040"/>
                </a:solidFill>
              </a:rPr>
              <a:t>notify</a:t>
            </a:r>
            <a:r>
              <a:rPr lang="en-US" sz="2400" spc="-10" dirty="0">
                <a:solidFill>
                  <a:srgbClr val="404040"/>
                </a:solidFill>
              </a:rPr>
              <a:t> </a:t>
            </a:r>
            <a:r>
              <a:rPr lang="en-US" sz="2400" dirty="0">
                <a:solidFill>
                  <a:srgbClr val="404040"/>
                </a:solidFill>
              </a:rPr>
              <a:t>the</a:t>
            </a:r>
            <a:r>
              <a:rPr lang="en-US" sz="2400" spc="5" dirty="0">
                <a:solidFill>
                  <a:srgbClr val="404040"/>
                </a:solidFill>
              </a:rPr>
              <a:t> </a:t>
            </a:r>
            <a:r>
              <a:rPr lang="en-US" sz="2400" spc="-15" dirty="0" err="1">
                <a:solidFill>
                  <a:srgbClr val="404040"/>
                </a:solidFill>
              </a:rPr>
              <a:t>Evaluee</a:t>
            </a:r>
            <a:r>
              <a:rPr lang="en-US" sz="2400" spc="-5" dirty="0">
                <a:solidFill>
                  <a:srgbClr val="404040"/>
                </a:solidFill>
              </a:rPr>
              <a:t> </a:t>
            </a:r>
            <a:r>
              <a:rPr lang="en-US" sz="2400" dirty="0">
                <a:solidFill>
                  <a:srgbClr val="404040"/>
                </a:solidFill>
              </a:rPr>
              <a:t>a</a:t>
            </a:r>
            <a:r>
              <a:rPr lang="en-US" sz="2400" spc="5" dirty="0">
                <a:solidFill>
                  <a:srgbClr val="404040"/>
                </a:solidFill>
              </a:rPr>
              <a:t> </a:t>
            </a:r>
            <a:r>
              <a:rPr lang="en-US" sz="2400" spc="-5" dirty="0">
                <a:solidFill>
                  <a:srgbClr val="404040"/>
                </a:solidFill>
              </a:rPr>
              <a:t>minimum of</a:t>
            </a:r>
            <a:r>
              <a:rPr lang="en-US" sz="2400" spc="10" dirty="0">
                <a:solidFill>
                  <a:srgbClr val="404040"/>
                </a:solidFill>
              </a:rPr>
              <a:t> </a:t>
            </a:r>
            <a:r>
              <a:rPr lang="en-US" sz="2400" dirty="0">
                <a:solidFill>
                  <a:srgbClr val="404040"/>
                </a:solidFill>
              </a:rPr>
              <a:t>one</a:t>
            </a:r>
            <a:r>
              <a:rPr lang="en-US" sz="2400" spc="-20" dirty="0">
                <a:solidFill>
                  <a:srgbClr val="404040"/>
                </a:solidFill>
              </a:rPr>
              <a:t> </a:t>
            </a:r>
            <a:r>
              <a:rPr lang="en-US" sz="2400" dirty="0">
                <a:solidFill>
                  <a:srgbClr val="404040"/>
                </a:solidFill>
              </a:rPr>
              <a:t>(1)</a:t>
            </a:r>
            <a:r>
              <a:rPr lang="en-US" sz="2400" spc="-5" dirty="0">
                <a:solidFill>
                  <a:srgbClr val="404040"/>
                </a:solidFill>
              </a:rPr>
              <a:t> </a:t>
            </a:r>
            <a:r>
              <a:rPr lang="en-US" sz="2400" spc="-10" dirty="0">
                <a:solidFill>
                  <a:srgbClr val="404040"/>
                </a:solidFill>
              </a:rPr>
              <a:t>week</a:t>
            </a:r>
            <a:r>
              <a:rPr lang="en-US" sz="2400" spc="10" dirty="0">
                <a:solidFill>
                  <a:srgbClr val="404040"/>
                </a:solidFill>
              </a:rPr>
              <a:t> </a:t>
            </a:r>
            <a:r>
              <a:rPr lang="en-US" sz="2400" spc="-15" dirty="0">
                <a:solidFill>
                  <a:srgbClr val="404040"/>
                </a:solidFill>
              </a:rPr>
              <a:t>before</a:t>
            </a:r>
            <a:r>
              <a:rPr lang="en-US" sz="2400" spc="-25" dirty="0">
                <a:solidFill>
                  <a:srgbClr val="404040"/>
                </a:solidFill>
              </a:rPr>
              <a:t> </a:t>
            </a:r>
            <a:r>
              <a:rPr lang="en-US" sz="2400" dirty="0">
                <a:solidFill>
                  <a:srgbClr val="404040"/>
                </a:solidFill>
              </a:rPr>
              <a:t>the</a:t>
            </a:r>
            <a:r>
              <a:rPr lang="en-US" sz="2400" spc="5" dirty="0">
                <a:solidFill>
                  <a:srgbClr val="404040"/>
                </a:solidFill>
              </a:rPr>
              <a:t> </a:t>
            </a:r>
            <a:r>
              <a:rPr lang="en-US" sz="2400" spc="-5" dirty="0">
                <a:solidFill>
                  <a:srgbClr val="404040"/>
                </a:solidFill>
              </a:rPr>
              <a:t>observation </a:t>
            </a:r>
            <a:r>
              <a:rPr lang="en-US" sz="2400" spc="-20" dirty="0">
                <a:solidFill>
                  <a:srgbClr val="404040"/>
                </a:solidFill>
              </a:rPr>
              <a:t>takes </a:t>
            </a:r>
            <a:r>
              <a:rPr lang="en-US" sz="2400" spc="-434" dirty="0">
                <a:solidFill>
                  <a:srgbClr val="404040"/>
                </a:solidFill>
              </a:rPr>
              <a:t> </a:t>
            </a:r>
            <a:r>
              <a:rPr lang="en-US" sz="2400" dirty="0">
                <a:solidFill>
                  <a:srgbClr val="404040"/>
                </a:solidFill>
              </a:rPr>
              <a:t>place</a:t>
            </a:r>
          </a:p>
          <a:p>
            <a:pPr marL="697865" marR="257175"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400" dirty="0">
                <a:solidFill>
                  <a:srgbClr val="404040"/>
                </a:solidFill>
              </a:rPr>
              <a:t>The</a:t>
            </a:r>
            <a:r>
              <a:rPr lang="en-US" sz="2400" spc="5" dirty="0">
                <a:solidFill>
                  <a:srgbClr val="404040"/>
                </a:solidFill>
              </a:rPr>
              <a:t> </a:t>
            </a:r>
            <a:r>
              <a:rPr lang="en-US" sz="2400" spc="-10" dirty="0">
                <a:solidFill>
                  <a:srgbClr val="404040"/>
                </a:solidFill>
              </a:rPr>
              <a:t>Part-Time</a:t>
            </a:r>
            <a:r>
              <a:rPr lang="en-US" sz="2400" spc="35" dirty="0">
                <a:solidFill>
                  <a:srgbClr val="404040"/>
                </a:solidFill>
              </a:rPr>
              <a:t> </a:t>
            </a:r>
            <a:r>
              <a:rPr lang="en-US" sz="2400" spc="-10" dirty="0">
                <a:solidFill>
                  <a:srgbClr val="404040"/>
                </a:solidFill>
              </a:rPr>
              <a:t>Faculty</a:t>
            </a:r>
            <a:r>
              <a:rPr lang="en-US" sz="2400" spc="5" dirty="0">
                <a:solidFill>
                  <a:srgbClr val="404040"/>
                </a:solidFill>
              </a:rPr>
              <a:t> </a:t>
            </a:r>
            <a:r>
              <a:rPr lang="en-US" sz="2400" spc="-5" dirty="0">
                <a:solidFill>
                  <a:srgbClr val="404040"/>
                </a:solidFill>
              </a:rPr>
              <a:t>member</a:t>
            </a:r>
            <a:r>
              <a:rPr lang="en-US" sz="2400" spc="5" dirty="0">
                <a:solidFill>
                  <a:srgbClr val="404040"/>
                </a:solidFill>
              </a:rPr>
              <a:t> </a:t>
            </a:r>
            <a:r>
              <a:rPr lang="en-US" sz="2400" spc="-5" dirty="0">
                <a:solidFill>
                  <a:srgbClr val="404040"/>
                </a:solidFill>
              </a:rPr>
              <a:t>being</a:t>
            </a:r>
            <a:r>
              <a:rPr lang="en-US" sz="2400" spc="5" dirty="0">
                <a:solidFill>
                  <a:srgbClr val="404040"/>
                </a:solidFill>
              </a:rPr>
              <a:t> </a:t>
            </a:r>
            <a:r>
              <a:rPr lang="en-US" sz="2400" spc="-10" dirty="0">
                <a:solidFill>
                  <a:srgbClr val="404040"/>
                </a:solidFill>
              </a:rPr>
              <a:t>evaluated</a:t>
            </a:r>
            <a:r>
              <a:rPr lang="en-US" sz="2400" spc="25" dirty="0">
                <a:solidFill>
                  <a:srgbClr val="404040"/>
                </a:solidFill>
              </a:rPr>
              <a:t> </a:t>
            </a:r>
            <a:r>
              <a:rPr lang="en-US" sz="2400" spc="-5" dirty="0">
                <a:solidFill>
                  <a:srgbClr val="404040"/>
                </a:solidFill>
              </a:rPr>
              <a:t>is</a:t>
            </a:r>
            <a:r>
              <a:rPr lang="en-US" sz="2400" spc="5" dirty="0">
                <a:solidFill>
                  <a:srgbClr val="404040"/>
                </a:solidFill>
              </a:rPr>
              <a:t> </a:t>
            </a:r>
            <a:r>
              <a:rPr lang="en-US" sz="2400" spc="-10" dirty="0">
                <a:solidFill>
                  <a:srgbClr val="404040"/>
                </a:solidFill>
              </a:rPr>
              <a:t>encouraged</a:t>
            </a:r>
            <a:r>
              <a:rPr lang="en-US" sz="2400" spc="-20" dirty="0">
                <a:solidFill>
                  <a:srgbClr val="404040"/>
                </a:solidFill>
              </a:rPr>
              <a:t> </a:t>
            </a:r>
            <a:r>
              <a:rPr lang="en-US" sz="2400" spc="-15" dirty="0">
                <a:solidFill>
                  <a:srgbClr val="404040"/>
                </a:solidFill>
              </a:rPr>
              <a:t>to</a:t>
            </a:r>
            <a:r>
              <a:rPr lang="en-US" sz="2400" spc="-5" dirty="0">
                <a:solidFill>
                  <a:srgbClr val="404040"/>
                </a:solidFill>
              </a:rPr>
              <a:t> </a:t>
            </a:r>
            <a:r>
              <a:rPr lang="en-US" sz="2400" spc="-10" dirty="0">
                <a:solidFill>
                  <a:srgbClr val="404040"/>
                </a:solidFill>
              </a:rPr>
              <a:t>provide</a:t>
            </a:r>
            <a:r>
              <a:rPr lang="en-US" sz="2400" spc="10" dirty="0">
                <a:solidFill>
                  <a:srgbClr val="404040"/>
                </a:solidFill>
              </a:rPr>
              <a:t> </a:t>
            </a:r>
            <a:r>
              <a:rPr lang="en-US" sz="2400" spc="-15" dirty="0">
                <a:solidFill>
                  <a:srgbClr val="404040"/>
                </a:solidFill>
              </a:rPr>
              <a:t>relevant</a:t>
            </a:r>
            <a:r>
              <a:rPr lang="en-US" sz="2400" spc="25" dirty="0">
                <a:solidFill>
                  <a:srgbClr val="404040"/>
                </a:solidFill>
              </a:rPr>
              <a:t> </a:t>
            </a:r>
            <a:r>
              <a:rPr lang="en-US" sz="2400" spc="-10" dirty="0">
                <a:solidFill>
                  <a:srgbClr val="404040"/>
                </a:solidFill>
              </a:rPr>
              <a:t>course </a:t>
            </a:r>
            <a:r>
              <a:rPr lang="en-US" sz="2400" spc="-440" dirty="0">
                <a:solidFill>
                  <a:srgbClr val="404040"/>
                </a:solidFill>
              </a:rPr>
              <a:t> </a:t>
            </a:r>
            <a:r>
              <a:rPr lang="en-US" sz="2400" spc="-10" dirty="0">
                <a:solidFill>
                  <a:srgbClr val="404040"/>
                </a:solidFill>
              </a:rPr>
              <a:t>information</a:t>
            </a:r>
            <a:endParaRPr lang="en-US" sz="2400" dirty="0">
              <a:solidFill>
                <a:srgbClr val="404040"/>
              </a:solidFill>
            </a:endParaRPr>
          </a:p>
          <a:p>
            <a:pPr marL="698500" marR="603885"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400" spc="-5" dirty="0">
                <a:solidFill>
                  <a:srgbClr val="404040"/>
                </a:solidFill>
              </a:rPr>
              <a:t>Visit</a:t>
            </a:r>
            <a:r>
              <a:rPr lang="en-US" sz="2400" spc="20" dirty="0">
                <a:solidFill>
                  <a:srgbClr val="404040"/>
                </a:solidFill>
              </a:rPr>
              <a:t> </a:t>
            </a:r>
            <a:r>
              <a:rPr lang="en-US" sz="2400" spc="-15" dirty="0">
                <a:solidFill>
                  <a:srgbClr val="404040"/>
                </a:solidFill>
              </a:rPr>
              <a:t>for</a:t>
            </a:r>
            <a:r>
              <a:rPr lang="en-US" sz="2400" dirty="0">
                <a:solidFill>
                  <a:srgbClr val="404040"/>
                </a:solidFill>
              </a:rPr>
              <a:t> </a:t>
            </a:r>
            <a:r>
              <a:rPr lang="en-US" sz="2400" spc="-5" dirty="0">
                <a:solidFill>
                  <a:srgbClr val="404040"/>
                </a:solidFill>
              </a:rPr>
              <a:t>observation</a:t>
            </a:r>
            <a:r>
              <a:rPr lang="en-US" sz="2400" spc="15" dirty="0">
                <a:solidFill>
                  <a:srgbClr val="404040"/>
                </a:solidFill>
              </a:rPr>
              <a:t> </a:t>
            </a:r>
            <a:r>
              <a:rPr lang="en-US" sz="2400" spc="-15" dirty="0">
                <a:solidFill>
                  <a:srgbClr val="404040"/>
                </a:solidFill>
              </a:rPr>
              <a:t>may</a:t>
            </a:r>
            <a:r>
              <a:rPr lang="en-US" sz="2400" dirty="0">
                <a:solidFill>
                  <a:srgbClr val="404040"/>
                </a:solidFill>
              </a:rPr>
              <a:t> be </a:t>
            </a:r>
            <a:r>
              <a:rPr lang="en-US" sz="2400" spc="-5" dirty="0">
                <a:solidFill>
                  <a:srgbClr val="404040"/>
                </a:solidFill>
              </a:rPr>
              <a:t>unannounced,</a:t>
            </a:r>
            <a:r>
              <a:rPr lang="en-US" sz="2400" spc="-40" dirty="0">
                <a:solidFill>
                  <a:srgbClr val="404040"/>
                </a:solidFill>
              </a:rPr>
              <a:t> </a:t>
            </a:r>
            <a:r>
              <a:rPr lang="en-US" sz="2400" dirty="0">
                <a:solidFill>
                  <a:srgbClr val="404040"/>
                </a:solidFill>
              </a:rPr>
              <a:t>but </a:t>
            </a:r>
            <a:r>
              <a:rPr lang="en-US" sz="2400" spc="-5" dirty="0">
                <a:solidFill>
                  <a:srgbClr val="404040"/>
                </a:solidFill>
              </a:rPr>
              <a:t>shall</a:t>
            </a:r>
            <a:r>
              <a:rPr lang="en-US" sz="2400" spc="20" dirty="0">
                <a:solidFill>
                  <a:srgbClr val="404040"/>
                </a:solidFill>
              </a:rPr>
              <a:t> </a:t>
            </a:r>
            <a:r>
              <a:rPr lang="en-US" sz="2400" dirty="0">
                <a:solidFill>
                  <a:srgbClr val="404040"/>
                </a:solidFill>
              </a:rPr>
              <a:t>occur</a:t>
            </a:r>
            <a:r>
              <a:rPr lang="en-US" sz="2400" spc="-10" dirty="0">
                <a:solidFill>
                  <a:srgbClr val="404040"/>
                </a:solidFill>
              </a:rPr>
              <a:t> </a:t>
            </a:r>
            <a:r>
              <a:rPr lang="en-US" sz="2400" spc="-5" dirty="0">
                <a:solidFill>
                  <a:srgbClr val="404040"/>
                </a:solidFill>
              </a:rPr>
              <a:t>with</a:t>
            </a:r>
            <a:r>
              <a:rPr lang="en-US" sz="2400" dirty="0">
                <a:solidFill>
                  <a:srgbClr val="404040"/>
                </a:solidFill>
              </a:rPr>
              <a:t> the</a:t>
            </a:r>
            <a:r>
              <a:rPr lang="en-US" sz="2400" spc="10" dirty="0">
                <a:solidFill>
                  <a:srgbClr val="404040"/>
                </a:solidFill>
              </a:rPr>
              <a:t> </a:t>
            </a:r>
            <a:r>
              <a:rPr lang="en-US" sz="2400" spc="-10" dirty="0">
                <a:solidFill>
                  <a:srgbClr val="404040"/>
                </a:solidFill>
              </a:rPr>
              <a:t>Part-Time</a:t>
            </a:r>
            <a:r>
              <a:rPr lang="en-US" sz="2400" spc="30" dirty="0">
                <a:solidFill>
                  <a:srgbClr val="404040"/>
                </a:solidFill>
              </a:rPr>
              <a:t> </a:t>
            </a:r>
            <a:r>
              <a:rPr lang="en-US" sz="2400" spc="-10" dirty="0">
                <a:solidFill>
                  <a:srgbClr val="404040"/>
                </a:solidFill>
              </a:rPr>
              <a:t>Faculty </a:t>
            </a:r>
            <a:r>
              <a:rPr lang="en-US" sz="2400" spc="-434" dirty="0">
                <a:solidFill>
                  <a:srgbClr val="404040"/>
                </a:solidFill>
              </a:rPr>
              <a:t> </a:t>
            </a:r>
            <a:r>
              <a:rPr lang="en-US" sz="2400" spc="-10" dirty="0">
                <a:solidFill>
                  <a:srgbClr val="404040"/>
                </a:solidFill>
              </a:rPr>
              <a:t>member’s</a:t>
            </a:r>
            <a:r>
              <a:rPr lang="en-US" sz="2400" spc="5" dirty="0">
                <a:solidFill>
                  <a:srgbClr val="404040"/>
                </a:solidFill>
              </a:rPr>
              <a:t> </a:t>
            </a:r>
            <a:r>
              <a:rPr lang="en-US" sz="2400" spc="-10" dirty="0">
                <a:solidFill>
                  <a:srgbClr val="404040"/>
                </a:solidFill>
              </a:rPr>
              <a:t>consent</a:t>
            </a:r>
            <a:endParaRPr lang="en-US" sz="2400" dirty="0">
              <a:solidFill>
                <a:srgbClr val="404040"/>
              </a:solidFill>
            </a:endParaRPr>
          </a:p>
          <a:p>
            <a:pPr marL="698500" marR="492125"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400" spc="-5" dirty="0">
                <a:solidFill>
                  <a:srgbClr val="404040"/>
                </a:solidFill>
              </a:rPr>
              <a:t>If</a:t>
            </a:r>
            <a:r>
              <a:rPr lang="en-US" sz="2400" dirty="0">
                <a:solidFill>
                  <a:srgbClr val="404040"/>
                </a:solidFill>
              </a:rPr>
              <a:t> </a:t>
            </a:r>
            <a:r>
              <a:rPr lang="en-US" sz="2400" spc="-10" dirty="0">
                <a:solidFill>
                  <a:srgbClr val="404040"/>
                </a:solidFill>
              </a:rPr>
              <a:t>there</a:t>
            </a:r>
            <a:r>
              <a:rPr lang="en-US" sz="2400" spc="10" dirty="0">
                <a:solidFill>
                  <a:srgbClr val="404040"/>
                </a:solidFill>
              </a:rPr>
              <a:t> </a:t>
            </a:r>
            <a:r>
              <a:rPr lang="en-US" sz="2400" spc="-5" dirty="0">
                <a:solidFill>
                  <a:srgbClr val="404040"/>
                </a:solidFill>
              </a:rPr>
              <a:t>is</a:t>
            </a:r>
            <a:r>
              <a:rPr lang="en-US" sz="2400" spc="20" dirty="0">
                <a:solidFill>
                  <a:srgbClr val="404040"/>
                </a:solidFill>
              </a:rPr>
              <a:t> </a:t>
            </a:r>
            <a:r>
              <a:rPr lang="en-US" sz="2400" spc="-5" dirty="0">
                <a:solidFill>
                  <a:srgbClr val="404040"/>
                </a:solidFill>
              </a:rPr>
              <a:t>difficulty</a:t>
            </a:r>
            <a:r>
              <a:rPr lang="en-US" sz="2400" spc="25" dirty="0">
                <a:solidFill>
                  <a:srgbClr val="404040"/>
                </a:solidFill>
              </a:rPr>
              <a:t> </a:t>
            </a:r>
            <a:r>
              <a:rPr lang="en-US" sz="2400" spc="-5" dirty="0">
                <a:solidFill>
                  <a:srgbClr val="404040"/>
                </a:solidFill>
              </a:rPr>
              <a:t>in</a:t>
            </a:r>
            <a:r>
              <a:rPr lang="en-US" sz="2400" dirty="0">
                <a:solidFill>
                  <a:srgbClr val="404040"/>
                </a:solidFill>
              </a:rPr>
              <a:t> </a:t>
            </a:r>
            <a:r>
              <a:rPr lang="en-US" sz="2400" spc="-10" dirty="0">
                <a:solidFill>
                  <a:srgbClr val="404040"/>
                </a:solidFill>
              </a:rPr>
              <a:t>coordinating </a:t>
            </a:r>
            <a:r>
              <a:rPr lang="en-US" sz="2400" dirty="0">
                <a:solidFill>
                  <a:srgbClr val="404040"/>
                </a:solidFill>
              </a:rPr>
              <a:t>the</a:t>
            </a:r>
            <a:r>
              <a:rPr lang="en-US" sz="2400" spc="-5" dirty="0">
                <a:solidFill>
                  <a:srgbClr val="404040"/>
                </a:solidFill>
              </a:rPr>
              <a:t> visit,</a:t>
            </a:r>
            <a:r>
              <a:rPr lang="en-US" sz="2400" spc="30" dirty="0">
                <a:solidFill>
                  <a:srgbClr val="404040"/>
                </a:solidFill>
              </a:rPr>
              <a:t> </a:t>
            </a:r>
            <a:r>
              <a:rPr lang="en-US" sz="2400" dirty="0">
                <a:solidFill>
                  <a:srgbClr val="404040"/>
                </a:solidFill>
              </a:rPr>
              <a:t>the</a:t>
            </a:r>
            <a:r>
              <a:rPr lang="en-US" sz="2400" spc="10" dirty="0">
                <a:solidFill>
                  <a:srgbClr val="404040"/>
                </a:solidFill>
              </a:rPr>
              <a:t> </a:t>
            </a:r>
            <a:r>
              <a:rPr lang="en-US" sz="2400" spc="-15" dirty="0">
                <a:solidFill>
                  <a:srgbClr val="404040"/>
                </a:solidFill>
              </a:rPr>
              <a:t>Evaluator</a:t>
            </a:r>
            <a:r>
              <a:rPr lang="en-US" sz="2400" spc="10" dirty="0">
                <a:solidFill>
                  <a:srgbClr val="404040"/>
                </a:solidFill>
              </a:rPr>
              <a:t> </a:t>
            </a:r>
            <a:r>
              <a:rPr lang="en-US" sz="2400" dirty="0">
                <a:solidFill>
                  <a:srgbClr val="404040"/>
                </a:solidFill>
              </a:rPr>
              <a:t>and</a:t>
            </a:r>
            <a:r>
              <a:rPr lang="en-US" sz="2400" spc="10" dirty="0">
                <a:solidFill>
                  <a:srgbClr val="404040"/>
                </a:solidFill>
              </a:rPr>
              <a:t> </a:t>
            </a:r>
            <a:r>
              <a:rPr lang="en-US" sz="2400" spc="-15" dirty="0" err="1">
                <a:solidFill>
                  <a:srgbClr val="404040"/>
                </a:solidFill>
              </a:rPr>
              <a:t>Evaluee</a:t>
            </a:r>
            <a:r>
              <a:rPr lang="en-US" sz="2400" spc="5" dirty="0">
                <a:solidFill>
                  <a:srgbClr val="404040"/>
                </a:solidFill>
              </a:rPr>
              <a:t> </a:t>
            </a:r>
            <a:r>
              <a:rPr lang="en-US" sz="2400" spc="-5" dirty="0">
                <a:solidFill>
                  <a:srgbClr val="404040"/>
                </a:solidFill>
              </a:rPr>
              <a:t>shall</a:t>
            </a:r>
            <a:r>
              <a:rPr lang="en-US" sz="2400" spc="20" dirty="0">
                <a:solidFill>
                  <a:srgbClr val="404040"/>
                </a:solidFill>
              </a:rPr>
              <a:t> </a:t>
            </a:r>
            <a:r>
              <a:rPr lang="en-US" sz="2400" spc="-5" dirty="0">
                <a:solidFill>
                  <a:srgbClr val="404040"/>
                </a:solidFill>
              </a:rPr>
              <a:t>schedule</a:t>
            </a:r>
            <a:r>
              <a:rPr lang="en-US" sz="2400" dirty="0">
                <a:solidFill>
                  <a:srgbClr val="404040"/>
                </a:solidFill>
              </a:rPr>
              <a:t> a </a:t>
            </a:r>
            <a:r>
              <a:rPr lang="en-US" sz="2400" spc="-434" dirty="0">
                <a:solidFill>
                  <a:srgbClr val="404040"/>
                </a:solidFill>
              </a:rPr>
              <a:t> </a:t>
            </a:r>
            <a:r>
              <a:rPr lang="en-US" sz="2400" spc="-5" dirty="0">
                <a:solidFill>
                  <a:srgbClr val="404040"/>
                </a:solidFill>
              </a:rPr>
              <a:t>specific</a:t>
            </a:r>
            <a:r>
              <a:rPr lang="en-US" sz="2400" spc="15" dirty="0">
                <a:solidFill>
                  <a:srgbClr val="404040"/>
                </a:solidFill>
              </a:rPr>
              <a:t> </a:t>
            </a:r>
            <a:r>
              <a:rPr lang="en-US" sz="2400" spc="-5" dirty="0">
                <a:solidFill>
                  <a:srgbClr val="404040"/>
                </a:solidFill>
              </a:rPr>
              <a:t>visiting</a:t>
            </a:r>
            <a:r>
              <a:rPr lang="en-US" sz="2400" spc="5" dirty="0">
                <a:solidFill>
                  <a:srgbClr val="404040"/>
                </a:solidFill>
              </a:rPr>
              <a:t> </a:t>
            </a:r>
            <a:r>
              <a:rPr lang="en-US" sz="2400" spc="-5" dirty="0">
                <a:solidFill>
                  <a:srgbClr val="404040"/>
                </a:solidFill>
              </a:rPr>
              <a:t>time</a:t>
            </a:r>
            <a:endParaRPr lang="en-US" sz="2400" dirty="0">
              <a:solidFill>
                <a:srgbClr val="40404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pPr marL="12700"/>
            <a:r>
              <a:rPr lang="en-US" sz="3000" kern="1200" cap="all" spc="200" baseline="0">
                <a:solidFill>
                  <a:srgbClr val="FFFFFF"/>
                </a:solidFill>
                <a:latin typeface="+mj-lt"/>
                <a:ea typeface="+mj-ea"/>
                <a:cs typeface="+mj-cs"/>
              </a:rPr>
              <a:t>Timing</a:t>
            </a:r>
          </a:p>
        </p:txBody>
      </p:sp>
      <p:sp>
        <p:nvSpPr>
          <p:cNvPr id="3" name="object 3"/>
          <p:cNvSpPr txBox="1"/>
          <p:nvPr/>
        </p:nvSpPr>
        <p:spPr>
          <a:xfrm>
            <a:off x="5232804" y="0"/>
            <a:ext cx="6959195" cy="6858000"/>
          </a:xfrm>
          <a:prstGeom prst="rect">
            <a:avLst/>
          </a:prstGeom>
        </p:spPr>
        <p:txBody>
          <a:bodyPr vert="horz" lIns="91440" tIns="45720" rIns="91440" bIns="45720" rtlCol="0" anchor="ctr">
            <a:normAutofit/>
          </a:bodyPr>
          <a:lstStyle/>
          <a:p>
            <a:pPr marL="241300"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Mid-semester</a:t>
            </a:r>
            <a:r>
              <a:rPr lang="en-US" sz="2400" spc="-25" dirty="0">
                <a:solidFill>
                  <a:schemeClr val="tx1">
                    <a:lumMod val="85000"/>
                    <a:lumOff val="15000"/>
                  </a:schemeClr>
                </a:solidFill>
              </a:rPr>
              <a:t> </a:t>
            </a:r>
            <a:r>
              <a:rPr lang="en-US" sz="2400" spc="-5" dirty="0">
                <a:solidFill>
                  <a:schemeClr val="tx1">
                    <a:lumMod val="85000"/>
                    <a:lumOff val="15000"/>
                  </a:schemeClr>
                </a:solidFill>
              </a:rPr>
              <a:t>is</a:t>
            </a:r>
            <a:r>
              <a:rPr lang="en-US" sz="2400" spc="-20" dirty="0">
                <a:solidFill>
                  <a:schemeClr val="tx1">
                    <a:lumMod val="85000"/>
                    <a:lumOff val="15000"/>
                  </a:schemeClr>
                </a:solidFill>
              </a:rPr>
              <a:t> </a:t>
            </a:r>
            <a:r>
              <a:rPr lang="en-US" sz="2400" spc="-5" dirty="0">
                <a:solidFill>
                  <a:schemeClr val="tx1">
                    <a:lumMod val="85000"/>
                    <a:lumOff val="15000"/>
                  </a:schemeClr>
                </a:solidFill>
              </a:rPr>
              <a:t>optimal</a:t>
            </a:r>
            <a:endParaRPr lang="en-US" sz="2400" dirty="0">
              <a:solidFill>
                <a:schemeClr val="tx1">
                  <a:lumMod val="85000"/>
                  <a:lumOff val="15000"/>
                </a:schemeClr>
              </a:solidFill>
            </a:endParaRPr>
          </a:p>
          <a:p>
            <a:pPr marL="698500" marR="5080" lvl="1" indent="-228600" defTabSz="914400">
              <a:spcBef>
                <a:spcPts val="1000"/>
              </a:spcBef>
              <a:buClr>
                <a:schemeClr val="accent2"/>
              </a:buClr>
              <a:buFont typeface="Arial" panose="020B0604020202020204" pitchFamily="34" charset="0"/>
              <a:buChar char="•"/>
              <a:tabLst>
                <a:tab pos="698500" algn="l"/>
              </a:tabLst>
            </a:pPr>
            <a:r>
              <a:rPr lang="en-US" sz="2400" spc="-15" dirty="0">
                <a:solidFill>
                  <a:schemeClr val="tx1">
                    <a:lumMod val="85000"/>
                    <a:lumOff val="15000"/>
                  </a:schemeClr>
                </a:solidFill>
              </a:rPr>
              <a:t>Provides</a:t>
            </a:r>
            <a:r>
              <a:rPr lang="en-US" sz="2400" spc="35" dirty="0">
                <a:solidFill>
                  <a:schemeClr val="tx1">
                    <a:lumMod val="85000"/>
                    <a:lumOff val="15000"/>
                  </a:schemeClr>
                </a:solidFill>
              </a:rPr>
              <a:t> </a:t>
            </a:r>
            <a:r>
              <a:rPr lang="en-US" sz="2400" spc="-10" dirty="0">
                <a:solidFill>
                  <a:schemeClr val="tx1">
                    <a:lumMod val="85000"/>
                    <a:lumOff val="15000"/>
                  </a:schemeClr>
                </a:solidFill>
              </a:rPr>
              <a:t>time</a:t>
            </a:r>
            <a:r>
              <a:rPr lang="en-US" sz="2400" spc="5" dirty="0">
                <a:solidFill>
                  <a:schemeClr val="tx1">
                    <a:lumMod val="85000"/>
                    <a:lumOff val="15000"/>
                  </a:schemeClr>
                </a:solidFill>
              </a:rPr>
              <a:t> </a:t>
            </a:r>
            <a:r>
              <a:rPr lang="en-US" sz="2400" spc="-25" dirty="0">
                <a:solidFill>
                  <a:schemeClr val="tx1">
                    <a:lumMod val="85000"/>
                    <a:lumOff val="15000"/>
                  </a:schemeClr>
                </a:solidFill>
              </a:rPr>
              <a:t>for</a:t>
            </a:r>
            <a:r>
              <a:rPr lang="en-US" sz="2400" spc="15" dirty="0">
                <a:solidFill>
                  <a:schemeClr val="tx1">
                    <a:lumMod val="85000"/>
                    <a:lumOff val="15000"/>
                  </a:schemeClr>
                </a:solidFill>
              </a:rPr>
              <a:t> </a:t>
            </a:r>
            <a:r>
              <a:rPr lang="en-US" sz="2400" spc="-15" dirty="0">
                <a:solidFill>
                  <a:schemeClr val="tx1">
                    <a:lumMod val="85000"/>
                    <a:lumOff val="15000"/>
                  </a:schemeClr>
                </a:solidFill>
              </a:rPr>
              <a:t>instructor</a:t>
            </a:r>
            <a:r>
              <a:rPr lang="en-US" sz="2400" spc="35" dirty="0">
                <a:solidFill>
                  <a:schemeClr val="tx1">
                    <a:lumMod val="85000"/>
                    <a:lumOff val="15000"/>
                  </a:schemeClr>
                </a:solidFill>
              </a:rPr>
              <a:t> </a:t>
            </a:r>
            <a:r>
              <a:rPr lang="en-US" sz="2400" spc="-5" dirty="0">
                <a:solidFill>
                  <a:schemeClr val="tx1">
                    <a:lumMod val="85000"/>
                    <a:lumOff val="15000"/>
                  </a:schemeClr>
                </a:solidFill>
              </a:rPr>
              <a:t>and</a:t>
            </a:r>
            <a:r>
              <a:rPr lang="en-US" sz="2400" spc="15" dirty="0">
                <a:solidFill>
                  <a:schemeClr val="tx1">
                    <a:lumMod val="85000"/>
                    <a:lumOff val="15000"/>
                  </a:schemeClr>
                </a:solidFill>
              </a:rPr>
              <a:t> </a:t>
            </a:r>
            <a:r>
              <a:rPr lang="en-US" sz="2400" spc="-15" dirty="0">
                <a:solidFill>
                  <a:schemeClr val="tx1">
                    <a:lumMod val="85000"/>
                    <a:lumOff val="15000"/>
                  </a:schemeClr>
                </a:solidFill>
              </a:rPr>
              <a:t>students</a:t>
            </a:r>
            <a:r>
              <a:rPr lang="en-US" sz="2400" spc="65" dirty="0">
                <a:solidFill>
                  <a:schemeClr val="tx1">
                    <a:lumMod val="85000"/>
                    <a:lumOff val="15000"/>
                  </a:schemeClr>
                </a:solidFill>
              </a:rPr>
              <a:t> </a:t>
            </a:r>
            <a:r>
              <a:rPr lang="en-US" sz="2400" spc="-15" dirty="0">
                <a:solidFill>
                  <a:schemeClr val="tx1">
                    <a:lumMod val="85000"/>
                    <a:lumOff val="15000"/>
                  </a:schemeClr>
                </a:solidFill>
              </a:rPr>
              <a:t>to</a:t>
            </a:r>
            <a:r>
              <a:rPr lang="en-US" sz="2400" dirty="0">
                <a:solidFill>
                  <a:schemeClr val="tx1">
                    <a:lumMod val="85000"/>
                    <a:lumOff val="15000"/>
                  </a:schemeClr>
                </a:solidFill>
              </a:rPr>
              <a:t> </a:t>
            </a:r>
            <a:r>
              <a:rPr lang="en-US" sz="2400" spc="-25" dirty="0">
                <a:solidFill>
                  <a:schemeClr val="tx1">
                    <a:lumMod val="85000"/>
                    <a:lumOff val="15000"/>
                  </a:schemeClr>
                </a:solidFill>
              </a:rPr>
              <a:t>have</a:t>
            </a:r>
            <a:r>
              <a:rPr lang="en-US" sz="2400" spc="5" dirty="0">
                <a:solidFill>
                  <a:schemeClr val="tx1">
                    <a:lumMod val="85000"/>
                    <a:lumOff val="15000"/>
                  </a:schemeClr>
                </a:solidFill>
              </a:rPr>
              <a:t> </a:t>
            </a:r>
            <a:r>
              <a:rPr lang="en-US" sz="2400" spc="-15" dirty="0">
                <a:solidFill>
                  <a:schemeClr val="tx1">
                    <a:lumMod val="85000"/>
                    <a:lumOff val="15000"/>
                  </a:schemeClr>
                </a:solidFill>
              </a:rPr>
              <a:t>established </a:t>
            </a:r>
            <a:r>
              <a:rPr lang="en-US" sz="2400" spc="-620" dirty="0">
                <a:solidFill>
                  <a:schemeClr val="tx1">
                    <a:lumMod val="85000"/>
                    <a:lumOff val="15000"/>
                  </a:schemeClr>
                </a:solidFill>
              </a:rPr>
              <a:t> </a:t>
            </a:r>
            <a:r>
              <a:rPr lang="en-US" sz="2400" spc="-15" dirty="0">
                <a:solidFill>
                  <a:schemeClr val="tx1">
                    <a:lumMod val="85000"/>
                    <a:lumOff val="15000"/>
                  </a:schemeClr>
                </a:solidFill>
              </a:rPr>
              <a:t>rapport</a:t>
            </a:r>
            <a:r>
              <a:rPr lang="en-US" sz="2400" spc="20" dirty="0">
                <a:solidFill>
                  <a:schemeClr val="tx1">
                    <a:lumMod val="85000"/>
                    <a:lumOff val="15000"/>
                  </a:schemeClr>
                </a:solidFill>
              </a:rPr>
              <a:t> </a:t>
            </a:r>
            <a:r>
              <a:rPr lang="en-US" sz="2400" spc="-5" dirty="0">
                <a:solidFill>
                  <a:schemeClr val="tx1">
                    <a:lumMod val="85000"/>
                    <a:lumOff val="15000"/>
                  </a:schemeClr>
                </a:solidFill>
              </a:rPr>
              <a:t>and</a:t>
            </a:r>
            <a:r>
              <a:rPr lang="en-US" sz="2400" spc="20" dirty="0">
                <a:solidFill>
                  <a:schemeClr val="tx1">
                    <a:lumMod val="85000"/>
                    <a:lumOff val="15000"/>
                  </a:schemeClr>
                </a:solidFill>
              </a:rPr>
              <a:t> </a:t>
            </a:r>
            <a:r>
              <a:rPr lang="en-US" sz="2400" spc="-15" dirty="0">
                <a:solidFill>
                  <a:schemeClr val="tx1">
                    <a:lumMod val="85000"/>
                    <a:lumOff val="15000"/>
                  </a:schemeClr>
                </a:solidFill>
              </a:rPr>
              <a:t>understanding</a:t>
            </a:r>
            <a:r>
              <a:rPr lang="en-US" sz="2400" spc="55" dirty="0">
                <a:solidFill>
                  <a:schemeClr val="tx1">
                    <a:lumMod val="85000"/>
                    <a:lumOff val="15000"/>
                  </a:schemeClr>
                </a:solidFill>
              </a:rPr>
              <a:t> </a:t>
            </a:r>
            <a:r>
              <a:rPr lang="en-US" sz="2400" spc="-5" dirty="0">
                <a:solidFill>
                  <a:schemeClr val="tx1">
                    <a:lumMod val="85000"/>
                    <a:lumOff val="15000"/>
                  </a:schemeClr>
                </a:solidFill>
              </a:rPr>
              <a:t>of</a:t>
            </a:r>
            <a:r>
              <a:rPr lang="en-US" sz="2400" dirty="0">
                <a:solidFill>
                  <a:schemeClr val="tx1">
                    <a:lumMod val="85000"/>
                    <a:lumOff val="15000"/>
                  </a:schemeClr>
                </a:solidFill>
              </a:rPr>
              <a:t> </a:t>
            </a:r>
            <a:r>
              <a:rPr lang="en-US" sz="2400" spc="-5" dirty="0">
                <a:solidFill>
                  <a:schemeClr val="tx1">
                    <a:lumMod val="85000"/>
                    <a:lumOff val="15000"/>
                  </a:schemeClr>
                </a:solidFill>
              </a:rPr>
              <a:t>class</a:t>
            </a:r>
            <a:r>
              <a:rPr lang="en-US" sz="2400" spc="5" dirty="0">
                <a:solidFill>
                  <a:schemeClr val="tx1">
                    <a:lumMod val="85000"/>
                    <a:lumOff val="15000"/>
                  </a:schemeClr>
                </a:solidFill>
              </a:rPr>
              <a:t> </a:t>
            </a:r>
            <a:r>
              <a:rPr lang="en-US" sz="2400" spc="-15" dirty="0">
                <a:solidFill>
                  <a:schemeClr val="tx1">
                    <a:lumMod val="85000"/>
                    <a:lumOff val="15000"/>
                  </a:schemeClr>
                </a:solidFill>
              </a:rPr>
              <a:t>structure</a:t>
            </a:r>
            <a:endParaRPr lang="en-US" sz="2400" dirty="0">
              <a:solidFill>
                <a:schemeClr val="tx1">
                  <a:lumMod val="85000"/>
                  <a:lumOff val="15000"/>
                </a:schemeClr>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5" dirty="0">
                <a:solidFill>
                  <a:schemeClr val="tx1">
                    <a:lumMod val="85000"/>
                    <a:lumOff val="15000"/>
                  </a:schemeClr>
                </a:solidFill>
              </a:rPr>
              <a:t>Provides</a:t>
            </a:r>
            <a:r>
              <a:rPr lang="en-US" sz="2400" spc="35" dirty="0">
                <a:solidFill>
                  <a:schemeClr val="tx1">
                    <a:lumMod val="85000"/>
                    <a:lumOff val="15000"/>
                  </a:schemeClr>
                </a:solidFill>
              </a:rPr>
              <a:t> </a:t>
            </a:r>
            <a:r>
              <a:rPr lang="en-US" sz="2400" spc="-10" dirty="0">
                <a:solidFill>
                  <a:schemeClr val="tx1">
                    <a:lumMod val="85000"/>
                    <a:lumOff val="15000"/>
                  </a:schemeClr>
                </a:solidFill>
              </a:rPr>
              <a:t>opportunity</a:t>
            </a:r>
            <a:r>
              <a:rPr lang="en-US" sz="2400" spc="50" dirty="0">
                <a:solidFill>
                  <a:schemeClr val="tx1">
                    <a:lumMod val="85000"/>
                    <a:lumOff val="15000"/>
                  </a:schemeClr>
                </a:solidFill>
              </a:rPr>
              <a:t> </a:t>
            </a:r>
            <a:r>
              <a:rPr lang="en-US" sz="2400" spc="-25" dirty="0">
                <a:solidFill>
                  <a:schemeClr val="tx1">
                    <a:lumMod val="85000"/>
                    <a:lumOff val="15000"/>
                  </a:schemeClr>
                </a:solidFill>
              </a:rPr>
              <a:t>for</a:t>
            </a:r>
            <a:r>
              <a:rPr lang="en-US" sz="2400" spc="15" dirty="0">
                <a:solidFill>
                  <a:schemeClr val="tx1">
                    <a:lumMod val="85000"/>
                    <a:lumOff val="15000"/>
                  </a:schemeClr>
                </a:solidFill>
              </a:rPr>
              <a:t> </a:t>
            </a:r>
            <a:r>
              <a:rPr lang="en-US" sz="2400" spc="-15" dirty="0">
                <a:solidFill>
                  <a:schemeClr val="tx1">
                    <a:lumMod val="85000"/>
                    <a:lumOff val="15000"/>
                  </a:schemeClr>
                </a:solidFill>
              </a:rPr>
              <a:t>feedback</a:t>
            </a:r>
            <a:r>
              <a:rPr lang="en-US" sz="2400" dirty="0">
                <a:solidFill>
                  <a:schemeClr val="tx1">
                    <a:lumMod val="85000"/>
                    <a:lumOff val="15000"/>
                  </a:schemeClr>
                </a:solidFill>
              </a:rPr>
              <a:t> </a:t>
            </a:r>
            <a:r>
              <a:rPr lang="en-US" sz="2400" spc="-15" dirty="0">
                <a:solidFill>
                  <a:schemeClr val="tx1">
                    <a:lumMod val="85000"/>
                    <a:lumOff val="15000"/>
                  </a:schemeClr>
                </a:solidFill>
              </a:rPr>
              <a:t>to</a:t>
            </a:r>
            <a:r>
              <a:rPr lang="en-US" sz="2400" spc="5" dirty="0">
                <a:solidFill>
                  <a:schemeClr val="tx1">
                    <a:lumMod val="85000"/>
                    <a:lumOff val="15000"/>
                  </a:schemeClr>
                </a:solidFill>
              </a:rPr>
              <a:t> </a:t>
            </a:r>
            <a:r>
              <a:rPr lang="en-US" sz="2400" spc="-5" dirty="0">
                <a:solidFill>
                  <a:schemeClr val="tx1">
                    <a:lumMod val="85000"/>
                    <a:lumOff val="15000"/>
                  </a:schemeClr>
                </a:solidFill>
              </a:rPr>
              <a:t>be</a:t>
            </a:r>
            <a:r>
              <a:rPr lang="en-US" sz="2400" spc="20" dirty="0">
                <a:solidFill>
                  <a:schemeClr val="tx1">
                    <a:lumMod val="85000"/>
                    <a:lumOff val="15000"/>
                  </a:schemeClr>
                </a:solidFill>
              </a:rPr>
              <a:t> </a:t>
            </a:r>
            <a:r>
              <a:rPr lang="en-US" sz="2400" spc="-10" dirty="0">
                <a:solidFill>
                  <a:schemeClr val="tx1">
                    <a:lumMod val="85000"/>
                    <a:lumOff val="15000"/>
                  </a:schemeClr>
                </a:solidFill>
              </a:rPr>
              <a:t>useful</a:t>
            </a:r>
            <a:r>
              <a:rPr lang="en-US" sz="2400" spc="15" dirty="0">
                <a:solidFill>
                  <a:schemeClr val="tx1">
                    <a:lumMod val="85000"/>
                    <a:lumOff val="15000"/>
                  </a:schemeClr>
                </a:solidFill>
              </a:rPr>
              <a:t> </a:t>
            </a:r>
            <a:r>
              <a:rPr lang="en-US" sz="2400" spc="-15" dirty="0">
                <a:solidFill>
                  <a:schemeClr val="tx1">
                    <a:lumMod val="85000"/>
                    <a:lumOff val="15000"/>
                  </a:schemeClr>
                </a:solidFill>
              </a:rPr>
              <a:t>immediately</a:t>
            </a:r>
            <a:endParaRPr lang="en-US" sz="2400" dirty="0">
              <a:solidFill>
                <a:schemeClr val="tx1">
                  <a:lumMod val="85000"/>
                  <a:lumOff val="15000"/>
                </a:schemeClr>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5" dirty="0">
                <a:solidFill>
                  <a:schemeClr val="tx1">
                    <a:lumMod val="85000"/>
                    <a:lumOff val="15000"/>
                  </a:schemeClr>
                </a:solidFill>
              </a:rPr>
              <a:t>Provides</a:t>
            </a:r>
            <a:r>
              <a:rPr lang="en-US" sz="2400" spc="30" dirty="0">
                <a:solidFill>
                  <a:schemeClr val="tx1">
                    <a:lumMod val="85000"/>
                    <a:lumOff val="15000"/>
                  </a:schemeClr>
                </a:solidFill>
              </a:rPr>
              <a:t> </a:t>
            </a:r>
            <a:r>
              <a:rPr lang="en-US" sz="2400" spc="-10" dirty="0">
                <a:solidFill>
                  <a:schemeClr val="tx1">
                    <a:lumMod val="85000"/>
                    <a:lumOff val="15000"/>
                  </a:schemeClr>
                </a:solidFill>
              </a:rPr>
              <a:t>time</a:t>
            </a:r>
            <a:r>
              <a:rPr lang="en-US" sz="2400" spc="-5" dirty="0">
                <a:solidFill>
                  <a:schemeClr val="tx1">
                    <a:lumMod val="85000"/>
                    <a:lumOff val="15000"/>
                  </a:schemeClr>
                </a:solidFill>
              </a:rPr>
              <a:t> </a:t>
            </a:r>
            <a:r>
              <a:rPr lang="en-US" sz="2400" spc="-25" dirty="0">
                <a:solidFill>
                  <a:schemeClr val="tx1">
                    <a:lumMod val="85000"/>
                    <a:lumOff val="15000"/>
                  </a:schemeClr>
                </a:solidFill>
              </a:rPr>
              <a:t>for</a:t>
            </a:r>
            <a:r>
              <a:rPr lang="en-US" sz="2400" spc="5" dirty="0">
                <a:solidFill>
                  <a:schemeClr val="tx1">
                    <a:lumMod val="85000"/>
                    <a:lumOff val="15000"/>
                  </a:schemeClr>
                </a:solidFill>
              </a:rPr>
              <a:t> </a:t>
            </a:r>
            <a:r>
              <a:rPr lang="en-US" sz="2400" spc="-20" dirty="0">
                <a:solidFill>
                  <a:schemeClr val="tx1">
                    <a:lumMod val="85000"/>
                    <a:lumOff val="15000"/>
                  </a:schemeClr>
                </a:solidFill>
              </a:rPr>
              <a:t>follow</a:t>
            </a:r>
            <a:r>
              <a:rPr lang="en-US" sz="2400" spc="-10" dirty="0">
                <a:solidFill>
                  <a:schemeClr val="tx1">
                    <a:lumMod val="85000"/>
                    <a:lumOff val="15000"/>
                  </a:schemeClr>
                </a:solidFill>
              </a:rPr>
              <a:t> up,</a:t>
            </a:r>
            <a:r>
              <a:rPr lang="en-US" sz="2400" spc="30" dirty="0">
                <a:solidFill>
                  <a:schemeClr val="tx1">
                    <a:lumMod val="85000"/>
                    <a:lumOff val="15000"/>
                  </a:schemeClr>
                </a:solidFill>
              </a:rPr>
              <a:t> </a:t>
            </a:r>
            <a:r>
              <a:rPr lang="en-US" sz="2400" spc="-10" dirty="0">
                <a:solidFill>
                  <a:schemeClr val="tx1">
                    <a:lumMod val="85000"/>
                    <a:lumOff val="15000"/>
                  </a:schemeClr>
                </a:solidFill>
              </a:rPr>
              <a:t>if </a:t>
            </a:r>
            <a:r>
              <a:rPr lang="en-US" sz="2400" spc="-5" dirty="0">
                <a:solidFill>
                  <a:schemeClr val="tx1">
                    <a:lumMod val="85000"/>
                    <a:lumOff val="15000"/>
                  </a:schemeClr>
                </a:solidFill>
              </a:rPr>
              <a:t>needed</a:t>
            </a:r>
            <a:endParaRPr lang="en-US" sz="2400" dirty="0">
              <a:solidFill>
                <a:schemeClr val="tx1">
                  <a:lumMod val="85000"/>
                  <a:lumOff val="15000"/>
                </a:schemeClr>
              </a:solidFill>
            </a:endParaRPr>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{F7C9EF91-7935-CA4E-A206-E50173CAE61E}tf10001120</Template>
  <TotalTime>24764</TotalTime>
  <Words>2687</Words>
  <Application>Microsoft Office PowerPoint</Application>
  <PresentationFormat>Widescreen</PresentationFormat>
  <Paragraphs>219</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Gill Sans MT</vt:lpstr>
      <vt:lpstr>Segoe UI</vt:lpstr>
      <vt:lpstr>Symbol</vt:lpstr>
      <vt:lpstr>Times New Roman</vt:lpstr>
      <vt:lpstr>Parcel</vt:lpstr>
      <vt:lpstr>Faculty Evaluation Process</vt:lpstr>
      <vt:lpstr>Contract Articles</vt:lpstr>
      <vt:lpstr>Objective of Evaluation</vt:lpstr>
      <vt:lpstr>Basic Process</vt:lpstr>
      <vt:lpstr>Article 14 – Contract Faculty (Tenure Track)</vt:lpstr>
      <vt:lpstr>Article 14 – Contract Faculty (Tenure Track) cont’d</vt:lpstr>
      <vt:lpstr>Article 14 – Contract Faculty (Tenure Track) cont’d (Also applies to Article 15 &amp; 18 evaluations)</vt:lpstr>
      <vt:lpstr>Article 18 – Part-Time Faculty</vt:lpstr>
      <vt:lpstr>Timing</vt:lpstr>
      <vt:lpstr>Feedback</vt:lpstr>
      <vt:lpstr>PowerPoint Presentation</vt:lpstr>
      <vt:lpstr>Asynchronous Tour checklist  (Article 19.F.1.d)</vt:lpstr>
      <vt:lpstr>PowerPoint Presentation</vt:lpstr>
      <vt:lpstr>19E.1 Course Organization and Navigation for Asynchronous classes  </vt:lpstr>
      <vt:lpstr>19E.2 Specific Guidelines for Synchronous instruction  </vt:lpstr>
      <vt:lpstr>Specific Guidelines for Counseling  </vt:lpstr>
      <vt:lpstr>Specific Guidelines for Librarians  </vt:lpstr>
      <vt:lpstr>What form should be used to conduct the evaluation report?   Article 14 – Contract Faculty (Tenure Track) cont’d (Also applies to Article 15 &amp; 18 evaluations)</vt:lpstr>
      <vt:lpstr>Observation</vt:lpstr>
      <vt:lpstr>Student Surveys</vt:lpstr>
      <vt:lpstr>Evaluation of Online Instruction for  Fall 2023 </vt:lpstr>
      <vt:lpstr>Confidentiality</vt:lpstr>
      <vt:lpstr>Sample Email Exchange for Acknowledgement of Receipt of Evaluation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Evaluation Process</dc:title>
  <dc:creator>LaVaughn Hart</dc:creator>
  <cp:lastModifiedBy>Christina Lee</cp:lastModifiedBy>
  <cp:revision>16</cp:revision>
  <cp:lastPrinted>2023-02-14T23:35:48Z</cp:lastPrinted>
  <dcterms:created xsi:type="dcterms:W3CDTF">2022-02-11T22:53:23Z</dcterms:created>
  <dcterms:modified xsi:type="dcterms:W3CDTF">2023-09-21T16:06:34Z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2021-02-23T00:00:00Z</vt:filetime>
  </property>
  <property fmtid="{D5CDD505-2E9C-101B-9397-08002B2CF9AE}" pid="3" name="Creator">
    <vt:lpwstr>Acrobat PDFMaker 21 for PowerPoint</vt:lpwstr>
  </property>
  <property fmtid="{D5CDD505-2E9C-101B-9397-08002B2CF9AE}" pid="4" name="LastSaved">
    <vt:filetime>2022-02-11T00:00:00Z</vt:filetime>
  </property>
</Properties>
</file>