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9753600" cx="13004800"/>
  <p:notesSz cx="6858000" cy="9144000"/>
  <p:embeddedFontLst>
    <p:embeddedFont>
      <p:font typeface="Gill Sans"/>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font" Target="fonts/GillSans-bold.fntdata"/><Relationship Id="rId12" Type="http://schemas.openxmlformats.org/officeDocument/2006/relationships/slide" Target="slides/slide8.xml"/><Relationship Id="rId23" Type="http://schemas.openxmlformats.org/officeDocument/2006/relationships/font" Target="fonts/Gill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US"/>
              <a:t>Time limit: 50 minutes.</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en-US">
                <a:solidFill>
                  <a:schemeClr val="dk1"/>
                </a:solidFill>
              </a:rPr>
              <a:t>Slide 1: Activity prompt (picking a card, sitting next to a different group, an shares)</a:t>
            </a:r>
            <a:endParaRPr>
              <a:solidFill>
                <a:schemeClr val="dk1"/>
              </a:solidFill>
            </a:endParaRPr>
          </a:p>
          <a:p>
            <a:pPr indent="0" lvl="0" marL="0">
              <a:spcBef>
                <a:spcPts val="0"/>
              </a:spcBef>
              <a:spcAft>
                <a:spcPts val="0"/>
              </a:spcAft>
              <a:buClr>
                <a:schemeClr val="dk1"/>
              </a:buClr>
              <a:buSzPts val="1100"/>
              <a:buFont typeface="Arial"/>
              <a:buNone/>
            </a:pPr>
            <a:r>
              <a:rPr lang="en-US">
                <a:solidFill>
                  <a:schemeClr val="dk1"/>
                </a:solidFill>
              </a:rPr>
              <a:t>Slide 2: Introductions, our story, The TLC then and now (types of activities: FIG, APPLE &amp; POP Gabe; DIY, DART, and LESSON STUDY, Dylan)</a:t>
            </a:r>
            <a:endParaRPr>
              <a:solidFill>
                <a:schemeClr val="dk1"/>
              </a:solidFill>
            </a:endParaRPr>
          </a:p>
          <a:p>
            <a:pPr indent="0" lvl="0" marL="0">
              <a:spcBef>
                <a:spcPts val="0"/>
              </a:spcBef>
              <a:spcAft>
                <a:spcPts val="0"/>
              </a:spcAft>
              <a:buClr>
                <a:schemeClr val="dk1"/>
              </a:buClr>
              <a:buSzPts val="1100"/>
              <a:buFont typeface="Arial"/>
              <a:buNone/>
            </a:pPr>
            <a:r>
              <a:rPr lang="en-US">
                <a:solidFill>
                  <a:schemeClr val="dk1"/>
                </a:solidFill>
              </a:rPr>
              <a:t>Slide 3: Activity prompt (create a commitment to a FIG and POP through Socrative)</a:t>
            </a:r>
            <a:endParaRPr>
              <a:solidFill>
                <a:schemeClr val="dk1"/>
              </a:solidFill>
            </a:endParaRPr>
          </a:p>
          <a:p>
            <a:pPr indent="0" lvl="0" marL="0">
              <a:spcBef>
                <a:spcPts val="0"/>
              </a:spcBef>
              <a:spcAft>
                <a:spcPts val="0"/>
              </a:spcAft>
              <a:buClr>
                <a:schemeClr val="dk1"/>
              </a:buClr>
              <a:buSzPts val="1100"/>
              <a:buFont typeface="Arial"/>
              <a:buNone/>
            </a:pPr>
            <a:r>
              <a:rPr lang="en-US">
                <a:solidFill>
                  <a:schemeClr val="dk1"/>
                </a:solidFill>
              </a:rPr>
              <a:t>Slide 4: Reflection (random sample of three people from different groups)</a:t>
            </a:r>
            <a:endParaRPr>
              <a:solidFill>
                <a:schemeClr val="dk1"/>
              </a:solidFill>
            </a:endParaRPr>
          </a:p>
          <a:p>
            <a:pPr indent="0" lvl="0" marL="0">
              <a:spcBef>
                <a:spcPts val="0"/>
              </a:spcBef>
              <a:spcAft>
                <a:spcPts val="0"/>
              </a:spcAft>
              <a:buNone/>
            </a:pPr>
            <a:r>
              <a:rPr lang="en-US">
                <a:solidFill>
                  <a:schemeClr val="dk1"/>
                </a:solidFill>
              </a:rPr>
              <a:t>Slide 5: Activity prompt (creating a pedagogy of reflection and trust rather than a pedagogy of reluctance and compliance)</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US">
                <a:solidFill>
                  <a:schemeClr val="dk1"/>
                </a:solidFill>
              </a:rPr>
              <a:t>**</a:t>
            </a:r>
            <a:endParaRPr>
              <a:solidFill>
                <a:schemeClr val="dk1"/>
              </a:solidFill>
            </a:endParaRPr>
          </a:p>
          <a:p>
            <a:pPr indent="0" lvl="0" marL="0">
              <a:spcBef>
                <a:spcPts val="0"/>
              </a:spcBef>
              <a:spcAft>
                <a:spcPts val="0"/>
              </a:spcAft>
              <a:buNone/>
            </a:pPr>
            <a:r>
              <a:rPr lang="en-US">
                <a:solidFill>
                  <a:schemeClr val="dk1"/>
                </a:solidFill>
              </a:rPr>
              <a:t>Working with others; not knowing what the outcome might be</a:t>
            </a:r>
            <a:endParaRPr>
              <a:solidFill>
                <a:schemeClr val="dk1"/>
              </a:solidFill>
            </a:endParaRPr>
          </a:p>
          <a:p>
            <a:pPr indent="0" lvl="0" marL="0">
              <a:spcBef>
                <a:spcPts val="0"/>
              </a:spcBef>
              <a:spcAft>
                <a:spcPts val="0"/>
              </a:spcAft>
              <a:buNone/>
            </a:pPr>
            <a:r>
              <a:rPr lang="en-US">
                <a:solidFill>
                  <a:schemeClr val="dk1"/>
                </a:solidFill>
              </a:rPr>
              <a:t>exactly like student learning: meaningful, collaborative, context-based</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US">
                <a:solidFill>
                  <a:schemeClr val="dk1"/>
                </a:solidFill>
              </a:rPr>
              <a:t>2012: SS Task Force</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US">
                <a:solidFill>
                  <a:schemeClr val="dk1"/>
                </a:solidFill>
              </a:rPr>
              <a:t>GOALS:</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US">
                <a:solidFill>
                  <a:schemeClr val="dk1"/>
                </a:solidFill>
              </a:rPr>
              <a:t>faculty-driven, structured and supported to create ongoing efforts (rather than one-shot workshops)</a:t>
            </a:r>
            <a:endParaRPr>
              <a:solidFill>
                <a:schemeClr val="dk1"/>
              </a:solidFill>
            </a:endParaRPr>
          </a:p>
          <a:p>
            <a:pPr indent="0" lvl="0" marL="0">
              <a:spcBef>
                <a:spcPts val="0"/>
              </a:spcBef>
              <a:spcAft>
                <a:spcPts val="0"/>
              </a:spcAft>
              <a:buNone/>
            </a:pPr>
            <a:r>
              <a:rPr lang="en-US">
                <a:solidFill>
                  <a:schemeClr val="dk1"/>
                </a:solidFill>
              </a:rPr>
              <a:t>bottom-up, top down, </a:t>
            </a:r>
            <a:endParaRPr>
              <a:solidFill>
                <a:schemeClr val="dk1"/>
              </a:solidFill>
            </a:endParaRPr>
          </a:p>
          <a:p>
            <a:pPr indent="0" lvl="0" marL="0">
              <a:spcBef>
                <a:spcPts val="0"/>
              </a:spcBef>
              <a:spcAft>
                <a:spcPts val="0"/>
              </a:spcAft>
              <a:buNone/>
            </a:pPr>
            <a:r>
              <a:rPr lang="en-US">
                <a:solidFill>
                  <a:schemeClr val="dk1"/>
                </a:solidFill>
              </a:rPr>
              <a:t>structured, cohesive vision</a:t>
            </a:r>
            <a:endParaRPr>
              <a:solidFill>
                <a:schemeClr val="dk1"/>
              </a:solidFill>
            </a:endParaRPr>
          </a:p>
          <a:p>
            <a:pPr indent="0" lvl="0" marL="0">
              <a:spcBef>
                <a:spcPts val="0"/>
              </a:spcBef>
              <a:spcAft>
                <a:spcPts val="0"/>
              </a:spcAft>
              <a:buNone/>
            </a:pPr>
            <a:r>
              <a:rPr lang="en-US">
                <a:solidFill>
                  <a:schemeClr val="dk1"/>
                </a:solidFill>
              </a:rPr>
              <a:t>time-consuming</a:t>
            </a:r>
            <a:endParaRPr>
              <a:solidFill>
                <a:schemeClr val="dk1"/>
              </a:solidFill>
            </a:endParaRPr>
          </a:p>
          <a:p>
            <a:pPr indent="0" lvl="0" marL="0">
              <a:spcBef>
                <a:spcPts val="0"/>
              </a:spcBef>
              <a:spcAft>
                <a:spcPts val="0"/>
              </a:spcAft>
              <a:buNone/>
            </a:pPr>
            <a:r>
              <a:rPr lang="en-US">
                <a:solidFill>
                  <a:schemeClr val="dk1"/>
                </a:solidFill>
              </a:rPr>
              <a:t>project can’t be too overwhelming without limits </a:t>
            </a:r>
            <a:endParaRPr>
              <a:solidFill>
                <a:schemeClr val="dk1"/>
              </a:solidFill>
            </a:endParaRPr>
          </a:p>
          <a:p>
            <a:pPr indent="0" lvl="0" marL="0">
              <a:spcBef>
                <a:spcPts val="0"/>
              </a:spcBef>
              <a:spcAft>
                <a:spcPts val="0"/>
              </a:spcAft>
              <a:buNone/>
            </a:pPr>
            <a:r>
              <a:rPr lang="en-US">
                <a:solidFill>
                  <a:schemeClr val="dk1"/>
                </a:solidFill>
              </a:rPr>
              <a:t>honoring </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US">
                <a:solidFill>
                  <a:schemeClr val="dk1"/>
                </a:solidFill>
              </a:rPr>
              <a:t>**</a:t>
            </a:r>
            <a:endParaRPr>
              <a:solidFill>
                <a:schemeClr val="dk1"/>
              </a:solidFill>
            </a:endParaRPr>
          </a:p>
          <a:p>
            <a:pPr indent="0" lvl="0" marL="0">
              <a:spcBef>
                <a:spcPts val="0"/>
              </a:spcBef>
              <a:spcAft>
                <a:spcPts val="0"/>
              </a:spcAft>
              <a:buNone/>
            </a:pPr>
            <a:r>
              <a:rPr lang="en-US">
                <a:solidFill>
                  <a:schemeClr val="dk1"/>
                </a:solidFill>
              </a:rPr>
              <a:t>respecting the expertise of each other; exposing our vulnerability</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US">
                <a:solidFill>
                  <a:schemeClr val="dk1"/>
                </a:solidFill>
              </a:rPr>
              <a:t>***</a:t>
            </a:r>
            <a:endParaRPr>
              <a:solidFill>
                <a:schemeClr val="dk1"/>
              </a:solidFill>
            </a:endParaRPr>
          </a:p>
          <a:p>
            <a:pPr indent="0" lvl="0" marL="0">
              <a:spcBef>
                <a:spcPts val="0"/>
              </a:spcBef>
              <a:spcAft>
                <a:spcPts val="0"/>
              </a:spcAft>
              <a:buNone/>
            </a:pPr>
            <a:r>
              <a:rPr lang="en-US">
                <a:solidFill>
                  <a:schemeClr val="dk1"/>
                </a:solidFill>
              </a:rPr>
              <a:t>magic wand: wish students do; What do you animal is staff development?</a:t>
            </a:r>
            <a:endParaRPr>
              <a:solidFill>
                <a:schemeClr val="dk1"/>
              </a:solidFill>
            </a:endParaRPr>
          </a:p>
          <a:p>
            <a:pPr indent="0" lvl="0" marL="0">
              <a:spcBef>
                <a:spcPts val="0"/>
              </a:spcBef>
              <a:spcAft>
                <a:spcPts val="0"/>
              </a:spcAft>
              <a:buNone/>
            </a:pPr>
            <a:r>
              <a:rPr lang="en-US">
                <a:solidFill>
                  <a:schemeClr val="dk1"/>
                </a:solidFill>
              </a:rPr>
              <a:t>Trade ideas;</a:t>
            </a:r>
            <a:endParaRPr>
              <a:solidFill>
                <a:schemeClr val="dk1"/>
              </a:solidFill>
            </a:endParaRPr>
          </a:p>
          <a:p>
            <a:pPr indent="0" lvl="0" marL="0">
              <a:spcBef>
                <a:spcPts val="0"/>
              </a:spcBef>
              <a:spcAft>
                <a:spcPts val="0"/>
              </a:spcAft>
              <a:buNone/>
            </a:pPr>
            <a:r>
              <a:rPr lang="en-US">
                <a:solidFill>
                  <a:schemeClr val="dk1"/>
                </a:solidFill>
              </a:rPr>
              <a:t>Why doesn’t staff development work?</a:t>
            </a:r>
            <a:endParaRPr>
              <a:solidFill>
                <a:schemeClr val="dk1"/>
              </a:solidFill>
            </a:endParaRPr>
          </a:p>
          <a:p>
            <a:pPr indent="0" lvl="0" marL="0">
              <a:spcBef>
                <a:spcPts val="0"/>
              </a:spcBef>
              <a:spcAft>
                <a:spcPts val="0"/>
              </a:spcAft>
              <a:buNone/>
            </a:pPr>
            <a:r>
              <a:rPr lang="en-US">
                <a:solidFill>
                  <a:schemeClr val="dk1"/>
                </a:solidFill>
              </a:rPr>
              <a:t>Humor, opposites, one-shot</a:t>
            </a:r>
            <a:endParaRPr>
              <a:solidFill>
                <a:schemeClr val="dk1"/>
              </a:solidFill>
            </a:endParaRPr>
          </a:p>
          <a:p>
            <a:pPr indent="0" lvl="0" marL="0">
              <a:spcBef>
                <a:spcPts val="0"/>
              </a:spcBef>
              <a:spcAft>
                <a:spcPts val="0"/>
              </a:spcAft>
              <a:buNone/>
            </a:pPr>
            <a:r>
              <a:rPr lang="en-US">
                <a:solidFill>
                  <a:schemeClr val="dk1"/>
                </a:solidFill>
              </a:rPr>
              <a:t>one-shot, isolated</a:t>
            </a:r>
            <a:endParaRPr>
              <a:solidFill>
                <a:schemeClr val="dk1"/>
              </a:solidFill>
            </a:endParaRPr>
          </a:p>
          <a:p>
            <a:pPr indent="0" lvl="0" marL="0">
              <a:spcBef>
                <a:spcPts val="0"/>
              </a:spcBef>
              <a:spcAft>
                <a:spcPts val="0"/>
              </a:spcAft>
              <a:buNone/>
            </a:pPr>
            <a:r>
              <a:rPr lang="en-US">
                <a:solidFill>
                  <a:schemeClr val="dk1"/>
                </a:solidFill>
              </a:rPr>
              <a:t>solution</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US">
                <a:solidFill>
                  <a:schemeClr val="dk1"/>
                </a:solidFill>
              </a:rPr>
              <a:t>connect outside world to local envi</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US"/>
              <a:t>Dylan will pick up the thread of the TLC story, why he chose to get involved, and shaping the TLC to become an experimental lab for creating trust and a sense of community across the college.</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b="1" lang="en-US" sz="1200" u="sng">
                <a:solidFill>
                  <a:schemeClr val="dk1"/>
                </a:solidFill>
                <a:latin typeface="Calibri"/>
                <a:ea typeface="Calibri"/>
                <a:cs typeface="Calibri"/>
                <a:sym typeface="Calibri"/>
              </a:rPr>
              <a:t>TLC PROJECTS 2017-2018</a:t>
            </a:r>
            <a:endParaRPr b="1" sz="1200" u="sng">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b="1" sz="1200" u="sng">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TLC PROJECT 1 (Faculty Inquiry Group): </a:t>
            </a:r>
            <a:endParaRPr b="1"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Faculty Lead Organizer: Loretta Kane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Research Question: Why are some basic skills students not applying the instruction they receive in class to their essays even though they have ample opportunity to practice developing their skills in the lab section of the course, held in the computer lab and equipped with their instructor as well as embedded writing coaches?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TLC PROJECT 2 (Faculty Inquiry Group): </a:t>
            </a:r>
            <a:endParaRPr b="1"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Faculty Lead Organizers: Heather Dodge (</a:t>
            </a:r>
            <a:r>
              <a:rPr lang="en-US" sz="1200">
                <a:solidFill>
                  <a:srgbClr val="1155CC"/>
                </a:solidFill>
                <a:latin typeface="Calibri"/>
                <a:ea typeface="Calibri"/>
                <a:cs typeface="Calibri"/>
                <a:sym typeface="Calibri"/>
              </a:rPr>
              <a:t>hdodge@peralta.edu</a:t>
            </a:r>
            <a:r>
              <a:rPr lang="en-US" sz="1200">
                <a:solidFill>
                  <a:schemeClr val="dk1"/>
                </a:solidFill>
                <a:latin typeface="Calibri"/>
                <a:ea typeface="Calibri"/>
                <a:cs typeface="Calibri"/>
                <a:sym typeface="Calibri"/>
              </a:rPr>
              <a:t>), Scott Hoshida (</a:t>
            </a:r>
            <a:r>
              <a:rPr lang="en-US" sz="1200">
                <a:solidFill>
                  <a:srgbClr val="1155CC"/>
                </a:solidFill>
                <a:latin typeface="Calibri"/>
                <a:ea typeface="Calibri"/>
                <a:cs typeface="Calibri"/>
                <a:sym typeface="Calibri"/>
              </a:rPr>
              <a:t>shoshida@peralta.edu</a:t>
            </a:r>
            <a:r>
              <a:rPr lang="en-US" sz="1200">
                <a:solidFill>
                  <a:schemeClr val="dk1"/>
                </a:solidFill>
                <a:latin typeface="Calibri"/>
                <a:ea typeface="Calibri"/>
                <a:cs typeface="Calibri"/>
                <a:sym typeface="Calibri"/>
              </a:rPr>
              <a:t>), Janine Greer (</a:t>
            </a:r>
            <a:r>
              <a:rPr lang="en-US" sz="1200">
                <a:solidFill>
                  <a:srgbClr val="1155CC"/>
                </a:solidFill>
                <a:latin typeface="Calibri"/>
                <a:ea typeface="Calibri"/>
                <a:cs typeface="Calibri"/>
                <a:sym typeface="Calibri"/>
              </a:rPr>
              <a:t>jgreer@peralta.edu</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Research Questions: How do we become a trauma-informed college through an awareness of our co-workers and our students' ACEs (Adverse Childhood Experiences)? What are the practices and policies we can implement so we are not re-traumatizing our students, faculty and staff?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TLC PROJECT 3 (Discuss-Apply-Research-Tool): </a:t>
            </a:r>
            <a:endParaRPr b="1"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Faculty Lead Organizers: Laura Ruberto and Dylan Eret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Tool: We used cloud-based video-editing software to help students produce a short film on immigrant stories for our respective courses (</a:t>
            </a:r>
            <a:r>
              <a:rPr i="1" lang="en-US" sz="1200">
                <a:solidFill>
                  <a:schemeClr val="dk1"/>
                </a:solidFill>
                <a:latin typeface="Calibri"/>
                <a:ea typeface="Calibri"/>
                <a:cs typeface="Calibri"/>
                <a:sym typeface="Calibri"/>
              </a:rPr>
              <a:t>Humanities 5: Storytelling in American Culture</a:t>
            </a:r>
            <a:r>
              <a:rPr lang="en-US" sz="1200">
                <a:solidFill>
                  <a:schemeClr val="dk1"/>
                </a:solidFill>
                <a:latin typeface="Calibri"/>
                <a:ea typeface="Calibri"/>
                <a:cs typeface="Calibri"/>
                <a:sym typeface="Calibri"/>
              </a:rPr>
              <a:t> and </a:t>
            </a:r>
            <a:r>
              <a:rPr i="1" lang="en-US" sz="1200">
                <a:solidFill>
                  <a:schemeClr val="dk1"/>
                </a:solidFill>
                <a:latin typeface="Calibri"/>
                <a:ea typeface="Calibri"/>
                <a:cs typeface="Calibri"/>
                <a:sym typeface="Calibri"/>
              </a:rPr>
              <a:t>Humanities 55: Immigration in Cinema and TV</a:t>
            </a:r>
            <a:r>
              <a:rPr lang="en-US" sz="1200">
                <a:solidFill>
                  <a:schemeClr val="dk1"/>
                </a:solidFill>
                <a:latin typeface="Calibri"/>
                <a:ea typeface="Calibri"/>
                <a:cs typeface="Calibri"/>
                <a:sym typeface="Calibri"/>
              </a:rPr>
              <a:t>). This is a brief reflection on the process of using this digital technology for student projects, and some of the surprises and challenges we faced along the way.</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if you're interested in joining or learning more about the project.</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TLC PROJECT 4 (APPLE: Action Plan Project for Learning Excellence): </a:t>
            </a:r>
            <a:endParaRPr b="1"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Faculty Lead Organizer: Jayne Matthews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Our FIG (Faculty Inquiry Group) last year identified several areas where students could get coaching to improve their success (examples: Study Skills, Time Management; Stress Management, Tutoring, etc.). At my Flex Day presentation approximately fifteen people attended and many showed interest in working to develop short workshops for College Hour with some of these topics. The workshops would be possibly scheduled in March or April.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If you want to create a specific study skills workshop, and report back to the TLC about your results within the APPLE, 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b="1" lang="en-US" sz="1200">
                <a:solidFill>
                  <a:schemeClr val="dk1"/>
                </a:solidFill>
                <a:latin typeface="Calibri"/>
                <a:ea typeface="Calibri"/>
                <a:cs typeface="Calibri"/>
                <a:sym typeface="Calibri"/>
              </a:rPr>
              <a:t>TLC PROJECT 5 (DIY Role-Playing History and Performance, Intersectional Instructional Design, Lesson Study, APPLE):</a:t>
            </a:r>
            <a:endParaRPr b="1"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Faculty Lead Organizers: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and Seth Eisen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QUEER HISTORY TOURS AND PERFORMANCE EVENTS: This large-scale project will be a series of performance events and walking tours that will bring to life San Francisco’s rich queer history on the streets where it all began. I will collaborate with Seth Eisen (Art) to design cross-disciplinary curriculum modules and field-based activities (Art, Humanities, History, English, Social Sciences, etc.) that will integrate over two hundred years of queer history through short lectures, walking tours in San Francisco, and a series of role-playing, historical performances at Berkeley City College (with students and local performers working in collaborative theater spaces on and off campus). </a:t>
            </a:r>
            <a:endParaRPr sz="1200">
              <a:solidFill>
                <a:schemeClr val="dk1"/>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US"/>
              <a:t>Sample TLC projects: Resilience (Building a Trauma-Informed College), Out of Site Tours, Parody the Teacher</a:t>
            </a:r>
            <a:endParaRPr/>
          </a:p>
        </p:txBody>
      </p:sp>
      <p:sp>
        <p:nvSpPr>
          <p:cNvPr id="148" name="Shape 14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Dylan will pick up the thread of the TLC story, why he chose to get involved, and shaping the TLC to become an experimental lab for creating trust and a sense of community across the college.</a:t>
            </a:r>
            <a:endParaRPr/>
          </a:p>
          <a:p>
            <a:pPr indent="0" lvl="0" marL="0" rtl="0">
              <a:spcBef>
                <a:spcPts val="0"/>
              </a:spcBef>
              <a:spcAft>
                <a:spcPts val="0"/>
              </a:spcAft>
              <a:buNone/>
            </a:pPr>
            <a:r>
              <a:t/>
            </a:r>
            <a:endParaRPr/>
          </a:p>
          <a:p>
            <a:pPr indent="0" lvl="0" marL="0" rtl="0">
              <a:spcBef>
                <a:spcPts val="0"/>
              </a:spcBef>
              <a:spcAft>
                <a:spcPts val="0"/>
              </a:spcAft>
              <a:buNone/>
            </a:pPr>
            <a:r>
              <a:rPr b="1" lang="en-US" sz="1200" u="sng">
                <a:solidFill>
                  <a:schemeClr val="dk1"/>
                </a:solidFill>
                <a:latin typeface="Calibri"/>
                <a:ea typeface="Calibri"/>
                <a:cs typeface="Calibri"/>
                <a:sym typeface="Calibri"/>
              </a:rPr>
              <a:t>TLC PROJECTS 2017-2018</a:t>
            </a:r>
            <a:endParaRPr b="1" sz="1200" u="sng">
              <a:solidFill>
                <a:schemeClr val="dk1"/>
              </a:solidFill>
              <a:latin typeface="Calibri"/>
              <a:ea typeface="Calibri"/>
              <a:cs typeface="Calibri"/>
              <a:sym typeface="Calibri"/>
            </a:endParaRPr>
          </a:p>
          <a:p>
            <a:pPr indent="0" lvl="0" marL="0" rtl="0">
              <a:spcBef>
                <a:spcPts val="0"/>
              </a:spcBef>
              <a:spcAft>
                <a:spcPts val="0"/>
              </a:spcAft>
              <a:buNone/>
            </a:pPr>
            <a:r>
              <a:t/>
            </a:r>
            <a:endParaRPr b="1" sz="1200" u="sng">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1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Loretta Kane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 Why are some basic skills students not applying the instruction they receive in class to their essays even though they have ample opportunity to practice developing their skills in the lab section of the course, held in the computer lab and equipped with their instructor as well as embedded writing coaches?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2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Heather Dodge (</a:t>
            </a:r>
            <a:r>
              <a:rPr lang="en-US" sz="1200">
                <a:solidFill>
                  <a:srgbClr val="1155CC"/>
                </a:solidFill>
                <a:latin typeface="Calibri"/>
                <a:ea typeface="Calibri"/>
                <a:cs typeface="Calibri"/>
                <a:sym typeface="Calibri"/>
              </a:rPr>
              <a:t>hdodge@peralta.edu</a:t>
            </a:r>
            <a:r>
              <a:rPr lang="en-US" sz="1200">
                <a:solidFill>
                  <a:schemeClr val="dk1"/>
                </a:solidFill>
                <a:latin typeface="Calibri"/>
                <a:ea typeface="Calibri"/>
                <a:cs typeface="Calibri"/>
                <a:sym typeface="Calibri"/>
              </a:rPr>
              <a:t>), Scott Hoshida (</a:t>
            </a:r>
            <a:r>
              <a:rPr lang="en-US" sz="1200">
                <a:solidFill>
                  <a:srgbClr val="1155CC"/>
                </a:solidFill>
                <a:latin typeface="Calibri"/>
                <a:ea typeface="Calibri"/>
                <a:cs typeface="Calibri"/>
                <a:sym typeface="Calibri"/>
              </a:rPr>
              <a:t>shoshida@peralta.edu</a:t>
            </a:r>
            <a:r>
              <a:rPr lang="en-US" sz="1200">
                <a:solidFill>
                  <a:schemeClr val="dk1"/>
                </a:solidFill>
                <a:latin typeface="Calibri"/>
                <a:ea typeface="Calibri"/>
                <a:cs typeface="Calibri"/>
                <a:sym typeface="Calibri"/>
              </a:rPr>
              <a:t>), Janine Greer (</a:t>
            </a:r>
            <a:r>
              <a:rPr lang="en-US" sz="1200">
                <a:solidFill>
                  <a:srgbClr val="1155CC"/>
                </a:solidFill>
                <a:latin typeface="Calibri"/>
                <a:ea typeface="Calibri"/>
                <a:cs typeface="Calibri"/>
                <a:sym typeface="Calibri"/>
              </a:rPr>
              <a:t>jgreer@peralta.edu</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Questions: How do we become a trauma-informed college through an awareness of our co-workers and our students' ACEs (Adverse Childhood Experiences)? What are the practices and policies we can implement so we are not re-traumatizing our students, faculty and staff?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3 (Discuss-Apply-Research-Tool):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Laura Ruberto and Dylan Eret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Tool: We used cloud-based video-editing software to help students produce a short film on immigrant stories for our respective courses (</a:t>
            </a:r>
            <a:r>
              <a:rPr i="1" lang="en-US" sz="1200">
                <a:solidFill>
                  <a:schemeClr val="dk1"/>
                </a:solidFill>
                <a:latin typeface="Calibri"/>
                <a:ea typeface="Calibri"/>
                <a:cs typeface="Calibri"/>
                <a:sym typeface="Calibri"/>
              </a:rPr>
              <a:t>Humanities 5: Storytelling in American Culture</a:t>
            </a:r>
            <a:r>
              <a:rPr lang="en-US" sz="1200">
                <a:solidFill>
                  <a:schemeClr val="dk1"/>
                </a:solidFill>
                <a:latin typeface="Calibri"/>
                <a:ea typeface="Calibri"/>
                <a:cs typeface="Calibri"/>
                <a:sym typeface="Calibri"/>
              </a:rPr>
              <a:t> and </a:t>
            </a:r>
            <a:r>
              <a:rPr i="1" lang="en-US" sz="1200">
                <a:solidFill>
                  <a:schemeClr val="dk1"/>
                </a:solidFill>
                <a:latin typeface="Calibri"/>
                <a:ea typeface="Calibri"/>
                <a:cs typeface="Calibri"/>
                <a:sym typeface="Calibri"/>
              </a:rPr>
              <a:t>Humanities 55: Immigration in Cinema and TV</a:t>
            </a:r>
            <a:r>
              <a:rPr lang="en-US" sz="1200">
                <a:solidFill>
                  <a:schemeClr val="dk1"/>
                </a:solidFill>
                <a:latin typeface="Calibri"/>
                <a:ea typeface="Calibri"/>
                <a:cs typeface="Calibri"/>
                <a:sym typeface="Calibri"/>
              </a:rPr>
              <a:t>). This is a brief reflection on the process of using this digital technology for student projects, and some of the surprises and challenges we faced along the way.</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if you're interested in joining or learning more about the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4 (APPLE: Action Plan Project for Learning Excellence):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Jayne Matthews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Our FIG (Faculty Inquiry Group) last year identified several areas where students could get coaching to improve their success (examples: Study Skills, Time Management; Stress Management, Tutoring, etc.). At my Flex Day presentation approximately fifteen people attended and many showed interest in working to develop short workshops for College Hour with some of these topics. The workshops would be possibly scheduled in March or April.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If you want to create a specific study skills workshop, and report back to the TLC about your results within the APPLE, 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5 (DIY Role-Playing History and Performance, Intersectional Instructional Design, Lesson Study, APPLE):</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and Seth Eisen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QUEER HISTORY TOURS AND PERFORMANCE EVENTS: This large-scale project will be a series of performance events and walking tours that will bring to life San Francisco’s rich queer history on the streets where it all began. I will collaborate with Seth Eisen (Art) to design cross-disciplinary curriculum modules and field-based activities (Art, Humanities, History, English, Social Sciences, etc.) that will integrate over two hundred years of queer history through short lectures, walking tours in San Francisco, and a series of role-playing, historical performances at Berkeley City College (with students and local performers working in collaborative theater spaces on and off campus).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US"/>
              <a:t>Sample TLC projects: Resilience (Building a Trauma-Informed College), Out of Site Tours, Parody the Teacher</a:t>
            </a:r>
            <a:endParaRPr/>
          </a:p>
        </p:txBody>
      </p:sp>
      <p:sp>
        <p:nvSpPr>
          <p:cNvPr id="155" name="Shape 15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Dylan will pick up the thread of the TLC story, why he chose to get involved, and shaping the TLC to become an experimental lab for creating trust and a sense of community across the college.</a:t>
            </a:r>
            <a:endParaRPr/>
          </a:p>
          <a:p>
            <a:pPr indent="0" lvl="0" marL="0" rtl="0">
              <a:spcBef>
                <a:spcPts val="0"/>
              </a:spcBef>
              <a:spcAft>
                <a:spcPts val="0"/>
              </a:spcAft>
              <a:buNone/>
            </a:pPr>
            <a:r>
              <a:t/>
            </a:r>
            <a:endParaRPr/>
          </a:p>
          <a:p>
            <a:pPr indent="0" lvl="0" marL="0" rtl="0">
              <a:spcBef>
                <a:spcPts val="0"/>
              </a:spcBef>
              <a:spcAft>
                <a:spcPts val="0"/>
              </a:spcAft>
              <a:buNone/>
            </a:pPr>
            <a:r>
              <a:rPr b="1" lang="en-US" sz="1200" u="sng">
                <a:solidFill>
                  <a:schemeClr val="dk1"/>
                </a:solidFill>
                <a:latin typeface="Calibri"/>
                <a:ea typeface="Calibri"/>
                <a:cs typeface="Calibri"/>
                <a:sym typeface="Calibri"/>
              </a:rPr>
              <a:t>TLC PROJECTS 2017-2018</a:t>
            </a:r>
            <a:endParaRPr b="1" sz="1200" u="sng">
              <a:solidFill>
                <a:schemeClr val="dk1"/>
              </a:solidFill>
              <a:latin typeface="Calibri"/>
              <a:ea typeface="Calibri"/>
              <a:cs typeface="Calibri"/>
              <a:sym typeface="Calibri"/>
            </a:endParaRPr>
          </a:p>
          <a:p>
            <a:pPr indent="0" lvl="0" marL="0" rtl="0">
              <a:spcBef>
                <a:spcPts val="0"/>
              </a:spcBef>
              <a:spcAft>
                <a:spcPts val="0"/>
              </a:spcAft>
              <a:buNone/>
            </a:pPr>
            <a:r>
              <a:t/>
            </a:r>
            <a:endParaRPr b="1" sz="1200" u="sng">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1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Loretta Kane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 Why are some basic skills students not applying the instruction they receive in class to their essays even though they have ample opportunity to practice developing their skills in the lab section of the course, held in the computer lab and equipped with their instructor as well as embedded writing coaches?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2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Heather Dodge (</a:t>
            </a:r>
            <a:r>
              <a:rPr lang="en-US" sz="1200">
                <a:solidFill>
                  <a:srgbClr val="1155CC"/>
                </a:solidFill>
                <a:latin typeface="Calibri"/>
                <a:ea typeface="Calibri"/>
                <a:cs typeface="Calibri"/>
                <a:sym typeface="Calibri"/>
              </a:rPr>
              <a:t>hdodge@peralta.edu</a:t>
            </a:r>
            <a:r>
              <a:rPr lang="en-US" sz="1200">
                <a:solidFill>
                  <a:schemeClr val="dk1"/>
                </a:solidFill>
                <a:latin typeface="Calibri"/>
                <a:ea typeface="Calibri"/>
                <a:cs typeface="Calibri"/>
                <a:sym typeface="Calibri"/>
              </a:rPr>
              <a:t>), Scott Hoshida (</a:t>
            </a:r>
            <a:r>
              <a:rPr lang="en-US" sz="1200">
                <a:solidFill>
                  <a:srgbClr val="1155CC"/>
                </a:solidFill>
                <a:latin typeface="Calibri"/>
                <a:ea typeface="Calibri"/>
                <a:cs typeface="Calibri"/>
                <a:sym typeface="Calibri"/>
              </a:rPr>
              <a:t>shoshida@peralta.edu</a:t>
            </a:r>
            <a:r>
              <a:rPr lang="en-US" sz="1200">
                <a:solidFill>
                  <a:schemeClr val="dk1"/>
                </a:solidFill>
                <a:latin typeface="Calibri"/>
                <a:ea typeface="Calibri"/>
                <a:cs typeface="Calibri"/>
                <a:sym typeface="Calibri"/>
              </a:rPr>
              <a:t>), Janine Greer (</a:t>
            </a:r>
            <a:r>
              <a:rPr lang="en-US" sz="1200">
                <a:solidFill>
                  <a:srgbClr val="1155CC"/>
                </a:solidFill>
                <a:latin typeface="Calibri"/>
                <a:ea typeface="Calibri"/>
                <a:cs typeface="Calibri"/>
                <a:sym typeface="Calibri"/>
              </a:rPr>
              <a:t>jgreer@peralta.edu</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Questions: How do we become a trauma-informed college through an awareness of our co-workers and our students' ACEs (Adverse Childhood Experiences)? What are the practices and policies we can implement so we are not re-traumatizing our students, faculty and staff?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3 (Discuss-Apply-Research-Tool):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Laura Ruberto and Dylan Eret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Tool: We used cloud-based video-editing software to help students produce a short film on immigrant stories for our respective courses (</a:t>
            </a:r>
            <a:r>
              <a:rPr i="1" lang="en-US" sz="1200">
                <a:solidFill>
                  <a:schemeClr val="dk1"/>
                </a:solidFill>
                <a:latin typeface="Calibri"/>
                <a:ea typeface="Calibri"/>
                <a:cs typeface="Calibri"/>
                <a:sym typeface="Calibri"/>
              </a:rPr>
              <a:t>Humanities 5: Storytelling in American Culture</a:t>
            </a:r>
            <a:r>
              <a:rPr lang="en-US" sz="1200">
                <a:solidFill>
                  <a:schemeClr val="dk1"/>
                </a:solidFill>
                <a:latin typeface="Calibri"/>
                <a:ea typeface="Calibri"/>
                <a:cs typeface="Calibri"/>
                <a:sym typeface="Calibri"/>
              </a:rPr>
              <a:t> and </a:t>
            </a:r>
            <a:r>
              <a:rPr i="1" lang="en-US" sz="1200">
                <a:solidFill>
                  <a:schemeClr val="dk1"/>
                </a:solidFill>
                <a:latin typeface="Calibri"/>
                <a:ea typeface="Calibri"/>
                <a:cs typeface="Calibri"/>
                <a:sym typeface="Calibri"/>
              </a:rPr>
              <a:t>Humanities 55: Immigration in Cinema and TV</a:t>
            </a:r>
            <a:r>
              <a:rPr lang="en-US" sz="1200">
                <a:solidFill>
                  <a:schemeClr val="dk1"/>
                </a:solidFill>
                <a:latin typeface="Calibri"/>
                <a:ea typeface="Calibri"/>
                <a:cs typeface="Calibri"/>
                <a:sym typeface="Calibri"/>
              </a:rPr>
              <a:t>). This is a brief reflection on the process of using this digital technology for student projects, and some of the surprises and challenges we faced along the way.</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if you're interested in joining or learning more about the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4 (APPLE: Action Plan Project for Learning Excellence):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Jayne Matthews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Our FIG (Faculty Inquiry Group) last year identified several areas where students could get coaching to improve their success (examples: Study Skills, Time Management; Stress Management, Tutoring, etc.). At my Flex Day presentation approximately fifteen people attended and many showed interest in working to develop short workshops for College Hour with some of these topics. The workshops would be possibly scheduled in March or April.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If you want to create a specific study skills workshop, and report back to the TLC about your results within the APPLE, 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5 (DIY Role-Playing History and Performance, Intersectional Instructional Design, Lesson Study, APPLE):</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and Seth Eisen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QUEER HISTORY TOURS AND PERFORMANCE EVENTS: This large-scale project will be a series of performance events and walking tours that will bring to life San Francisco’s rich queer history on the streets where it all began. I will collaborate with Seth Eisen (Art) to design cross-disciplinary curriculum modules and field-based activities (Art, Humanities, History, English, Social Sciences, etc.) that will integrate over two hundred years of queer history through short lectures, walking tours in San Francisco, and a series of role-playing, historical performances at Berkeley City College (with students and local performers working in collaborative theater spaces on and off campus).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US"/>
              <a:t>Sample TLC projects: Resilience (Building a Trauma-Informed College), Out of Site Tours, Parody the Teacher</a:t>
            </a:r>
            <a:endParaRPr/>
          </a:p>
        </p:txBody>
      </p:sp>
      <p:sp>
        <p:nvSpPr>
          <p:cNvPr id="162" name="Shape 16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Dylan will pick up the thread of the TLC story, why he chose to get involved, and shaping the TLC to become an experimental lab for creating trust and a sense of community across the college.</a:t>
            </a:r>
            <a:endParaRPr/>
          </a:p>
          <a:p>
            <a:pPr indent="0" lvl="0" marL="0" rtl="0">
              <a:spcBef>
                <a:spcPts val="0"/>
              </a:spcBef>
              <a:spcAft>
                <a:spcPts val="0"/>
              </a:spcAft>
              <a:buNone/>
            </a:pPr>
            <a:r>
              <a:t/>
            </a:r>
            <a:endParaRPr/>
          </a:p>
          <a:p>
            <a:pPr indent="0" lvl="0" marL="0" rtl="0">
              <a:spcBef>
                <a:spcPts val="0"/>
              </a:spcBef>
              <a:spcAft>
                <a:spcPts val="0"/>
              </a:spcAft>
              <a:buNone/>
            </a:pPr>
            <a:r>
              <a:rPr b="1" lang="en-US" sz="1200" u="sng">
                <a:solidFill>
                  <a:schemeClr val="dk1"/>
                </a:solidFill>
                <a:latin typeface="Calibri"/>
                <a:ea typeface="Calibri"/>
                <a:cs typeface="Calibri"/>
                <a:sym typeface="Calibri"/>
              </a:rPr>
              <a:t>TLC PROJECTS 2017-2018</a:t>
            </a:r>
            <a:endParaRPr b="1" sz="1200" u="sng">
              <a:solidFill>
                <a:schemeClr val="dk1"/>
              </a:solidFill>
              <a:latin typeface="Calibri"/>
              <a:ea typeface="Calibri"/>
              <a:cs typeface="Calibri"/>
              <a:sym typeface="Calibri"/>
            </a:endParaRPr>
          </a:p>
          <a:p>
            <a:pPr indent="0" lvl="0" marL="0" rtl="0">
              <a:spcBef>
                <a:spcPts val="0"/>
              </a:spcBef>
              <a:spcAft>
                <a:spcPts val="0"/>
              </a:spcAft>
              <a:buNone/>
            </a:pPr>
            <a:r>
              <a:t/>
            </a:r>
            <a:endParaRPr b="1" sz="1200" u="sng">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1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Loretta Kane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 Why are some basic skills students not applying the instruction they receive in class to their essays even though they have ample opportunity to practice developing their skills in the lab section of the course, held in the computer lab and equipped with their instructor as well as embedded writing coaches?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2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Heather Dodge (</a:t>
            </a:r>
            <a:r>
              <a:rPr lang="en-US" sz="1200">
                <a:solidFill>
                  <a:srgbClr val="1155CC"/>
                </a:solidFill>
                <a:latin typeface="Calibri"/>
                <a:ea typeface="Calibri"/>
                <a:cs typeface="Calibri"/>
                <a:sym typeface="Calibri"/>
              </a:rPr>
              <a:t>hdodge@peralta.edu</a:t>
            </a:r>
            <a:r>
              <a:rPr lang="en-US" sz="1200">
                <a:solidFill>
                  <a:schemeClr val="dk1"/>
                </a:solidFill>
                <a:latin typeface="Calibri"/>
                <a:ea typeface="Calibri"/>
                <a:cs typeface="Calibri"/>
                <a:sym typeface="Calibri"/>
              </a:rPr>
              <a:t>), Scott Hoshida (</a:t>
            </a:r>
            <a:r>
              <a:rPr lang="en-US" sz="1200">
                <a:solidFill>
                  <a:srgbClr val="1155CC"/>
                </a:solidFill>
                <a:latin typeface="Calibri"/>
                <a:ea typeface="Calibri"/>
                <a:cs typeface="Calibri"/>
                <a:sym typeface="Calibri"/>
              </a:rPr>
              <a:t>shoshida@peralta.edu</a:t>
            </a:r>
            <a:r>
              <a:rPr lang="en-US" sz="1200">
                <a:solidFill>
                  <a:schemeClr val="dk1"/>
                </a:solidFill>
                <a:latin typeface="Calibri"/>
                <a:ea typeface="Calibri"/>
                <a:cs typeface="Calibri"/>
                <a:sym typeface="Calibri"/>
              </a:rPr>
              <a:t>), Janine Greer (</a:t>
            </a:r>
            <a:r>
              <a:rPr lang="en-US" sz="1200">
                <a:solidFill>
                  <a:srgbClr val="1155CC"/>
                </a:solidFill>
                <a:latin typeface="Calibri"/>
                <a:ea typeface="Calibri"/>
                <a:cs typeface="Calibri"/>
                <a:sym typeface="Calibri"/>
              </a:rPr>
              <a:t>jgreer@peralta.edu</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Questions: How do we become a trauma-informed college through an awareness of our co-workers and our students' ACEs (Adverse Childhood Experiences)? What are the practices and policies we can implement so we are not re-traumatizing our students, faculty and staff?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3 (Discuss-Apply-Research-Tool):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Laura Ruberto and Dylan Eret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Tool: We used cloud-based video-editing software to help students produce a short film on immigrant stories for our respective courses (</a:t>
            </a:r>
            <a:r>
              <a:rPr i="1" lang="en-US" sz="1200">
                <a:solidFill>
                  <a:schemeClr val="dk1"/>
                </a:solidFill>
                <a:latin typeface="Calibri"/>
                <a:ea typeface="Calibri"/>
                <a:cs typeface="Calibri"/>
                <a:sym typeface="Calibri"/>
              </a:rPr>
              <a:t>Humanities 5: Storytelling in American Culture</a:t>
            </a:r>
            <a:r>
              <a:rPr lang="en-US" sz="1200">
                <a:solidFill>
                  <a:schemeClr val="dk1"/>
                </a:solidFill>
                <a:latin typeface="Calibri"/>
                <a:ea typeface="Calibri"/>
                <a:cs typeface="Calibri"/>
                <a:sym typeface="Calibri"/>
              </a:rPr>
              <a:t> and </a:t>
            </a:r>
            <a:r>
              <a:rPr i="1" lang="en-US" sz="1200">
                <a:solidFill>
                  <a:schemeClr val="dk1"/>
                </a:solidFill>
                <a:latin typeface="Calibri"/>
                <a:ea typeface="Calibri"/>
                <a:cs typeface="Calibri"/>
                <a:sym typeface="Calibri"/>
              </a:rPr>
              <a:t>Humanities 55: Immigration in Cinema and TV</a:t>
            </a:r>
            <a:r>
              <a:rPr lang="en-US" sz="1200">
                <a:solidFill>
                  <a:schemeClr val="dk1"/>
                </a:solidFill>
                <a:latin typeface="Calibri"/>
                <a:ea typeface="Calibri"/>
                <a:cs typeface="Calibri"/>
                <a:sym typeface="Calibri"/>
              </a:rPr>
              <a:t>). This is a brief reflection on the process of using this digital technology for student projects, and some of the surprises and challenges we faced along the way.</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if you're interested in joining or learning more about the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4 (APPLE: Action Plan Project for Learning Excellence):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Jayne Matthews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Our FIG (Faculty Inquiry Group) last year identified several areas where students could get coaching to improve their success (examples: Study Skills, Time Management; Stress Management, Tutoring, etc.). At my Flex Day presentation approximately fifteen people attended and many showed interest in working to develop short workshops for College Hour with some of these topics. The workshops would be possibly scheduled in March or April.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If you want to create a specific study skills workshop, and report back to the TLC about your results within the APPLE, 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5 (DIY Role-Playing History and Performance, Intersectional Instructional Design, Lesson Study, APPLE):</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and Seth Eisen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QUEER HISTORY TOURS AND PERFORMANCE EVENTS: This large-scale project will be a series of performance events and walking tours that will bring to life San Francisco’s rich queer history on the streets where it all began. I will collaborate with Seth Eisen (Art) to design cross-disciplinary curriculum modules and field-based activities (Art, Humanities, History, English, Social Sciences, etc.) that will integrate over two hundred years of queer history through short lectures, walking tours in San Francisco, and a series of role-playing, historical performances at Berkeley City College (with students and local performers working in collaborative theater spaces on and off campus).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US"/>
              <a:t>Sample TLC projects: Resilience (Building a Trauma-Informed College), Out of Site Tours, Parody the Teacher</a:t>
            </a:r>
            <a:endParaRPr/>
          </a:p>
        </p:txBody>
      </p:sp>
      <p:sp>
        <p:nvSpPr>
          <p:cNvPr id="169" name="Shape 1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Dylan will pick up the thread of the TLC story, why he chose to get involved, and shaping the TLC to become an experimental lab for creating trust and a sense of community across the college.</a:t>
            </a:r>
            <a:endParaRPr/>
          </a:p>
          <a:p>
            <a:pPr indent="0" lvl="0" marL="0" rtl="0">
              <a:spcBef>
                <a:spcPts val="0"/>
              </a:spcBef>
              <a:spcAft>
                <a:spcPts val="0"/>
              </a:spcAft>
              <a:buNone/>
            </a:pPr>
            <a:r>
              <a:t/>
            </a:r>
            <a:endParaRPr/>
          </a:p>
          <a:p>
            <a:pPr indent="0" lvl="0" marL="0" rtl="0">
              <a:spcBef>
                <a:spcPts val="0"/>
              </a:spcBef>
              <a:spcAft>
                <a:spcPts val="0"/>
              </a:spcAft>
              <a:buNone/>
            </a:pPr>
            <a:r>
              <a:rPr b="1" lang="en-US" sz="1200" u="sng">
                <a:solidFill>
                  <a:schemeClr val="dk1"/>
                </a:solidFill>
                <a:latin typeface="Calibri"/>
                <a:ea typeface="Calibri"/>
                <a:cs typeface="Calibri"/>
                <a:sym typeface="Calibri"/>
              </a:rPr>
              <a:t>TLC PROJECTS 2017-2018</a:t>
            </a:r>
            <a:endParaRPr b="1" sz="1200" u="sng">
              <a:solidFill>
                <a:schemeClr val="dk1"/>
              </a:solidFill>
              <a:latin typeface="Calibri"/>
              <a:ea typeface="Calibri"/>
              <a:cs typeface="Calibri"/>
              <a:sym typeface="Calibri"/>
            </a:endParaRPr>
          </a:p>
          <a:p>
            <a:pPr indent="0" lvl="0" marL="0" rtl="0">
              <a:spcBef>
                <a:spcPts val="0"/>
              </a:spcBef>
              <a:spcAft>
                <a:spcPts val="0"/>
              </a:spcAft>
              <a:buNone/>
            </a:pPr>
            <a:r>
              <a:t/>
            </a:r>
            <a:endParaRPr b="1" sz="1200" u="sng">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1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Loretta Kane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 Why are some basic skills students not applying the instruction they receive in class to their essays even though they have ample opportunity to practice developing their skills in the lab section of the course, held in the computer lab and equipped with their instructor as well as embedded writing coaches?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2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Heather Dodge (</a:t>
            </a:r>
            <a:r>
              <a:rPr lang="en-US" sz="1200">
                <a:solidFill>
                  <a:srgbClr val="1155CC"/>
                </a:solidFill>
                <a:latin typeface="Calibri"/>
                <a:ea typeface="Calibri"/>
                <a:cs typeface="Calibri"/>
                <a:sym typeface="Calibri"/>
              </a:rPr>
              <a:t>hdodge@peralta.edu</a:t>
            </a:r>
            <a:r>
              <a:rPr lang="en-US" sz="1200">
                <a:solidFill>
                  <a:schemeClr val="dk1"/>
                </a:solidFill>
                <a:latin typeface="Calibri"/>
                <a:ea typeface="Calibri"/>
                <a:cs typeface="Calibri"/>
                <a:sym typeface="Calibri"/>
              </a:rPr>
              <a:t>), Scott Hoshida (</a:t>
            </a:r>
            <a:r>
              <a:rPr lang="en-US" sz="1200">
                <a:solidFill>
                  <a:srgbClr val="1155CC"/>
                </a:solidFill>
                <a:latin typeface="Calibri"/>
                <a:ea typeface="Calibri"/>
                <a:cs typeface="Calibri"/>
                <a:sym typeface="Calibri"/>
              </a:rPr>
              <a:t>shoshida@peralta.edu</a:t>
            </a:r>
            <a:r>
              <a:rPr lang="en-US" sz="1200">
                <a:solidFill>
                  <a:schemeClr val="dk1"/>
                </a:solidFill>
                <a:latin typeface="Calibri"/>
                <a:ea typeface="Calibri"/>
                <a:cs typeface="Calibri"/>
                <a:sym typeface="Calibri"/>
              </a:rPr>
              <a:t>), Janine Greer (</a:t>
            </a:r>
            <a:r>
              <a:rPr lang="en-US" sz="1200">
                <a:solidFill>
                  <a:srgbClr val="1155CC"/>
                </a:solidFill>
                <a:latin typeface="Calibri"/>
                <a:ea typeface="Calibri"/>
                <a:cs typeface="Calibri"/>
                <a:sym typeface="Calibri"/>
              </a:rPr>
              <a:t>jgreer@peralta.edu</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Questions: How do we become a trauma-informed college through an awareness of our co-workers and our students' ACEs (Adverse Childhood Experiences)? What are the practices and policies we can implement so we are not re-traumatizing our students, faculty and staff?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3 (Discuss-Apply-Research-Tool):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Laura Ruberto and Dylan Eret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Tool: We used cloud-based video-editing software to help students produce a short film on immigrant stories for our respective courses (</a:t>
            </a:r>
            <a:r>
              <a:rPr i="1" lang="en-US" sz="1200">
                <a:solidFill>
                  <a:schemeClr val="dk1"/>
                </a:solidFill>
                <a:latin typeface="Calibri"/>
                <a:ea typeface="Calibri"/>
                <a:cs typeface="Calibri"/>
                <a:sym typeface="Calibri"/>
              </a:rPr>
              <a:t>Humanities 5: Storytelling in American Culture</a:t>
            </a:r>
            <a:r>
              <a:rPr lang="en-US" sz="1200">
                <a:solidFill>
                  <a:schemeClr val="dk1"/>
                </a:solidFill>
                <a:latin typeface="Calibri"/>
                <a:ea typeface="Calibri"/>
                <a:cs typeface="Calibri"/>
                <a:sym typeface="Calibri"/>
              </a:rPr>
              <a:t> and </a:t>
            </a:r>
            <a:r>
              <a:rPr i="1" lang="en-US" sz="1200">
                <a:solidFill>
                  <a:schemeClr val="dk1"/>
                </a:solidFill>
                <a:latin typeface="Calibri"/>
                <a:ea typeface="Calibri"/>
                <a:cs typeface="Calibri"/>
                <a:sym typeface="Calibri"/>
              </a:rPr>
              <a:t>Humanities 55: Immigration in Cinema and TV</a:t>
            </a:r>
            <a:r>
              <a:rPr lang="en-US" sz="1200">
                <a:solidFill>
                  <a:schemeClr val="dk1"/>
                </a:solidFill>
                <a:latin typeface="Calibri"/>
                <a:ea typeface="Calibri"/>
                <a:cs typeface="Calibri"/>
                <a:sym typeface="Calibri"/>
              </a:rPr>
              <a:t>). This is a brief reflection on the process of using this digital technology for student projects, and some of the surprises and challenges we faced along the way.</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if you're interested in joining or learning more about the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4 (APPLE: Action Plan Project for Learning Excellence):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Jayne Matthews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Our FIG (Faculty Inquiry Group) last year identified several areas where students could get coaching to improve their success (examples: Study Skills, Time Management; Stress Management, Tutoring, etc.). At my Flex Day presentation approximately fifteen people attended and many showed interest in working to develop short workshops for College Hour with some of these topics. The workshops would be possibly scheduled in March or April.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If you want to create a specific study skills workshop, and report back to the TLC about your results within the APPLE, 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5 (DIY Role-Playing History and Performance, Intersectional Instructional Design, Lesson Study, APPLE):</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and Seth Eisen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QUEER HISTORY TOURS AND PERFORMANCE EVENTS: This large-scale project will be a series of performance events and walking tours that will bring to life San Francisco’s rich queer history on the streets where it all began. I will collaborate with Seth Eisen (Art) to design cross-disciplinary curriculum modules and field-based activities (Art, Humanities, History, English, Social Sciences, etc.) that will integrate over two hundred years of queer history through short lectures, walking tours in San Francisco, and a series of role-playing, historical performances at Berkeley City College (with students and local performers working in collaborative theater spaces on and off campus).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US"/>
              <a:t>Sample TLC projects: Resilience (Building a Trauma-Informed College), Out of Site Tours, Parody the Teacher</a:t>
            </a:r>
            <a:endParaRPr/>
          </a:p>
        </p:txBody>
      </p:sp>
      <p:sp>
        <p:nvSpPr>
          <p:cNvPr id="177" name="Shape 17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Dylan will pick up the thread of the TLC story, why he chose to get involved, and shaping the TLC to become an experimental lab for creating trust and a sense of community across the college.</a:t>
            </a:r>
            <a:endParaRPr/>
          </a:p>
          <a:p>
            <a:pPr indent="0" lvl="0" marL="0" rtl="0">
              <a:spcBef>
                <a:spcPts val="0"/>
              </a:spcBef>
              <a:spcAft>
                <a:spcPts val="0"/>
              </a:spcAft>
              <a:buNone/>
            </a:pPr>
            <a:r>
              <a:t/>
            </a:r>
            <a:endParaRPr/>
          </a:p>
          <a:p>
            <a:pPr indent="0" lvl="0" marL="0" rtl="0">
              <a:spcBef>
                <a:spcPts val="0"/>
              </a:spcBef>
              <a:spcAft>
                <a:spcPts val="0"/>
              </a:spcAft>
              <a:buNone/>
            </a:pPr>
            <a:r>
              <a:rPr b="1" lang="en-US" sz="1200" u="sng">
                <a:solidFill>
                  <a:schemeClr val="dk1"/>
                </a:solidFill>
                <a:latin typeface="Calibri"/>
                <a:ea typeface="Calibri"/>
                <a:cs typeface="Calibri"/>
                <a:sym typeface="Calibri"/>
              </a:rPr>
              <a:t>TLC PROJECTS 2017-2018</a:t>
            </a:r>
            <a:endParaRPr b="1" sz="1200" u="sng">
              <a:solidFill>
                <a:schemeClr val="dk1"/>
              </a:solidFill>
              <a:latin typeface="Calibri"/>
              <a:ea typeface="Calibri"/>
              <a:cs typeface="Calibri"/>
              <a:sym typeface="Calibri"/>
            </a:endParaRPr>
          </a:p>
          <a:p>
            <a:pPr indent="0" lvl="0" marL="0" rtl="0">
              <a:spcBef>
                <a:spcPts val="0"/>
              </a:spcBef>
              <a:spcAft>
                <a:spcPts val="0"/>
              </a:spcAft>
              <a:buNone/>
            </a:pPr>
            <a:r>
              <a:t/>
            </a:r>
            <a:endParaRPr b="1" sz="1200" u="sng">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1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Loretta Kane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 Why are some basic skills students not applying the instruction they receive in class to their essays even though they have ample opportunity to practice developing their skills in the lab section of the course, held in the computer lab and equipped with their instructor as well as embedded writing coaches?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2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Heather Dodge (</a:t>
            </a:r>
            <a:r>
              <a:rPr lang="en-US" sz="1200">
                <a:solidFill>
                  <a:srgbClr val="1155CC"/>
                </a:solidFill>
                <a:latin typeface="Calibri"/>
                <a:ea typeface="Calibri"/>
                <a:cs typeface="Calibri"/>
                <a:sym typeface="Calibri"/>
              </a:rPr>
              <a:t>hdodge@peralta.edu</a:t>
            </a:r>
            <a:r>
              <a:rPr lang="en-US" sz="1200">
                <a:solidFill>
                  <a:schemeClr val="dk1"/>
                </a:solidFill>
                <a:latin typeface="Calibri"/>
                <a:ea typeface="Calibri"/>
                <a:cs typeface="Calibri"/>
                <a:sym typeface="Calibri"/>
              </a:rPr>
              <a:t>), Scott Hoshida (</a:t>
            </a:r>
            <a:r>
              <a:rPr lang="en-US" sz="1200">
                <a:solidFill>
                  <a:srgbClr val="1155CC"/>
                </a:solidFill>
                <a:latin typeface="Calibri"/>
                <a:ea typeface="Calibri"/>
                <a:cs typeface="Calibri"/>
                <a:sym typeface="Calibri"/>
              </a:rPr>
              <a:t>shoshida@peralta.edu</a:t>
            </a:r>
            <a:r>
              <a:rPr lang="en-US" sz="1200">
                <a:solidFill>
                  <a:schemeClr val="dk1"/>
                </a:solidFill>
                <a:latin typeface="Calibri"/>
                <a:ea typeface="Calibri"/>
                <a:cs typeface="Calibri"/>
                <a:sym typeface="Calibri"/>
              </a:rPr>
              <a:t>), Janine Greer (</a:t>
            </a:r>
            <a:r>
              <a:rPr lang="en-US" sz="1200">
                <a:solidFill>
                  <a:srgbClr val="1155CC"/>
                </a:solidFill>
                <a:latin typeface="Calibri"/>
                <a:ea typeface="Calibri"/>
                <a:cs typeface="Calibri"/>
                <a:sym typeface="Calibri"/>
              </a:rPr>
              <a:t>jgreer@peralta.edu</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Questions: How do we become a trauma-informed college through an awareness of our co-workers and our students' ACEs (Adverse Childhood Experiences)? What are the practices and policies we can implement so we are not re-traumatizing our students, faculty and staff?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3 (Discuss-Apply-Research-Tool):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Laura Ruberto and Dylan Eret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Tool: We used cloud-based video-editing software to help students produce a short film on immigrant stories for our respective courses (</a:t>
            </a:r>
            <a:r>
              <a:rPr i="1" lang="en-US" sz="1200">
                <a:solidFill>
                  <a:schemeClr val="dk1"/>
                </a:solidFill>
                <a:latin typeface="Calibri"/>
                <a:ea typeface="Calibri"/>
                <a:cs typeface="Calibri"/>
                <a:sym typeface="Calibri"/>
              </a:rPr>
              <a:t>Humanities 5: Storytelling in American Culture</a:t>
            </a:r>
            <a:r>
              <a:rPr lang="en-US" sz="1200">
                <a:solidFill>
                  <a:schemeClr val="dk1"/>
                </a:solidFill>
                <a:latin typeface="Calibri"/>
                <a:ea typeface="Calibri"/>
                <a:cs typeface="Calibri"/>
                <a:sym typeface="Calibri"/>
              </a:rPr>
              <a:t> and </a:t>
            </a:r>
            <a:r>
              <a:rPr i="1" lang="en-US" sz="1200">
                <a:solidFill>
                  <a:schemeClr val="dk1"/>
                </a:solidFill>
                <a:latin typeface="Calibri"/>
                <a:ea typeface="Calibri"/>
                <a:cs typeface="Calibri"/>
                <a:sym typeface="Calibri"/>
              </a:rPr>
              <a:t>Humanities 55: Immigration in Cinema and TV</a:t>
            </a:r>
            <a:r>
              <a:rPr lang="en-US" sz="1200">
                <a:solidFill>
                  <a:schemeClr val="dk1"/>
                </a:solidFill>
                <a:latin typeface="Calibri"/>
                <a:ea typeface="Calibri"/>
                <a:cs typeface="Calibri"/>
                <a:sym typeface="Calibri"/>
              </a:rPr>
              <a:t>). This is a brief reflection on the process of using this digital technology for student projects, and some of the surprises and challenges we faced along the way.</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if you're interested in joining or learning more about the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4 (APPLE: Action Plan Project for Learning Excellence):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Jayne Matthews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Our FIG (Faculty Inquiry Group) last year identified several areas where students could get coaching to improve their success (examples: Study Skills, Time Management; Stress Management, Tutoring, etc.). At my Flex Day presentation approximately fifteen people attended and many showed interest in working to develop short workshops for College Hour with some of these topics. The workshops would be possibly scheduled in March or April.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If you want to create a specific study skills workshop, and report back to the TLC about your results within the APPLE, 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5 (DIY Role-Playing History and Performance, Intersectional Instructional Design, Lesson Study, APPLE):</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and Seth Eisen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QUEER HISTORY TOURS AND PERFORMANCE EVENTS: This large-scale project will be a series of performance events and walking tours that will bring to life San Francisco’s rich queer history on the streets where it all began. I will collaborate with Seth Eisen (Art) to design cross-disciplinary curriculum modules and field-based activities (Art, Humanities, History, English, Social Sciences, etc.) that will integrate over two hundred years of queer history through short lectures, walking tours in San Francisco, and a series of role-playing, historical performances at Berkeley City College (with students and local performers working in collaborative theater spaces on and off campus).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US"/>
              <a:t>Sample TLC projects: Resilience (Building a Trauma-Informed College), Out of Site Tours, Parody the Teacher</a:t>
            </a:r>
            <a:endParaRPr/>
          </a:p>
        </p:txBody>
      </p:sp>
      <p:sp>
        <p:nvSpPr>
          <p:cNvPr id="186" name="Shape 1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Dylan will pick up the thread of the TLC story, why he chose to get involved, and shaping the TLC to become an experimental lab for creating trust and a sense of community across the college.</a:t>
            </a:r>
            <a:endParaRPr/>
          </a:p>
          <a:p>
            <a:pPr indent="0" lvl="0" marL="0" rtl="0">
              <a:spcBef>
                <a:spcPts val="0"/>
              </a:spcBef>
              <a:spcAft>
                <a:spcPts val="0"/>
              </a:spcAft>
              <a:buNone/>
            </a:pPr>
            <a:r>
              <a:t/>
            </a:r>
            <a:endParaRPr/>
          </a:p>
          <a:p>
            <a:pPr indent="0" lvl="0" marL="0" rtl="0">
              <a:spcBef>
                <a:spcPts val="0"/>
              </a:spcBef>
              <a:spcAft>
                <a:spcPts val="0"/>
              </a:spcAft>
              <a:buNone/>
            </a:pPr>
            <a:r>
              <a:rPr b="1" lang="en-US" sz="1200" u="sng">
                <a:solidFill>
                  <a:schemeClr val="dk1"/>
                </a:solidFill>
                <a:latin typeface="Calibri"/>
                <a:ea typeface="Calibri"/>
                <a:cs typeface="Calibri"/>
                <a:sym typeface="Calibri"/>
              </a:rPr>
              <a:t>TLC PROJECTS 2017-2018</a:t>
            </a:r>
            <a:endParaRPr b="1" sz="1200" u="sng">
              <a:solidFill>
                <a:schemeClr val="dk1"/>
              </a:solidFill>
              <a:latin typeface="Calibri"/>
              <a:ea typeface="Calibri"/>
              <a:cs typeface="Calibri"/>
              <a:sym typeface="Calibri"/>
            </a:endParaRPr>
          </a:p>
          <a:p>
            <a:pPr indent="0" lvl="0" marL="0" rtl="0">
              <a:spcBef>
                <a:spcPts val="0"/>
              </a:spcBef>
              <a:spcAft>
                <a:spcPts val="0"/>
              </a:spcAft>
              <a:buNone/>
            </a:pPr>
            <a:r>
              <a:t/>
            </a:r>
            <a:endParaRPr b="1" sz="1200" u="sng">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1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Loretta Kane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 Why are some basic skills students not applying the instruction they receive in class to their essays even though they have ample opportunity to practice developing their skills in the lab section of the course, held in the computer lab and equipped with their instructor as well as embedded writing coaches?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2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Heather Dodge (</a:t>
            </a:r>
            <a:r>
              <a:rPr lang="en-US" sz="1200">
                <a:solidFill>
                  <a:srgbClr val="1155CC"/>
                </a:solidFill>
                <a:latin typeface="Calibri"/>
                <a:ea typeface="Calibri"/>
                <a:cs typeface="Calibri"/>
                <a:sym typeface="Calibri"/>
              </a:rPr>
              <a:t>hdodge@peralta.edu</a:t>
            </a:r>
            <a:r>
              <a:rPr lang="en-US" sz="1200">
                <a:solidFill>
                  <a:schemeClr val="dk1"/>
                </a:solidFill>
                <a:latin typeface="Calibri"/>
                <a:ea typeface="Calibri"/>
                <a:cs typeface="Calibri"/>
                <a:sym typeface="Calibri"/>
              </a:rPr>
              <a:t>), Scott Hoshida (</a:t>
            </a:r>
            <a:r>
              <a:rPr lang="en-US" sz="1200">
                <a:solidFill>
                  <a:srgbClr val="1155CC"/>
                </a:solidFill>
                <a:latin typeface="Calibri"/>
                <a:ea typeface="Calibri"/>
                <a:cs typeface="Calibri"/>
                <a:sym typeface="Calibri"/>
              </a:rPr>
              <a:t>shoshida@peralta.edu</a:t>
            </a:r>
            <a:r>
              <a:rPr lang="en-US" sz="1200">
                <a:solidFill>
                  <a:schemeClr val="dk1"/>
                </a:solidFill>
                <a:latin typeface="Calibri"/>
                <a:ea typeface="Calibri"/>
                <a:cs typeface="Calibri"/>
                <a:sym typeface="Calibri"/>
              </a:rPr>
              <a:t>), Janine Greer (</a:t>
            </a:r>
            <a:r>
              <a:rPr lang="en-US" sz="1200">
                <a:solidFill>
                  <a:srgbClr val="1155CC"/>
                </a:solidFill>
                <a:latin typeface="Calibri"/>
                <a:ea typeface="Calibri"/>
                <a:cs typeface="Calibri"/>
                <a:sym typeface="Calibri"/>
              </a:rPr>
              <a:t>jgreer@peralta.edu</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Questions: How do we become a trauma-informed college through an awareness of our co-workers and our students' ACEs (Adverse Childhood Experiences)? What are the practices and policies we can implement so we are not re-traumatizing our students, faculty and staff?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3 (Discuss-Apply-Research-Tool):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Laura Ruberto and Dylan Eret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Tool: We used cloud-based video-editing software to help students produce a short film on immigrant stories for our respective courses (</a:t>
            </a:r>
            <a:r>
              <a:rPr i="1" lang="en-US" sz="1200">
                <a:solidFill>
                  <a:schemeClr val="dk1"/>
                </a:solidFill>
                <a:latin typeface="Calibri"/>
                <a:ea typeface="Calibri"/>
                <a:cs typeface="Calibri"/>
                <a:sym typeface="Calibri"/>
              </a:rPr>
              <a:t>Humanities 5: Storytelling in American Culture</a:t>
            </a:r>
            <a:r>
              <a:rPr lang="en-US" sz="1200">
                <a:solidFill>
                  <a:schemeClr val="dk1"/>
                </a:solidFill>
                <a:latin typeface="Calibri"/>
                <a:ea typeface="Calibri"/>
                <a:cs typeface="Calibri"/>
                <a:sym typeface="Calibri"/>
              </a:rPr>
              <a:t> and </a:t>
            </a:r>
            <a:r>
              <a:rPr i="1" lang="en-US" sz="1200">
                <a:solidFill>
                  <a:schemeClr val="dk1"/>
                </a:solidFill>
                <a:latin typeface="Calibri"/>
                <a:ea typeface="Calibri"/>
                <a:cs typeface="Calibri"/>
                <a:sym typeface="Calibri"/>
              </a:rPr>
              <a:t>Humanities 55: Immigration in Cinema and TV</a:t>
            </a:r>
            <a:r>
              <a:rPr lang="en-US" sz="1200">
                <a:solidFill>
                  <a:schemeClr val="dk1"/>
                </a:solidFill>
                <a:latin typeface="Calibri"/>
                <a:ea typeface="Calibri"/>
                <a:cs typeface="Calibri"/>
                <a:sym typeface="Calibri"/>
              </a:rPr>
              <a:t>). This is a brief reflection on the process of using this digital technology for student projects, and some of the surprises and challenges we faced along the way.</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if you're interested in joining or learning more about the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4 (APPLE: Action Plan Project for Learning Excellence):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Jayne Matthews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Our FIG (Faculty Inquiry Group) last year identified several areas where students could get coaching to improve their success (examples: Study Skills, Time Management; Stress Management, Tutoring, etc.). At my Flex Day presentation approximately fifteen people attended and many showed interest in working to develop short workshops for College Hour with some of these topics. The workshops would be possibly scheduled in March or April.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If you want to create a specific study skills workshop, and report back to the TLC about your results within the APPLE, 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5 (DIY Role-Playing History and Performance, Intersectional Instructional Design, Lesson Study, APPLE):</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and Seth Eisen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QUEER HISTORY TOURS AND PERFORMANCE EVENTS: This large-scale project will be a series of performance events and walking tours that will bring to life San Francisco’s rich queer history on the streets where it all began. I will collaborate with Seth Eisen (Art) to design cross-disciplinary curriculum modules and field-based activities (Art, Humanities, History, English, Social Sciences, etc.) that will integrate over two hundred years of queer history through short lectures, walking tours in San Francisco, and a series of role-playing, historical performances at Berkeley City College (with students and local performers working in collaborative theater spaces on and off campus).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US"/>
              <a:t>Sample TLC projects: Resilience (Building a Trauma-Informed College), Out of Site Tours, Parody the Teacher</a:t>
            </a:r>
            <a:endParaRPr/>
          </a:p>
        </p:txBody>
      </p:sp>
      <p:sp>
        <p:nvSpPr>
          <p:cNvPr id="193" name="Shape 1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Dylan will pick up the thread of the TLC story, why he chose to get involved, and shaping the TLC to become an experimental lab for creating trust and a sense of community across the college.</a:t>
            </a:r>
            <a:endParaRPr/>
          </a:p>
          <a:p>
            <a:pPr indent="0" lvl="0" marL="0" rtl="0">
              <a:spcBef>
                <a:spcPts val="0"/>
              </a:spcBef>
              <a:spcAft>
                <a:spcPts val="0"/>
              </a:spcAft>
              <a:buNone/>
            </a:pPr>
            <a:r>
              <a:t/>
            </a:r>
            <a:endParaRPr/>
          </a:p>
          <a:p>
            <a:pPr indent="0" lvl="0" marL="0" rtl="0">
              <a:spcBef>
                <a:spcPts val="0"/>
              </a:spcBef>
              <a:spcAft>
                <a:spcPts val="0"/>
              </a:spcAft>
              <a:buNone/>
            </a:pPr>
            <a:r>
              <a:rPr b="1" lang="en-US" sz="1200" u="sng">
                <a:solidFill>
                  <a:schemeClr val="dk1"/>
                </a:solidFill>
                <a:latin typeface="Calibri"/>
                <a:ea typeface="Calibri"/>
                <a:cs typeface="Calibri"/>
                <a:sym typeface="Calibri"/>
              </a:rPr>
              <a:t>TLC PROJECTS 2017-2018</a:t>
            </a:r>
            <a:endParaRPr b="1" sz="1200" u="sng">
              <a:solidFill>
                <a:schemeClr val="dk1"/>
              </a:solidFill>
              <a:latin typeface="Calibri"/>
              <a:ea typeface="Calibri"/>
              <a:cs typeface="Calibri"/>
              <a:sym typeface="Calibri"/>
            </a:endParaRPr>
          </a:p>
          <a:p>
            <a:pPr indent="0" lvl="0" marL="0" rtl="0">
              <a:spcBef>
                <a:spcPts val="0"/>
              </a:spcBef>
              <a:spcAft>
                <a:spcPts val="0"/>
              </a:spcAft>
              <a:buNone/>
            </a:pPr>
            <a:r>
              <a:t/>
            </a:r>
            <a:endParaRPr b="1" sz="1200" u="sng">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1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Loretta Kane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 Why are some basic skills students not applying the instruction they receive in class to their essays even though they have ample opportunity to practice developing their skills in the lab section of the course, held in the computer lab and equipped with their instructor as well as embedded writing coaches?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2 (Faculty Inquiry Group):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Heather Dodge (</a:t>
            </a:r>
            <a:r>
              <a:rPr lang="en-US" sz="1200">
                <a:solidFill>
                  <a:srgbClr val="1155CC"/>
                </a:solidFill>
                <a:latin typeface="Calibri"/>
                <a:ea typeface="Calibri"/>
                <a:cs typeface="Calibri"/>
                <a:sym typeface="Calibri"/>
              </a:rPr>
              <a:t>hdodge@peralta.edu</a:t>
            </a:r>
            <a:r>
              <a:rPr lang="en-US" sz="1200">
                <a:solidFill>
                  <a:schemeClr val="dk1"/>
                </a:solidFill>
                <a:latin typeface="Calibri"/>
                <a:ea typeface="Calibri"/>
                <a:cs typeface="Calibri"/>
                <a:sym typeface="Calibri"/>
              </a:rPr>
              <a:t>), Scott Hoshida (</a:t>
            </a:r>
            <a:r>
              <a:rPr lang="en-US" sz="1200">
                <a:solidFill>
                  <a:srgbClr val="1155CC"/>
                </a:solidFill>
                <a:latin typeface="Calibri"/>
                <a:ea typeface="Calibri"/>
                <a:cs typeface="Calibri"/>
                <a:sym typeface="Calibri"/>
              </a:rPr>
              <a:t>shoshida@peralta.edu</a:t>
            </a:r>
            <a:r>
              <a:rPr lang="en-US" sz="1200">
                <a:solidFill>
                  <a:schemeClr val="dk1"/>
                </a:solidFill>
                <a:latin typeface="Calibri"/>
                <a:ea typeface="Calibri"/>
                <a:cs typeface="Calibri"/>
                <a:sym typeface="Calibri"/>
              </a:rPr>
              <a:t>), Janine Greer (</a:t>
            </a:r>
            <a:r>
              <a:rPr lang="en-US" sz="1200">
                <a:solidFill>
                  <a:srgbClr val="1155CC"/>
                </a:solidFill>
                <a:latin typeface="Calibri"/>
                <a:ea typeface="Calibri"/>
                <a:cs typeface="Calibri"/>
                <a:sym typeface="Calibri"/>
              </a:rPr>
              <a:t>jgreer@peralta.edu</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Research Questions: How do we become a trauma-informed college through an awareness of our co-workers and our students' ACEs (Adverse Childhood Experiences)? What are the practices and policies we can implement so we are not re-traumatizing our students, faculty and staff?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3 (Discuss-Apply-Research-Tool):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Laura Ruberto and Dylan Eret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Tool: We used cloud-based video-editing software to help students produce a short film on immigrant stories for our respective courses (</a:t>
            </a:r>
            <a:r>
              <a:rPr i="1" lang="en-US" sz="1200">
                <a:solidFill>
                  <a:schemeClr val="dk1"/>
                </a:solidFill>
                <a:latin typeface="Calibri"/>
                <a:ea typeface="Calibri"/>
                <a:cs typeface="Calibri"/>
                <a:sym typeface="Calibri"/>
              </a:rPr>
              <a:t>Humanities 5: Storytelling in American Culture</a:t>
            </a:r>
            <a:r>
              <a:rPr lang="en-US" sz="1200">
                <a:solidFill>
                  <a:schemeClr val="dk1"/>
                </a:solidFill>
                <a:latin typeface="Calibri"/>
                <a:ea typeface="Calibri"/>
                <a:cs typeface="Calibri"/>
                <a:sym typeface="Calibri"/>
              </a:rPr>
              <a:t> and </a:t>
            </a:r>
            <a:r>
              <a:rPr i="1" lang="en-US" sz="1200">
                <a:solidFill>
                  <a:schemeClr val="dk1"/>
                </a:solidFill>
                <a:latin typeface="Calibri"/>
                <a:ea typeface="Calibri"/>
                <a:cs typeface="Calibri"/>
                <a:sym typeface="Calibri"/>
              </a:rPr>
              <a:t>Humanities 55: Immigration in Cinema and TV</a:t>
            </a:r>
            <a:r>
              <a:rPr lang="en-US" sz="1200">
                <a:solidFill>
                  <a:schemeClr val="dk1"/>
                </a:solidFill>
                <a:latin typeface="Calibri"/>
                <a:ea typeface="Calibri"/>
                <a:cs typeface="Calibri"/>
                <a:sym typeface="Calibri"/>
              </a:rPr>
              <a:t>). This is a brief reflection on the process of using this digital technology for student projects, and some of the surprises and challenges we faced along the way.</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if you're interested in joining or learning more about the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4 (APPLE: Action Plan Project for Learning Excellence): </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 Jayne Matthews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Our FIG (Faculty Inquiry Group) last year identified several areas where students could get coaching to improve their success (examples: Study Skills, Time Management; Stress Management, Tutoring, etc.). At my Flex Day presentation approximately fifteen people attended and many showed interest in working to develop short workshops for College Hour with some of these topics. The workshops would be possibly scheduled in March or April.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If you want to create a specific study skills workshop, and report back to the TLC about your results within the APPLE, please contact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or the faculty lead organizer if you're interested in joining or learning more about this project.</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b="1" lang="en-US" sz="1200">
                <a:solidFill>
                  <a:schemeClr val="dk1"/>
                </a:solidFill>
                <a:latin typeface="Calibri"/>
                <a:ea typeface="Calibri"/>
                <a:cs typeface="Calibri"/>
                <a:sym typeface="Calibri"/>
              </a:rPr>
              <a:t>TLC PROJECT 5 (DIY Role-Playing History and Performance, Intersectional Instructional Design, Lesson Study, APPLE):</a:t>
            </a:r>
            <a:endParaRPr b="1" sz="1200">
              <a:solidFill>
                <a:schemeClr val="dk1"/>
              </a:solidFill>
              <a:latin typeface="Calibri"/>
              <a:ea typeface="Calibri"/>
              <a:cs typeface="Calibri"/>
              <a:sym typeface="Calibri"/>
            </a:endParaRPr>
          </a:p>
          <a:p>
            <a:pPr indent="0" lvl="0" marL="0" rtl="0">
              <a:spcBef>
                <a:spcPts val="0"/>
              </a:spcBef>
              <a:spcAft>
                <a:spcPts val="0"/>
              </a:spcAft>
              <a:buNone/>
            </a:pPr>
            <a:r>
              <a:t/>
            </a:r>
            <a:endParaRPr b="1"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Faculty Lead Organizers: Dylan Eret (</a:t>
            </a:r>
            <a:r>
              <a:rPr lang="en-US" sz="1200">
                <a:solidFill>
                  <a:srgbClr val="1155CC"/>
                </a:solidFill>
                <a:latin typeface="Calibri"/>
                <a:ea typeface="Calibri"/>
                <a:cs typeface="Calibri"/>
                <a:sym typeface="Calibri"/>
              </a:rPr>
              <a:t>deret@peralta.edu</a:t>
            </a:r>
            <a:r>
              <a:rPr lang="en-US" sz="1200">
                <a:solidFill>
                  <a:schemeClr val="dk1"/>
                </a:solidFill>
                <a:latin typeface="Calibri"/>
                <a:ea typeface="Calibri"/>
                <a:cs typeface="Calibri"/>
                <a:sym typeface="Calibri"/>
              </a:rPr>
              <a:t>) and Seth Eisen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rPr lang="en-US" sz="1200">
                <a:solidFill>
                  <a:schemeClr val="dk1"/>
                </a:solidFill>
                <a:latin typeface="Calibri"/>
                <a:ea typeface="Calibri"/>
                <a:cs typeface="Calibri"/>
                <a:sym typeface="Calibri"/>
              </a:rPr>
              <a:t>QUEER HISTORY TOURS AND PERFORMANCE EVENTS: This large-scale project will be a series of performance events and walking tours that will bring to life San Francisco’s rich queer history on the streets where it all began. I will collaborate with Seth Eisen (Art) to design cross-disciplinary curriculum modules and field-based activities (Art, Humanities, History, English, Social Sciences, etc.) that will integrate over two hundred years of queer history through short lectures, walking tours in San Francisco, and a series of role-playing, historical performances at Berkeley City College (with students and local performers working in collaborative theater spaces on and off campus).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sz="1200">
              <a:solidFill>
                <a:schemeClr val="dk1"/>
              </a:solidFill>
              <a:latin typeface="Calibri"/>
              <a:ea typeface="Calibri"/>
              <a:cs typeface="Calibri"/>
              <a:sym typeface="Calibri"/>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rPr lang="en-US"/>
              <a:t>Sample TLC projects: Resilience (Building a Trauma-Informed College), Out of Site Tours, Parody the Teacher</a:t>
            </a:r>
            <a:endParaRPr/>
          </a:p>
        </p:txBody>
      </p:sp>
      <p:sp>
        <p:nvSpPr>
          <p:cNvPr id="198" name="Shape 19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03" name="Shape 20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89" name="Shape 8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Dylan: One person from each group stand with the picture of your animal hidden (don’t reveal yet) and wait for me to point to you when you will say what your animal was and the picture of it. (Gesture to those individuals standing one by one.)</a:t>
            </a:r>
            <a:endParaRPr/>
          </a:p>
        </p:txBody>
      </p:sp>
      <p:sp>
        <p:nvSpPr>
          <p:cNvPr id="95" name="Shape 9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01" name="Shape 10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Gabe will explain the story of the TLC, how it emerged from FIGs, and then other projects to create teacher-driven projects that honors the expertise of faculty and staff. </a:t>
            </a:r>
            <a:endParaRPr/>
          </a:p>
          <a:p>
            <a:pPr indent="0" lvl="0" marL="0" rtl="0">
              <a:spcBef>
                <a:spcPts val="0"/>
              </a:spcBef>
              <a:spcAft>
                <a:spcPts val="0"/>
              </a:spcAft>
              <a:buNone/>
            </a:pPr>
            <a:r>
              <a:t/>
            </a:r>
            <a:endParaRPr/>
          </a:p>
          <a:p>
            <a:pPr indent="-533400" lvl="0" marL="457200" rtl="0">
              <a:spcBef>
                <a:spcPts val="0"/>
              </a:spcBef>
              <a:spcAft>
                <a:spcPts val="0"/>
              </a:spcAft>
              <a:buClr>
                <a:schemeClr val="lt1"/>
              </a:buClr>
              <a:buSzPts val="4800"/>
              <a:buChar char="•"/>
            </a:pPr>
            <a:r>
              <a:rPr lang="en-US" sz="4800">
                <a:solidFill>
                  <a:schemeClr val="lt1"/>
                </a:solidFill>
                <a:latin typeface="Calibri"/>
                <a:ea typeface="Calibri"/>
                <a:cs typeface="Calibri"/>
                <a:sym typeface="Calibri"/>
              </a:rPr>
              <a:t>Provides a central space for collaboration</a:t>
            </a:r>
            <a:endParaRPr sz="4800">
              <a:solidFill>
                <a:schemeClr val="lt1"/>
              </a:solidFill>
              <a:latin typeface="Calibri"/>
              <a:ea typeface="Calibri"/>
              <a:cs typeface="Calibri"/>
              <a:sym typeface="Calibri"/>
            </a:endParaRPr>
          </a:p>
          <a:p>
            <a:pPr indent="0" lvl="0" marL="0" rtl="0">
              <a:spcBef>
                <a:spcPts val="0"/>
              </a:spcBef>
              <a:spcAft>
                <a:spcPts val="0"/>
              </a:spcAft>
              <a:buNone/>
            </a:pPr>
            <a:r>
              <a:t/>
            </a:r>
            <a:endParaRPr sz="4800">
              <a:solidFill>
                <a:schemeClr val="lt1"/>
              </a:solidFill>
              <a:latin typeface="Calibri"/>
              <a:ea typeface="Calibri"/>
              <a:cs typeface="Calibri"/>
              <a:sym typeface="Calibri"/>
            </a:endParaRPr>
          </a:p>
          <a:p>
            <a:pPr indent="-533400" lvl="0" marL="457200" rtl="0">
              <a:spcBef>
                <a:spcPts val="720"/>
              </a:spcBef>
              <a:spcAft>
                <a:spcPts val="0"/>
              </a:spcAft>
              <a:buClr>
                <a:schemeClr val="lt1"/>
              </a:buClr>
              <a:buSzPts val="4800"/>
              <a:buChar char="•"/>
            </a:pPr>
            <a:r>
              <a:rPr lang="en-US" sz="4800">
                <a:solidFill>
                  <a:schemeClr val="lt1"/>
                </a:solidFill>
                <a:latin typeface="Calibri"/>
                <a:ea typeface="Calibri"/>
                <a:cs typeface="Calibri"/>
                <a:sym typeface="Calibri"/>
              </a:rPr>
              <a:t>Organizes small groups of faculty and staff     within and across disciplines, to learn, share, and solve problems together</a:t>
            </a:r>
            <a:endParaRPr/>
          </a:p>
          <a:p>
            <a:pPr indent="0" lvl="0" marL="0" rtl="0">
              <a:spcBef>
                <a:spcPts val="0"/>
              </a:spcBef>
              <a:spcAft>
                <a:spcPts val="0"/>
              </a:spcAft>
              <a:buNone/>
            </a:pPr>
            <a:r>
              <a:t/>
            </a:r>
            <a:endParaRPr/>
          </a:p>
          <a:p>
            <a:pPr indent="0" lvl="0" marL="0" rtl="0">
              <a:spcBef>
                <a:spcPts val="0"/>
              </a:spcBef>
              <a:spcAft>
                <a:spcPts val="0"/>
              </a:spcAft>
              <a:buNone/>
            </a:pPr>
            <a:r>
              <a:rPr lang="en-US"/>
              <a:t>NOTE: Sample FIG questions and projects in handout.</a:t>
            </a:r>
            <a:endParaRPr/>
          </a:p>
          <a:p>
            <a:pPr indent="0" lvl="0" marL="0" rtl="0">
              <a:spcBef>
                <a:spcPts val="0"/>
              </a:spcBef>
              <a:spcAft>
                <a:spcPts val="0"/>
              </a:spcAft>
              <a:buNone/>
            </a:pPr>
            <a:r>
              <a:t/>
            </a:r>
            <a:endParaRPr/>
          </a:p>
          <a:p>
            <a:pPr indent="0" lvl="0" marL="0" rtl="0">
              <a:spcBef>
                <a:spcPts val="0"/>
              </a:spcBef>
              <a:spcAft>
                <a:spcPts val="0"/>
              </a:spcAft>
              <a:buNone/>
            </a:pPr>
            <a:r>
              <a:rPr lang="en-US"/>
              <a:t>Sample FIGs:</a:t>
            </a:r>
            <a:endParaRPr/>
          </a:p>
          <a:p>
            <a:pPr indent="0" lvl="0" marL="0" rtl="0">
              <a:spcBef>
                <a:spcPts val="0"/>
              </a:spcBef>
              <a:spcAft>
                <a:spcPts val="0"/>
              </a:spcAft>
              <a:buNone/>
            </a:pPr>
            <a:r>
              <a:t/>
            </a:r>
            <a:endParaRPr sz="1200">
              <a:latin typeface="Cambria"/>
              <a:ea typeface="Cambria"/>
              <a:cs typeface="Cambria"/>
              <a:sym typeface="Cambria"/>
            </a:endParaRPr>
          </a:p>
          <a:p>
            <a:pPr indent="-67945" lvl="0" marL="190500" rtl="0">
              <a:lnSpc>
                <a:spcPct val="80000"/>
              </a:lnSpc>
              <a:spcBef>
                <a:spcPts val="0"/>
              </a:spcBef>
              <a:spcAft>
                <a:spcPts val="0"/>
              </a:spcAft>
              <a:buClr>
                <a:srgbClr val="000000"/>
              </a:buClr>
              <a:buSzPts val="1400"/>
              <a:buFont typeface="Arial"/>
              <a:buChar char="•"/>
            </a:pPr>
            <a:r>
              <a:rPr lang="en-US"/>
              <a:t> BIO/GEOG: What kinds of active learning activities best help students learn scientific concepts?</a:t>
            </a:r>
            <a:endParaRPr/>
          </a:p>
          <a:p>
            <a:pPr indent="-67945" lvl="0" marL="190500" rtl="0">
              <a:lnSpc>
                <a:spcPct val="80000"/>
              </a:lnSpc>
              <a:spcBef>
                <a:spcPts val="1866"/>
              </a:spcBef>
              <a:spcAft>
                <a:spcPts val="0"/>
              </a:spcAft>
              <a:buClr>
                <a:srgbClr val="000000"/>
              </a:buClr>
              <a:buSzPts val="1400"/>
              <a:buFont typeface="Trebuchet MS"/>
              <a:buChar char="•"/>
            </a:pPr>
            <a:r>
              <a:rPr lang="en-US"/>
              <a:t>COUN: How can we improve students' experiences at their first orientation at BCC? </a:t>
            </a:r>
            <a:endParaRPr/>
          </a:p>
          <a:p>
            <a:pPr indent="-67945" lvl="0" marL="190500" rtl="0">
              <a:lnSpc>
                <a:spcPct val="80000"/>
              </a:lnSpc>
              <a:spcBef>
                <a:spcPts val="1866"/>
              </a:spcBef>
              <a:spcAft>
                <a:spcPts val="0"/>
              </a:spcAft>
              <a:buClr>
                <a:srgbClr val="000000"/>
              </a:buClr>
              <a:buSzPts val="1400"/>
              <a:buFont typeface="Arial"/>
              <a:buChar char="•"/>
            </a:pPr>
            <a:r>
              <a:rPr lang="en-US"/>
              <a:t>ENG: How do we help students to improve their skills conducting research and writing research papers?</a:t>
            </a:r>
            <a:endParaRPr/>
          </a:p>
          <a:p>
            <a:pPr indent="-67945" lvl="0" marL="190500" rtl="0">
              <a:lnSpc>
                <a:spcPct val="80000"/>
              </a:lnSpc>
              <a:spcBef>
                <a:spcPts val="1866"/>
              </a:spcBef>
              <a:spcAft>
                <a:spcPts val="0"/>
              </a:spcAft>
              <a:buClr>
                <a:srgbClr val="000000"/>
              </a:buClr>
              <a:buSzPts val="1400"/>
              <a:buFont typeface="Arial"/>
              <a:buChar char="•"/>
            </a:pPr>
            <a:r>
              <a:rPr lang="en-US"/>
              <a:t>MMART: Would shorter certificates result in more retention and persistence in MMArts?</a:t>
            </a:r>
            <a:endParaRPr/>
          </a:p>
          <a:p>
            <a:pPr indent="-67945" lvl="0" marL="190500" rtl="0">
              <a:lnSpc>
                <a:spcPct val="80000"/>
              </a:lnSpc>
              <a:spcBef>
                <a:spcPts val="1866"/>
              </a:spcBef>
              <a:spcAft>
                <a:spcPts val="0"/>
              </a:spcAft>
              <a:buClr>
                <a:srgbClr val="000000"/>
              </a:buClr>
              <a:buSzPts val="1400"/>
              <a:buFont typeface="Arial"/>
              <a:buChar char="•"/>
            </a:pPr>
            <a:r>
              <a:rPr lang="en-US"/>
              <a:t>MATH: How can using narratives in math reduce anxiety and increase retention/completion?</a:t>
            </a:r>
            <a:endParaRPr/>
          </a:p>
          <a:p>
            <a:pPr indent="-67945" lvl="0" marL="190500" rtl="0">
              <a:lnSpc>
                <a:spcPct val="80000"/>
              </a:lnSpc>
              <a:spcBef>
                <a:spcPts val="1866"/>
              </a:spcBef>
              <a:spcAft>
                <a:spcPts val="0"/>
              </a:spcAft>
              <a:buClr>
                <a:srgbClr val="000000"/>
              </a:buClr>
              <a:buSzPts val="1400"/>
              <a:buFont typeface="Arial"/>
              <a:buChar char="•"/>
            </a:pPr>
            <a:r>
              <a:rPr lang="en-US"/>
              <a:t>ESOL: How can we best incorporate technology to meet our language learners’ needs?</a:t>
            </a:r>
            <a:endParaRPr/>
          </a:p>
        </p:txBody>
      </p:sp>
      <p:sp>
        <p:nvSpPr>
          <p:cNvPr id="107" name="Shape 10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16" name="Shape 1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solidFill>
                  <a:schemeClr val="dk1"/>
                </a:solidFill>
              </a:rPr>
              <a:t>Gabe will explain how POPs worked and gave faculty and staff a means to witness and honor the teacher expertise and vulnerability without being focused mainly on judgement and evaluation.</a:t>
            </a:r>
            <a:endParaRPr>
              <a:solidFill>
                <a:schemeClr val="dk1"/>
              </a:solidFill>
            </a:endParaRPr>
          </a:p>
          <a:p>
            <a:pPr indent="0" lvl="0" marL="0" rtl="0">
              <a:spcBef>
                <a:spcPts val="0"/>
              </a:spcBef>
              <a:spcAft>
                <a:spcPts val="0"/>
              </a:spcAft>
              <a:buNone/>
            </a:pPr>
            <a:r>
              <a:t/>
            </a:r>
            <a:endParaRPr>
              <a:solidFill>
                <a:schemeClr val="dk1"/>
              </a:solidFill>
            </a:endParaRPr>
          </a:p>
          <a:p>
            <a:pPr indent="0" lvl="0" marL="0" rtl="0">
              <a:spcBef>
                <a:spcPts val="0"/>
              </a:spcBef>
              <a:spcAft>
                <a:spcPts val="0"/>
              </a:spcAft>
              <a:buNone/>
            </a:pPr>
            <a:r>
              <a:t/>
            </a:r>
            <a:endParaRPr>
              <a:solidFill>
                <a:schemeClr val="dk1"/>
              </a:solidFill>
            </a:endParaRPr>
          </a:p>
        </p:txBody>
      </p:sp>
      <p:sp>
        <p:nvSpPr>
          <p:cNvPr id="128" name="Shape 12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a:t>Pause before “Paid.”</a:t>
            </a:r>
            <a:endParaRPr/>
          </a:p>
        </p:txBody>
      </p:sp>
      <p:sp>
        <p:nvSpPr>
          <p:cNvPr id="135" name="Shape 13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US"/>
              <a:t>Dylan will pick up the thread of the TLC story, why he chose to get involved, and shaping the TLC to become an experimental lab for creating trust and a sense of community across the college.</a:t>
            </a:r>
            <a:endParaRPr/>
          </a:p>
          <a:p>
            <a:pPr indent="0" lvl="0" marL="0">
              <a:spcBef>
                <a:spcPts val="0"/>
              </a:spcBef>
              <a:spcAft>
                <a:spcPts val="0"/>
              </a:spcAft>
              <a:buNone/>
            </a:pPr>
            <a:r>
              <a:t/>
            </a:r>
            <a:endParaRPr/>
          </a:p>
          <a:p>
            <a:pPr indent="0" lvl="0" marL="0">
              <a:spcBef>
                <a:spcPts val="0"/>
              </a:spcBef>
              <a:spcAft>
                <a:spcPts val="0"/>
              </a:spcAft>
              <a:buNone/>
            </a:pPr>
            <a:r>
              <a:rPr lang="en-US"/>
              <a:t>Sample TLC projects: Resilience (Building a Trauma-Informed College), Out of Site Tours, Parody the Teacher</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Shape 12"/>
          <p:cNvSpPr txBox="1"/>
          <p:nvPr>
            <p:ph type="title"/>
          </p:nvPr>
        </p:nvSpPr>
        <p:spPr>
          <a:xfrm>
            <a:off x="650240" y="390596"/>
            <a:ext cx="11704320" cy="16256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6300"/>
              <a:buFont typeface="Calibri"/>
              <a:buNone/>
              <a:defRPr b="0" i="0" sz="6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Shape 13"/>
          <p:cNvSpPr txBox="1"/>
          <p:nvPr>
            <p:ph idx="1" type="body"/>
          </p:nvPr>
        </p:nvSpPr>
        <p:spPr>
          <a:xfrm>
            <a:off x="650240" y="2275845"/>
            <a:ext cx="11704320" cy="6436925"/>
          </a:xfrm>
          <a:prstGeom prst="rect">
            <a:avLst/>
          </a:prstGeom>
          <a:noFill/>
          <a:ln>
            <a:noFill/>
          </a:ln>
        </p:spPr>
        <p:txBody>
          <a:bodyPr anchorCtr="0" anchor="t" bIns="91425" lIns="91425" spcFirstLastPara="1" rIns="91425" wrap="square" tIns="91425"/>
          <a:lstStyle>
            <a:lvl1pPr indent="-520700" lvl="0" marL="457200" marR="0" rtl="0" algn="l">
              <a:spcBef>
                <a:spcPts val="920"/>
              </a:spcBef>
              <a:spcAft>
                <a:spcPts val="0"/>
              </a:spcAft>
              <a:buClr>
                <a:schemeClr val="lt1"/>
              </a:buClr>
              <a:buSzPts val="4600"/>
              <a:buFont typeface="Arial"/>
              <a:buChar char="•"/>
              <a:defRPr b="0" i="0" sz="4600" u="none" cap="none" strike="noStrike">
                <a:solidFill>
                  <a:schemeClr val="lt1"/>
                </a:solidFill>
                <a:latin typeface="Calibri"/>
                <a:ea typeface="Calibri"/>
                <a:cs typeface="Calibri"/>
                <a:sym typeface="Calibri"/>
              </a:defRPr>
            </a:lvl1pPr>
            <a:lvl2pPr indent="-482600" lvl="1" marL="914400" marR="0" rtl="0" algn="l">
              <a:spcBef>
                <a:spcPts val="800"/>
              </a:spcBef>
              <a:spcAft>
                <a:spcPts val="0"/>
              </a:spcAft>
              <a:buClr>
                <a:schemeClr val="lt1"/>
              </a:buClr>
              <a:buSzPts val="4000"/>
              <a:buFont typeface="Arial"/>
              <a:buChar char="–"/>
              <a:defRPr b="0" i="0" sz="4000" u="none" cap="none" strike="noStrike">
                <a:solidFill>
                  <a:schemeClr val="lt1"/>
                </a:solidFill>
                <a:latin typeface="Calibri"/>
                <a:ea typeface="Calibri"/>
                <a:cs typeface="Calibri"/>
                <a:sym typeface="Calibri"/>
              </a:defRPr>
            </a:lvl2pPr>
            <a:lvl3pPr indent="-444500" lvl="2" marL="1371600" marR="0" rtl="0" algn="l">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3pPr>
            <a:lvl4pPr indent="-406400" lvl="3" marL="1828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4pPr>
            <a:lvl5pPr indent="-406400" lvl="4" marL="22860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5pPr>
            <a:lvl6pPr indent="-406400" lvl="5" marL="2743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6pPr>
            <a:lvl7pPr indent="-406400" lvl="6" marL="3200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7pPr>
            <a:lvl8pPr indent="-406400" lvl="7" marL="36576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8pPr>
            <a:lvl9pPr indent="-406400" lvl="8" marL="4114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9pPr>
          </a:lstStyle>
          <a:p/>
        </p:txBody>
      </p:sp>
      <p:sp>
        <p:nvSpPr>
          <p:cNvPr id="14" name="Shape 14"/>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700" u="none" cap="none" strike="noStrike">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15" name="Shape 15"/>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700" u="none" cap="none" strike="noStrike">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16" name="Shape 16"/>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1pPr>
            <a:lvl2pPr indent="0" lvl="1"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2pPr>
            <a:lvl3pPr indent="0" lvl="2"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3pPr>
            <a:lvl4pPr indent="0" lvl="3"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4pPr>
            <a:lvl5pPr indent="0" lvl="4"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5pPr>
            <a:lvl6pPr indent="0" lvl="5"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6pPr>
            <a:lvl7pPr indent="0" lvl="6"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7pPr>
            <a:lvl8pPr indent="0" lvl="7"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8pPr>
            <a:lvl9pPr indent="0" lvl="8"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650240" y="390596"/>
            <a:ext cx="11704320" cy="16256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6300"/>
              <a:buFont typeface="Calibri"/>
              <a:buNone/>
              <a:defRPr b="0" i="0" sz="6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3283938" y="-357853"/>
            <a:ext cx="6436925" cy="11704320"/>
          </a:xfrm>
          <a:prstGeom prst="rect">
            <a:avLst/>
          </a:prstGeom>
          <a:noFill/>
          <a:ln>
            <a:noFill/>
          </a:ln>
        </p:spPr>
        <p:txBody>
          <a:bodyPr anchorCtr="0" anchor="t" bIns="91425" lIns="91425" spcFirstLastPara="1" rIns="91425" wrap="square" tIns="91425"/>
          <a:lstStyle>
            <a:lvl1pPr indent="-520700" lvl="0" marL="457200" marR="0" rtl="0" algn="l">
              <a:spcBef>
                <a:spcPts val="920"/>
              </a:spcBef>
              <a:spcAft>
                <a:spcPts val="0"/>
              </a:spcAft>
              <a:buClr>
                <a:schemeClr val="lt1"/>
              </a:buClr>
              <a:buSzPts val="4600"/>
              <a:buFont typeface="Arial"/>
              <a:buChar char="•"/>
              <a:defRPr b="0" i="0" sz="4600" u="none" cap="none" strike="noStrike">
                <a:solidFill>
                  <a:schemeClr val="lt1"/>
                </a:solidFill>
                <a:latin typeface="Calibri"/>
                <a:ea typeface="Calibri"/>
                <a:cs typeface="Calibri"/>
                <a:sym typeface="Calibri"/>
              </a:defRPr>
            </a:lvl1pPr>
            <a:lvl2pPr indent="-482600" lvl="1" marL="914400" marR="0" rtl="0" algn="l">
              <a:spcBef>
                <a:spcPts val="800"/>
              </a:spcBef>
              <a:spcAft>
                <a:spcPts val="0"/>
              </a:spcAft>
              <a:buClr>
                <a:schemeClr val="lt1"/>
              </a:buClr>
              <a:buSzPts val="4000"/>
              <a:buFont typeface="Arial"/>
              <a:buChar char="–"/>
              <a:defRPr b="0" i="0" sz="4000" u="none" cap="none" strike="noStrike">
                <a:solidFill>
                  <a:schemeClr val="lt1"/>
                </a:solidFill>
                <a:latin typeface="Calibri"/>
                <a:ea typeface="Calibri"/>
                <a:cs typeface="Calibri"/>
                <a:sym typeface="Calibri"/>
              </a:defRPr>
            </a:lvl2pPr>
            <a:lvl3pPr indent="-444500" lvl="2" marL="1371600" marR="0" rtl="0" algn="l">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3pPr>
            <a:lvl4pPr indent="-406400" lvl="3" marL="1828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4pPr>
            <a:lvl5pPr indent="-406400" lvl="4" marL="22860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5pPr>
            <a:lvl6pPr indent="-406400" lvl="5" marL="2743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6pPr>
            <a:lvl7pPr indent="-406400" lvl="6" marL="3200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7pPr>
            <a:lvl8pPr indent="-406400" lvl="7" marL="36576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8pPr>
            <a:lvl9pPr indent="-406400" lvl="8" marL="4114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9pPr>
          </a:lstStyle>
          <a:p/>
        </p:txBody>
      </p:sp>
      <p:sp>
        <p:nvSpPr>
          <p:cNvPr id="71" name="Shape 71"/>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72" name="Shape 72"/>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73" name="Shape 73"/>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sz="1700">
                <a:solidFill>
                  <a:schemeClr val="lt1"/>
                </a:solidFill>
                <a:latin typeface="Gill Sans"/>
                <a:ea typeface="Gill Sans"/>
                <a:cs typeface="Gill Sans"/>
                <a:sym typeface="Gill Sans"/>
              </a:defRPr>
            </a:lvl1pPr>
            <a:lvl2pPr indent="0" lvl="1" marL="0" marR="0" rtl="0" algn="r">
              <a:spcBef>
                <a:spcPts val="0"/>
              </a:spcBef>
              <a:spcAft>
                <a:spcPts val="0"/>
              </a:spcAft>
              <a:buNone/>
              <a:defRPr sz="1700">
                <a:solidFill>
                  <a:schemeClr val="lt1"/>
                </a:solidFill>
                <a:latin typeface="Gill Sans"/>
                <a:ea typeface="Gill Sans"/>
                <a:cs typeface="Gill Sans"/>
                <a:sym typeface="Gill Sans"/>
              </a:defRPr>
            </a:lvl2pPr>
            <a:lvl3pPr indent="0" lvl="2" marL="0" marR="0" rtl="0" algn="r">
              <a:spcBef>
                <a:spcPts val="0"/>
              </a:spcBef>
              <a:spcAft>
                <a:spcPts val="0"/>
              </a:spcAft>
              <a:buNone/>
              <a:defRPr sz="1700">
                <a:solidFill>
                  <a:schemeClr val="lt1"/>
                </a:solidFill>
                <a:latin typeface="Gill Sans"/>
                <a:ea typeface="Gill Sans"/>
                <a:cs typeface="Gill Sans"/>
                <a:sym typeface="Gill Sans"/>
              </a:defRPr>
            </a:lvl3pPr>
            <a:lvl4pPr indent="0" lvl="3" marL="0" marR="0" rtl="0" algn="r">
              <a:spcBef>
                <a:spcPts val="0"/>
              </a:spcBef>
              <a:spcAft>
                <a:spcPts val="0"/>
              </a:spcAft>
              <a:buNone/>
              <a:defRPr sz="1700">
                <a:solidFill>
                  <a:schemeClr val="lt1"/>
                </a:solidFill>
                <a:latin typeface="Gill Sans"/>
                <a:ea typeface="Gill Sans"/>
                <a:cs typeface="Gill Sans"/>
                <a:sym typeface="Gill Sans"/>
              </a:defRPr>
            </a:lvl4pPr>
            <a:lvl5pPr indent="0" lvl="4" marL="0" marR="0" rtl="0" algn="r">
              <a:spcBef>
                <a:spcPts val="0"/>
              </a:spcBef>
              <a:spcAft>
                <a:spcPts val="0"/>
              </a:spcAft>
              <a:buNone/>
              <a:defRPr sz="1700">
                <a:solidFill>
                  <a:schemeClr val="lt1"/>
                </a:solidFill>
                <a:latin typeface="Gill Sans"/>
                <a:ea typeface="Gill Sans"/>
                <a:cs typeface="Gill Sans"/>
                <a:sym typeface="Gill Sans"/>
              </a:defRPr>
            </a:lvl5pPr>
            <a:lvl6pPr indent="0" lvl="5" marL="0" marR="0" rtl="0" algn="r">
              <a:spcBef>
                <a:spcPts val="0"/>
              </a:spcBef>
              <a:spcAft>
                <a:spcPts val="0"/>
              </a:spcAft>
              <a:buNone/>
              <a:defRPr sz="1700">
                <a:solidFill>
                  <a:schemeClr val="lt1"/>
                </a:solidFill>
                <a:latin typeface="Gill Sans"/>
                <a:ea typeface="Gill Sans"/>
                <a:cs typeface="Gill Sans"/>
                <a:sym typeface="Gill Sans"/>
              </a:defRPr>
            </a:lvl6pPr>
            <a:lvl7pPr indent="0" lvl="6" marL="0" marR="0" rtl="0" algn="r">
              <a:spcBef>
                <a:spcPts val="0"/>
              </a:spcBef>
              <a:spcAft>
                <a:spcPts val="0"/>
              </a:spcAft>
              <a:buNone/>
              <a:defRPr sz="1700">
                <a:solidFill>
                  <a:schemeClr val="lt1"/>
                </a:solidFill>
                <a:latin typeface="Gill Sans"/>
                <a:ea typeface="Gill Sans"/>
                <a:cs typeface="Gill Sans"/>
                <a:sym typeface="Gill Sans"/>
              </a:defRPr>
            </a:lvl7pPr>
            <a:lvl8pPr indent="0" lvl="7" marL="0" marR="0" rtl="0" algn="r">
              <a:spcBef>
                <a:spcPts val="0"/>
              </a:spcBef>
              <a:spcAft>
                <a:spcPts val="0"/>
              </a:spcAft>
              <a:buNone/>
              <a:defRPr sz="1700">
                <a:solidFill>
                  <a:schemeClr val="lt1"/>
                </a:solidFill>
                <a:latin typeface="Gill Sans"/>
                <a:ea typeface="Gill Sans"/>
                <a:cs typeface="Gill Sans"/>
                <a:sym typeface="Gill Sans"/>
              </a:defRPr>
            </a:lvl8pPr>
            <a:lvl9pPr indent="0" lvl="8" marL="0" marR="0" rtl="0" algn="r">
              <a:spcBef>
                <a:spcPts val="0"/>
              </a:spcBef>
              <a:spcAft>
                <a:spcPts val="0"/>
              </a:spcAft>
              <a:buNone/>
              <a:defRPr sz="1700">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6730436" y="3088646"/>
            <a:ext cx="8322169" cy="292608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6300"/>
              <a:buFont typeface="Calibri"/>
              <a:buNone/>
              <a:defRPr b="0" i="0" sz="6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769902" y="270939"/>
            <a:ext cx="8322169" cy="8561493"/>
          </a:xfrm>
          <a:prstGeom prst="rect">
            <a:avLst/>
          </a:prstGeom>
          <a:noFill/>
          <a:ln>
            <a:noFill/>
          </a:ln>
        </p:spPr>
        <p:txBody>
          <a:bodyPr anchorCtr="0" anchor="t" bIns="91425" lIns="91425" spcFirstLastPara="1" rIns="91425" wrap="square" tIns="91425"/>
          <a:lstStyle>
            <a:lvl1pPr indent="-520700" lvl="0" marL="457200" marR="0" rtl="0" algn="l">
              <a:spcBef>
                <a:spcPts val="920"/>
              </a:spcBef>
              <a:spcAft>
                <a:spcPts val="0"/>
              </a:spcAft>
              <a:buClr>
                <a:schemeClr val="lt1"/>
              </a:buClr>
              <a:buSzPts val="4600"/>
              <a:buFont typeface="Arial"/>
              <a:buChar char="•"/>
              <a:defRPr b="0" i="0" sz="4600" u="none" cap="none" strike="noStrike">
                <a:solidFill>
                  <a:schemeClr val="lt1"/>
                </a:solidFill>
                <a:latin typeface="Calibri"/>
                <a:ea typeface="Calibri"/>
                <a:cs typeface="Calibri"/>
                <a:sym typeface="Calibri"/>
              </a:defRPr>
            </a:lvl1pPr>
            <a:lvl2pPr indent="-482600" lvl="1" marL="914400" marR="0" rtl="0" algn="l">
              <a:spcBef>
                <a:spcPts val="800"/>
              </a:spcBef>
              <a:spcAft>
                <a:spcPts val="0"/>
              </a:spcAft>
              <a:buClr>
                <a:schemeClr val="lt1"/>
              </a:buClr>
              <a:buSzPts val="4000"/>
              <a:buFont typeface="Arial"/>
              <a:buChar char="–"/>
              <a:defRPr b="0" i="0" sz="4000" u="none" cap="none" strike="noStrike">
                <a:solidFill>
                  <a:schemeClr val="lt1"/>
                </a:solidFill>
                <a:latin typeface="Calibri"/>
                <a:ea typeface="Calibri"/>
                <a:cs typeface="Calibri"/>
                <a:sym typeface="Calibri"/>
              </a:defRPr>
            </a:lvl2pPr>
            <a:lvl3pPr indent="-444500" lvl="2" marL="1371600" marR="0" rtl="0" algn="l">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3pPr>
            <a:lvl4pPr indent="-406400" lvl="3" marL="1828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4pPr>
            <a:lvl5pPr indent="-406400" lvl="4" marL="22860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5pPr>
            <a:lvl6pPr indent="-406400" lvl="5" marL="2743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6pPr>
            <a:lvl7pPr indent="-406400" lvl="6" marL="3200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7pPr>
            <a:lvl8pPr indent="-406400" lvl="7" marL="36576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8pPr>
            <a:lvl9pPr indent="-406400" lvl="8" marL="4114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9pPr>
          </a:lstStyle>
          <a:p/>
        </p:txBody>
      </p:sp>
      <p:sp>
        <p:nvSpPr>
          <p:cNvPr id="77" name="Shape 77"/>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78" name="Shape 78"/>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79" name="Shape 79"/>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sz="1700">
                <a:solidFill>
                  <a:schemeClr val="lt1"/>
                </a:solidFill>
                <a:latin typeface="Gill Sans"/>
                <a:ea typeface="Gill Sans"/>
                <a:cs typeface="Gill Sans"/>
                <a:sym typeface="Gill Sans"/>
              </a:defRPr>
            </a:lvl1pPr>
            <a:lvl2pPr indent="0" lvl="1" marL="0" marR="0" rtl="0" algn="r">
              <a:spcBef>
                <a:spcPts val="0"/>
              </a:spcBef>
              <a:spcAft>
                <a:spcPts val="0"/>
              </a:spcAft>
              <a:buNone/>
              <a:defRPr sz="1700">
                <a:solidFill>
                  <a:schemeClr val="lt1"/>
                </a:solidFill>
                <a:latin typeface="Gill Sans"/>
                <a:ea typeface="Gill Sans"/>
                <a:cs typeface="Gill Sans"/>
                <a:sym typeface="Gill Sans"/>
              </a:defRPr>
            </a:lvl2pPr>
            <a:lvl3pPr indent="0" lvl="2" marL="0" marR="0" rtl="0" algn="r">
              <a:spcBef>
                <a:spcPts val="0"/>
              </a:spcBef>
              <a:spcAft>
                <a:spcPts val="0"/>
              </a:spcAft>
              <a:buNone/>
              <a:defRPr sz="1700">
                <a:solidFill>
                  <a:schemeClr val="lt1"/>
                </a:solidFill>
                <a:latin typeface="Gill Sans"/>
                <a:ea typeface="Gill Sans"/>
                <a:cs typeface="Gill Sans"/>
                <a:sym typeface="Gill Sans"/>
              </a:defRPr>
            </a:lvl3pPr>
            <a:lvl4pPr indent="0" lvl="3" marL="0" marR="0" rtl="0" algn="r">
              <a:spcBef>
                <a:spcPts val="0"/>
              </a:spcBef>
              <a:spcAft>
                <a:spcPts val="0"/>
              </a:spcAft>
              <a:buNone/>
              <a:defRPr sz="1700">
                <a:solidFill>
                  <a:schemeClr val="lt1"/>
                </a:solidFill>
                <a:latin typeface="Gill Sans"/>
                <a:ea typeface="Gill Sans"/>
                <a:cs typeface="Gill Sans"/>
                <a:sym typeface="Gill Sans"/>
              </a:defRPr>
            </a:lvl4pPr>
            <a:lvl5pPr indent="0" lvl="4" marL="0" marR="0" rtl="0" algn="r">
              <a:spcBef>
                <a:spcPts val="0"/>
              </a:spcBef>
              <a:spcAft>
                <a:spcPts val="0"/>
              </a:spcAft>
              <a:buNone/>
              <a:defRPr sz="1700">
                <a:solidFill>
                  <a:schemeClr val="lt1"/>
                </a:solidFill>
                <a:latin typeface="Gill Sans"/>
                <a:ea typeface="Gill Sans"/>
                <a:cs typeface="Gill Sans"/>
                <a:sym typeface="Gill Sans"/>
              </a:defRPr>
            </a:lvl5pPr>
            <a:lvl6pPr indent="0" lvl="5" marL="0" marR="0" rtl="0" algn="r">
              <a:spcBef>
                <a:spcPts val="0"/>
              </a:spcBef>
              <a:spcAft>
                <a:spcPts val="0"/>
              </a:spcAft>
              <a:buNone/>
              <a:defRPr sz="1700">
                <a:solidFill>
                  <a:schemeClr val="lt1"/>
                </a:solidFill>
                <a:latin typeface="Gill Sans"/>
                <a:ea typeface="Gill Sans"/>
                <a:cs typeface="Gill Sans"/>
                <a:sym typeface="Gill Sans"/>
              </a:defRPr>
            </a:lvl6pPr>
            <a:lvl7pPr indent="0" lvl="6" marL="0" marR="0" rtl="0" algn="r">
              <a:spcBef>
                <a:spcPts val="0"/>
              </a:spcBef>
              <a:spcAft>
                <a:spcPts val="0"/>
              </a:spcAft>
              <a:buNone/>
              <a:defRPr sz="1700">
                <a:solidFill>
                  <a:schemeClr val="lt1"/>
                </a:solidFill>
                <a:latin typeface="Gill Sans"/>
                <a:ea typeface="Gill Sans"/>
                <a:cs typeface="Gill Sans"/>
                <a:sym typeface="Gill Sans"/>
              </a:defRPr>
            </a:lvl7pPr>
            <a:lvl8pPr indent="0" lvl="7" marL="0" marR="0" rtl="0" algn="r">
              <a:spcBef>
                <a:spcPts val="0"/>
              </a:spcBef>
              <a:spcAft>
                <a:spcPts val="0"/>
              </a:spcAft>
              <a:buNone/>
              <a:defRPr sz="1700">
                <a:solidFill>
                  <a:schemeClr val="lt1"/>
                </a:solidFill>
                <a:latin typeface="Gill Sans"/>
                <a:ea typeface="Gill Sans"/>
                <a:cs typeface="Gill Sans"/>
                <a:sym typeface="Gill Sans"/>
              </a:defRPr>
            </a:lvl8pPr>
            <a:lvl9pPr indent="0" lvl="8" marL="0" marR="0" rtl="0" algn="r">
              <a:spcBef>
                <a:spcPts val="0"/>
              </a:spcBef>
              <a:spcAft>
                <a:spcPts val="0"/>
              </a:spcAft>
              <a:buNone/>
              <a:defRPr sz="1700">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Shape 18"/>
          <p:cNvSpPr txBox="1"/>
          <p:nvPr>
            <p:ph type="ctrTitle"/>
          </p:nvPr>
        </p:nvSpPr>
        <p:spPr>
          <a:xfrm>
            <a:off x="975360" y="3029940"/>
            <a:ext cx="11054080" cy="2090702"/>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6300"/>
              <a:buFont typeface="Calibri"/>
              <a:buNone/>
              <a:defRPr b="0" i="0" sz="6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Shape 19"/>
          <p:cNvSpPr txBox="1"/>
          <p:nvPr>
            <p:ph idx="1" type="subTitle"/>
          </p:nvPr>
        </p:nvSpPr>
        <p:spPr>
          <a:xfrm>
            <a:off x="1950720" y="5527040"/>
            <a:ext cx="9103360" cy="2492587"/>
          </a:xfrm>
          <a:prstGeom prst="rect">
            <a:avLst/>
          </a:prstGeom>
          <a:noFill/>
          <a:ln>
            <a:noFill/>
          </a:ln>
        </p:spPr>
        <p:txBody>
          <a:bodyPr anchorCtr="0" anchor="t" bIns="91425" lIns="91425" spcFirstLastPara="1" rIns="91425" wrap="square" tIns="91425"/>
          <a:lstStyle>
            <a:lvl1pPr lvl="0" marR="0" rtl="0" algn="ctr">
              <a:spcBef>
                <a:spcPts val="920"/>
              </a:spcBef>
              <a:spcAft>
                <a:spcPts val="0"/>
              </a:spcAft>
              <a:buClr>
                <a:schemeClr val="lt1"/>
              </a:buClr>
              <a:buSzPts val="4600"/>
              <a:buFont typeface="Arial"/>
              <a:buNone/>
              <a:defRPr b="0" i="0" sz="4600" u="none" cap="none" strike="noStrike">
                <a:solidFill>
                  <a:schemeClr val="lt1"/>
                </a:solidFill>
                <a:latin typeface="Calibri"/>
                <a:ea typeface="Calibri"/>
                <a:cs typeface="Calibri"/>
                <a:sym typeface="Calibri"/>
              </a:defRPr>
            </a:lvl1pPr>
            <a:lvl2pPr lvl="1" marR="0" rtl="0" algn="ctr">
              <a:spcBef>
                <a:spcPts val="80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2pPr>
            <a:lvl3pPr lvl="2" marR="0" rtl="0" algn="ctr">
              <a:spcBef>
                <a:spcPts val="680"/>
              </a:spcBef>
              <a:spcAft>
                <a:spcPts val="0"/>
              </a:spcAft>
              <a:buClr>
                <a:schemeClr val="lt1"/>
              </a:buClr>
              <a:buSzPts val="3400"/>
              <a:buFont typeface="Arial"/>
              <a:buNone/>
              <a:defRPr b="0" i="0" sz="3400" u="none" cap="none" strike="noStrike">
                <a:solidFill>
                  <a:schemeClr val="lt1"/>
                </a:solidFill>
                <a:latin typeface="Calibri"/>
                <a:ea typeface="Calibri"/>
                <a:cs typeface="Calibri"/>
                <a:sym typeface="Calibri"/>
              </a:defRPr>
            </a:lvl3pPr>
            <a:lvl4pPr lvl="3"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4pPr>
            <a:lvl5pPr lvl="4"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5pPr>
            <a:lvl6pPr lvl="5"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6pPr>
            <a:lvl7pPr lvl="6"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7pPr>
            <a:lvl8pPr lvl="7"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8pPr>
            <a:lvl9pPr lvl="8"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9pPr>
          </a:lstStyle>
          <a:p/>
        </p:txBody>
      </p:sp>
      <p:sp>
        <p:nvSpPr>
          <p:cNvPr id="20" name="Shape 20"/>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21" name="Shape 21"/>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22" name="Shape 22"/>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sz="1700">
                <a:solidFill>
                  <a:schemeClr val="lt1"/>
                </a:solidFill>
                <a:latin typeface="Gill Sans"/>
                <a:ea typeface="Gill Sans"/>
                <a:cs typeface="Gill Sans"/>
                <a:sym typeface="Gill Sans"/>
              </a:defRPr>
            </a:lvl1pPr>
            <a:lvl2pPr indent="0" lvl="1" marL="0" marR="0" rtl="0" algn="r">
              <a:spcBef>
                <a:spcPts val="0"/>
              </a:spcBef>
              <a:spcAft>
                <a:spcPts val="0"/>
              </a:spcAft>
              <a:buNone/>
              <a:defRPr sz="1700">
                <a:solidFill>
                  <a:schemeClr val="lt1"/>
                </a:solidFill>
                <a:latin typeface="Gill Sans"/>
                <a:ea typeface="Gill Sans"/>
                <a:cs typeface="Gill Sans"/>
                <a:sym typeface="Gill Sans"/>
              </a:defRPr>
            </a:lvl2pPr>
            <a:lvl3pPr indent="0" lvl="2" marL="0" marR="0" rtl="0" algn="r">
              <a:spcBef>
                <a:spcPts val="0"/>
              </a:spcBef>
              <a:spcAft>
                <a:spcPts val="0"/>
              </a:spcAft>
              <a:buNone/>
              <a:defRPr sz="1700">
                <a:solidFill>
                  <a:schemeClr val="lt1"/>
                </a:solidFill>
                <a:latin typeface="Gill Sans"/>
                <a:ea typeface="Gill Sans"/>
                <a:cs typeface="Gill Sans"/>
                <a:sym typeface="Gill Sans"/>
              </a:defRPr>
            </a:lvl3pPr>
            <a:lvl4pPr indent="0" lvl="3" marL="0" marR="0" rtl="0" algn="r">
              <a:spcBef>
                <a:spcPts val="0"/>
              </a:spcBef>
              <a:spcAft>
                <a:spcPts val="0"/>
              </a:spcAft>
              <a:buNone/>
              <a:defRPr sz="1700">
                <a:solidFill>
                  <a:schemeClr val="lt1"/>
                </a:solidFill>
                <a:latin typeface="Gill Sans"/>
                <a:ea typeface="Gill Sans"/>
                <a:cs typeface="Gill Sans"/>
                <a:sym typeface="Gill Sans"/>
              </a:defRPr>
            </a:lvl4pPr>
            <a:lvl5pPr indent="0" lvl="4" marL="0" marR="0" rtl="0" algn="r">
              <a:spcBef>
                <a:spcPts val="0"/>
              </a:spcBef>
              <a:spcAft>
                <a:spcPts val="0"/>
              </a:spcAft>
              <a:buNone/>
              <a:defRPr sz="1700">
                <a:solidFill>
                  <a:schemeClr val="lt1"/>
                </a:solidFill>
                <a:latin typeface="Gill Sans"/>
                <a:ea typeface="Gill Sans"/>
                <a:cs typeface="Gill Sans"/>
                <a:sym typeface="Gill Sans"/>
              </a:defRPr>
            </a:lvl5pPr>
            <a:lvl6pPr indent="0" lvl="5" marL="0" marR="0" rtl="0" algn="r">
              <a:spcBef>
                <a:spcPts val="0"/>
              </a:spcBef>
              <a:spcAft>
                <a:spcPts val="0"/>
              </a:spcAft>
              <a:buNone/>
              <a:defRPr sz="1700">
                <a:solidFill>
                  <a:schemeClr val="lt1"/>
                </a:solidFill>
                <a:latin typeface="Gill Sans"/>
                <a:ea typeface="Gill Sans"/>
                <a:cs typeface="Gill Sans"/>
                <a:sym typeface="Gill Sans"/>
              </a:defRPr>
            </a:lvl6pPr>
            <a:lvl7pPr indent="0" lvl="6" marL="0" marR="0" rtl="0" algn="r">
              <a:spcBef>
                <a:spcPts val="0"/>
              </a:spcBef>
              <a:spcAft>
                <a:spcPts val="0"/>
              </a:spcAft>
              <a:buNone/>
              <a:defRPr sz="1700">
                <a:solidFill>
                  <a:schemeClr val="lt1"/>
                </a:solidFill>
                <a:latin typeface="Gill Sans"/>
                <a:ea typeface="Gill Sans"/>
                <a:cs typeface="Gill Sans"/>
                <a:sym typeface="Gill Sans"/>
              </a:defRPr>
            </a:lvl7pPr>
            <a:lvl8pPr indent="0" lvl="7" marL="0" marR="0" rtl="0" algn="r">
              <a:spcBef>
                <a:spcPts val="0"/>
              </a:spcBef>
              <a:spcAft>
                <a:spcPts val="0"/>
              </a:spcAft>
              <a:buNone/>
              <a:defRPr sz="1700">
                <a:solidFill>
                  <a:schemeClr val="lt1"/>
                </a:solidFill>
                <a:latin typeface="Gill Sans"/>
                <a:ea typeface="Gill Sans"/>
                <a:cs typeface="Gill Sans"/>
                <a:sym typeface="Gill Sans"/>
              </a:defRPr>
            </a:lvl8pPr>
            <a:lvl9pPr indent="0" lvl="8" marL="0" marR="0" rtl="0" algn="r">
              <a:spcBef>
                <a:spcPts val="0"/>
              </a:spcBef>
              <a:spcAft>
                <a:spcPts val="0"/>
              </a:spcAft>
              <a:buNone/>
              <a:defRPr sz="1700">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Shape 24"/>
          <p:cNvSpPr txBox="1"/>
          <p:nvPr>
            <p:ph type="title"/>
          </p:nvPr>
        </p:nvSpPr>
        <p:spPr>
          <a:xfrm>
            <a:off x="1027290" y="6267596"/>
            <a:ext cx="11054080" cy="1937173"/>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lt1"/>
              </a:buClr>
              <a:buSzPts val="5700"/>
              <a:buFont typeface="Calibri"/>
              <a:buNone/>
              <a:defRPr b="1" i="0" sz="57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1027290" y="4133997"/>
            <a:ext cx="11054080" cy="2133599"/>
          </a:xfrm>
          <a:prstGeom prst="rect">
            <a:avLst/>
          </a:prstGeom>
          <a:noFill/>
          <a:ln>
            <a:noFill/>
          </a:ln>
        </p:spPr>
        <p:txBody>
          <a:bodyPr anchorCtr="0" anchor="b" bIns="91425" lIns="91425" spcFirstLastPara="1" rIns="91425" wrap="square" tIns="91425"/>
          <a:lstStyle>
            <a:lvl1pPr indent="-228600" lvl="0" marL="457200" marR="0" rtl="0" algn="l">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228600" lvl="1" marL="914400" marR="0" rtl="0" algn="l">
              <a:spcBef>
                <a:spcPts val="520"/>
              </a:spcBef>
              <a:spcAft>
                <a:spcPts val="0"/>
              </a:spcAft>
              <a:buClr>
                <a:schemeClr val="lt1"/>
              </a:buClr>
              <a:buSzPts val="2600"/>
              <a:buFont typeface="Arial"/>
              <a:buNone/>
              <a:defRPr b="0" i="0" sz="2600" u="none" cap="none" strike="noStrike">
                <a:solidFill>
                  <a:schemeClr val="lt1"/>
                </a:solidFill>
                <a:latin typeface="Calibri"/>
                <a:ea typeface="Calibri"/>
                <a:cs typeface="Calibri"/>
                <a:sym typeface="Calibri"/>
              </a:defRPr>
            </a:lvl2pPr>
            <a:lvl3pPr indent="-228600" lvl="2" marL="1371600" marR="0" rtl="0" algn="l">
              <a:spcBef>
                <a:spcPts val="460"/>
              </a:spcBef>
              <a:spcAft>
                <a:spcPts val="0"/>
              </a:spcAft>
              <a:buClr>
                <a:schemeClr val="lt1"/>
              </a:buClr>
              <a:buSzPts val="2300"/>
              <a:buFont typeface="Arial"/>
              <a:buNone/>
              <a:defRPr b="0" i="0" sz="2300" u="none" cap="none" strike="noStrike">
                <a:solidFill>
                  <a:schemeClr val="lt1"/>
                </a:solidFill>
                <a:latin typeface="Calibri"/>
                <a:ea typeface="Calibri"/>
                <a:cs typeface="Calibri"/>
                <a:sym typeface="Calibri"/>
              </a:defRPr>
            </a:lvl3pPr>
            <a:lvl4pPr indent="-228600" lvl="3" marL="18288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indent="-228600" lvl="4" marL="22860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indent="-228600" lvl="5" marL="27432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indent="-228600" lvl="6" marL="32004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indent="-228600" lvl="7" marL="36576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indent="-228600" lvl="8" marL="41148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26" name="Shape 26"/>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27" name="Shape 27"/>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28" name="Shape 28"/>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sz="1700">
                <a:solidFill>
                  <a:schemeClr val="lt1"/>
                </a:solidFill>
                <a:latin typeface="Gill Sans"/>
                <a:ea typeface="Gill Sans"/>
                <a:cs typeface="Gill Sans"/>
                <a:sym typeface="Gill Sans"/>
              </a:defRPr>
            </a:lvl1pPr>
            <a:lvl2pPr indent="0" lvl="1" marL="0" marR="0" rtl="0" algn="r">
              <a:spcBef>
                <a:spcPts val="0"/>
              </a:spcBef>
              <a:spcAft>
                <a:spcPts val="0"/>
              </a:spcAft>
              <a:buNone/>
              <a:defRPr sz="1700">
                <a:solidFill>
                  <a:schemeClr val="lt1"/>
                </a:solidFill>
                <a:latin typeface="Gill Sans"/>
                <a:ea typeface="Gill Sans"/>
                <a:cs typeface="Gill Sans"/>
                <a:sym typeface="Gill Sans"/>
              </a:defRPr>
            </a:lvl2pPr>
            <a:lvl3pPr indent="0" lvl="2" marL="0" marR="0" rtl="0" algn="r">
              <a:spcBef>
                <a:spcPts val="0"/>
              </a:spcBef>
              <a:spcAft>
                <a:spcPts val="0"/>
              </a:spcAft>
              <a:buNone/>
              <a:defRPr sz="1700">
                <a:solidFill>
                  <a:schemeClr val="lt1"/>
                </a:solidFill>
                <a:latin typeface="Gill Sans"/>
                <a:ea typeface="Gill Sans"/>
                <a:cs typeface="Gill Sans"/>
                <a:sym typeface="Gill Sans"/>
              </a:defRPr>
            </a:lvl3pPr>
            <a:lvl4pPr indent="0" lvl="3" marL="0" marR="0" rtl="0" algn="r">
              <a:spcBef>
                <a:spcPts val="0"/>
              </a:spcBef>
              <a:spcAft>
                <a:spcPts val="0"/>
              </a:spcAft>
              <a:buNone/>
              <a:defRPr sz="1700">
                <a:solidFill>
                  <a:schemeClr val="lt1"/>
                </a:solidFill>
                <a:latin typeface="Gill Sans"/>
                <a:ea typeface="Gill Sans"/>
                <a:cs typeface="Gill Sans"/>
                <a:sym typeface="Gill Sans"/>
              </a:defRPr>
            </a:lvl4pPr>
            <a:lvl5pPr indent="0" lvl="4" marL="0" marR="0" rtl="0" algn="r">
              <a:spcBef>
                <a:spcPts val="0"/>
              </a:spcBef>
              <a:spcAft>
                <a:spcPts val="0"/>
              </a:spcAft>
              <a:buNone/>
              <a:defRPr sz="1700">
                <a:solidFill>
                  <a:schemeClr val="lt1"/>
                </a:solidFill>
                <a:latin typeface="Gill Sans"/>
                <a:ea typeface="Gill Sans"/>
                <a:cs typeface="Gill Sans"/>
                <a:sym typeface="Gill Sans"/>
              </a:defRPr>
            </a:lvl5pPr>
            <a:lvl6pPr indent="0" lvl="5" marL="0" marR="0" rtl="0" algn="r">
              <a:spcBef>
                <a:spcPts val="0"/>
              </a:spcBef>
              <a:spcAft>
                <a:spcPts val="0"/>
              </a:spcAft>
              <a:buNone/>
              <a:defRPr sz="1700">
                <a:solidFill>
                  <a:schemeClr val="lt1"/>
                </a:solidFill>
                <a:latin typeface="Gill Sans"/>
                <a:ea typeface="Gill Sans"/>
                <a:cs typeface="Gill Sans"/>
                <a:sym typeface="Gill Sans"/>
              </a:defRPr>
            </a:lvl6pPr>
            <a:lvl7pPr indent="0" lvl="6" marL="0" marR="0" rtl="0" algn="r">
              <a:spcBef>
                <a:spcPts val="0"/>
              </a:spcBef>
              <a:spcAft>
                <a:spcPts val="0"/>
              </a:spcAft>
              <a:buNone/>
              <a:defRPr sz="1700">
                <a:solidFill>
                  <a:schemeClr val="lt1"/>
                </a:solidFill>
                <a:latin typeface="Gill Sans"/>
                <a:ea typeface="Gill Sans"/>
                <a:cs typeface="Gill Sans"/>
                <a:sym typeface="Gill Sans"/>
              </a:defRPr>
            </a:lvl7pPr>
            <a:lvl8pPr indent="0" lvl="7" marL="0" marR="0" rtl="0" algn="r">
              <a:spcBef>
                <a:spcPts val="0"/>
              </a:spcBef>
              <a:spcAft>
                <a:spcPts val="0"/>
              </a:spcAft>
              <a:buNone/>
              <a:defRPr sz="1700">
                <a:solidFill>
                  <a:schemeClr val="lt1"/>
                </a:solidFill>
                <a:latin typeface="Gill Sans"/>
                <a:ea typeface="Gill Sans"/>
                <a:cs typeface="Gill Sans"/>
                <a:sym typeface="Gill Sans"/>
              </a:defRPr>
            </a:lvl8pPr>
            <a:lvl9pPr indent="0" lvl="8" marL="0" marR="0" rtl="0" algn="r">
              <a:spcBef>
                <a:spcPts val="0"/>
              </a:spcBef>
              <a:spcAft>
                <a:spcPts val="0"/>
              </a:spcAft>
              <a:buNone/>
              <a:defRPr sz="1700">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Shape 30"/>
          <p:cNvSpPr txBox="1"/>
          <p:nvPr>
            <p:ph type="title"/>
          </p:nvPr>
        </p:nvSpPr>
        <p:spPr>
          <a:xfrm>
            <a:off x="650240" y="390596"/>
            <a:ext cx="11704320" cy="16256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6300"/>
              <a:buFont typeface="Calibri"/>
              <a:buNone/>
              <a:defRPr b="0" i="0" sz="6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Shape 31"/>
          <p:cNvSpPr txBox="1"/>
          <p:nvPr>
            <p:ph idx="1" type="body"/>
          </p:nvPr>
        </p:nvSpPr>
        <p:spPr>
          <a:xfrm>
            <a:off x="650240" y="2275845"/>
            <a:ext cx="5743787" cy="6436925"/>
          </a:xfrm>
          <a:prstGeom prst="rect">
            <a:avLst/>
          </a:prstGeom>
          <a:noFill/>
          <a:ln>
            <a:noFill/>
          </a:ln>
        </p:spPr>
        <p:txBody>
          <a:bodyPr anchorCtr="0" anchor="t" bIns="91425" lIns="91425" spcFirstLastPara="1" rIns="91425" wrap="square" tIns="91425"/>
          <a:lstStyle>
            <a:lvl1pPr indent="-482600" lvl="0" marL="457200" marR="0" rtl="0" algn="l">
              <a:spcBef>
                <a:spcPts val="800"/>
              </a:spcBef>
              <a:spcAft>
                <a:spcPts val="0"/>
              </a:spcAft>
              <a:buClr>
                <a:schemeClr val="lt1"/>
              </a:buClr>
              <a:buSzPts val="4000"/>
              <a:buFont typeface="Arial"/>
              <a:buChar char="•"/>
              <a:defRPr b="0" i="0" sz="4000" u="none" cap="none" strike="noStrike">
                <a:solidFill>
                  <a:schemeClr val="lt1"/>
                </a:solidFill>
                <a:latin typeface="Calibri"/>
                <a:ea typeface="Calibri"/>
                <a:cs typeface="Calibri"/>
                <a:sym typeface="Calibri"/>
              </a:defRPr>
            </a:lvl1pPr>
            <a:lvl2pPr indent="-444500" lvl="1" marL="914400" marR="0" rtl="0" algn="l">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2pPr>
            <a:lvl3pPr indent="-406400" lvl="2" marL="13716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3pPr>
            <a:lvl4pPr indent="-393700" lvl="3" marL="18288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4pPr>
            <a:lvl5pPr indent="-393700" lvl="4" marL="22860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5pPr>
            <a:lvl6pPr indent="-393700" lvl="5" marL="27432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6pPr>
            <a:lvl7pPr indent="-393700" lvl="6" marL="32004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7pPr>
            <a:lvl8pPr indent="-393700" lvl="7" marL="36576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8pPr>
            <a:lvl9pPr indent="-393700" lvl="8" marL="41148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9pPr>
          </a:lstStyle>
          <a:p/>
        </p:txBody>
      </p:sp>
      <p:sp>
        <p:nvSpPr>
          <p:cNvPr id="32" name="Shape 32"/>
          <p:cNvSpPr txBox="1"/>
          <p:nvPr>
            <p:ph idx="2" type="body"/>
          </p:nvPr>
        </p:nvSpPr>
        <p:spPr>
          <a:xfrm>
            <a:off x="6610773" y="2275845"/>
            <a:ext cx="5743787" cy="6436925"/>
          </a:xfrm>
          <a:prstGeom prst="rect">
            <a:avLst/>
          </a:prstGeom>
          <a:noFill/>
          <a:ln>
            <a:noFill/>
          </a:ln>
        </p:spPr>
        <p:txBody>
          <a:bodyPr anchorCtr="0" anchor="t" bIns="91425" lIns="91425" spcFirstLastPara="1" rIns="91425" wrap="square" tIns="91425"/>
          <a:lstStyle>
            <a:lvl1pPr indent="-482600" lvl="0" marL="457200" marR="0" rtl="0" algn="l">
              <a:spcBef>
                <a:spcPts val="800"/>
              </a:spcBef>
              <a:spcAft>
                <a:spcPts val="0"/>
              </a:spcAft>
              <a:buClr>
                <a:schemeClr val="lt1"/>
              </a:buClr>
              <a:buSzPts val="4000"/>
              <a:buFont typeface="Arial"/>
              <a:buChar char="•"/>
              <a:defRPr b="0" i="0" sz="4000" u="none" cap="none" strike="noStrike">
                <a:solidFill>
                  <a:schemeClr val="lt1"/>
                </a:solidFill>
                <a:latin typeface="Calibri"/>
                <a:ea typeface="Calibri"/>
                <a:cs typeface="Calibri"/>
                <a:sym typeface="Calibri"/>
              </a:defRPr>
            </a:lvl1pPr>
            <a:lvl2pPr indent="-444500" lvl="1" marL="914400" marR="0" rtl="0" algn="l">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2pPr>
            <a:lvl3pPr indent="-406400" lvl="2" marL="13716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3pPr>
            <a:lvl4pPr indent="-393700" lvl="3" marL="18288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4pPr>
            <a:lvl5pPr indent="-393700" lvl="4" marL="22860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5pPr>
            <a:lvl6pPr indent="-393700" lvl="5" marL="27432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6pPr>
            <a:lvl7pPr indent="-393700" lvl="6" marL="32004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7pPr>
            <a:lvl8pPr indent="-393700" lvl="7" marL="36576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8pPr>
            <a:lvl9pPr indent="-393700" lvl="8" marL="41148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9pPr>
          </a:lstStyle>
          <a:p/>
        </p:txBody>
      </p:sp>
      <p:sp>
        <p:nvSpPr>
          <p:cNvPr id="33" name="Shape 33"/>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34" name="Shape 34"/>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35" name="Shape 35"/>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sz="1700">
                <a:solidFill>
                  <a:schemeClr val="lt1"/>
                </a:solidFill>
                <a:latin typeface="Gill Sans"/>
                <a:ea typeface="Gill Sans"/>
                <a:cs typeface="Gill Sans"/>
                <a:sym typeface="Gill Sans"/>
              </a:defRPr>
            </a:lvl1pPr>
            <a:lvl2pPr indent="0" lvl="1" marL="0" marR="0" rtl="0" algn="r">
              <a:spcBef>
                <a:spcPts val="0"/>
              </a:spcBef>
              <a:spcAft>
                <a:spcPts val="0"/>
              </a:spcAft>
              <a:buNone/>
              <a:defRPr sz="1700">
                <a:solidFill>
                  <a:schemeClr val="lt1"/>
                </a:solidFill>
                <a:latin typeface="Gill Sans"/>
                <a:ea typeface="Gill Sans"/>
                <a:cs typeface="Gill Sans"/>
                <a:sym typeface="Gill Sans"/>
              </a:defRPr>
            </a:lvl2pPr>
            <a:lvl3pPr indent="0" lvl="2" marL="0" marR="0" rtl="0" algn="r">
              <a:spcBef>
                <a:spcPts val="0"/>
              </a:spcBef>
              <a:spcAft>
                <a:spcPts val="0"/>
              </a:spcAft>
              <a:buNone/>
              <a:defRPr sz="1700">
                <a:solidFill>
                  <a:schemeClr val="lt1"/>
                </a:solidFill>
                <a:latin typeface="Gill Sans"/>
                <a:ea typeface="Gill Sans"/>
                <a:cs typeface="Gill Sans"/>
                <a:sym typeface="Gill Sans"/>
              </a:defRPr>
            </a:lvl3pPr>
            <a:lvl4pPr indent="0" lvl="3" marL="0" marR="0" rtl="0" algn="r">
              <a:spcBef>
                <a:spcPts val="0"/>
              </a:spcBef>
              <a:spcAft>
                <a:spcPts val="0"/>
              </a:spcAft>
              <a:buNone/>
              <a:defRPr sz="1700">
                <a:solidFill>
                  <a:schemeClr val="lt1"/>
                </a:solidFill>
                <a:latin typeface="Gill Sans"/>
                <a:ea typeface="Gill Sans"/>
                <a:cs typeface="Gill Sans"/>
                <a:sym typeface="Gill Sans"/>
              </a:defRPr>
            </a:lvl4pPr>
            <a:lvl5pPr indent="0" lvl="4" marL="0" marR="0" rtl="0" algn="r">
              <a:spcBef>
                <a:spcPts val="0"/>
              </a:spcBef>
              <a:spcAft>
                <a:spcPts val="0"/>
              </a:spcAft>
              <a:buNone/>
              <a:defRPr sz="1700">
                <a:solidFill>
                  <a:schemeClr val="lt1"/>
                </a:solidFill>
                <a:latin typeface="Gill Sans"/>
                <a:ea typeface="Gill Sans"/>
                <a:cs typeface="Gill Sans"/>
                <a:sym typeface="Gill Sans"/>
              </a:defRPr>
            </a:lvl5pPr>
            <a:lvl6pPr indent="0" lvl="5" marL="0" marR="0" rtl="0" algn="r">
              <a:spcBef>
                <a:spcPts val="0"/>
              </a:spcBef>
              <a:spcAft>
                <a:spcPts val="0"/>
              </a:spcAft>
              <a:buNone/>
              <a:defRPr sz="1700">
                <a:solidFill>
                  <a:schemeClr val="lt1"/>
                </a:solidFill>
                <a:latin typeface="Gill Sans"/>
                <a:ea typeface="Gill Sans"/>
                <a:cs typeface="Gill Sans"/>
                <a:sym typeface="Gill Sans"/>
              </a:defRPr>
            </a:lvl6pPr>
            <a:lvl7pPr indent="0" lvl="6" marL="0" marR="0" rtl="0" algn="r">
              <a:spcBef>
                <a:spcPts val="0"/>
              </a:spcBef>
              <a:spcAft>
                <a:spcPts val="0"/>
              </a:spcAft>
              <a:buNone/>
              <a:defRPr sz="1700">
                <a:solidFill>
                  <a:schemeClr val="lt1"/>
                </a:solidFill>
                <a:latin typeface="Gill Sans"/>
                <a:ea typeface="Gill Sans"/>
                <a:cs typeface="Gill Sans"/>
                <a:sym typeface="Gill Sans"/>
              </a:defRPr>
            </a:lvl7pPr>
            <a:lvl8pPr indent="0" lvl="7" marL="0" marR="0" rtl="0" algn="r">
              <a:spcBef>
                <a:spcPts val="0"/>
              </a:spcBef>
              <a:spcAft>
                <a:spcPts val="0"/>
              </a:spcAft>
              <a:buNone/>
              <a:defRPr sz="1700">
                <a:solidFill>
                  <a:schemeClr val="lt1"/>
                </a:solidFill>
                <a:latin typeface="Gill Sans"/>
                <a:ea typeface="Gill Sans"/>
                <a:cs typeface="Gill Sans"/>
                <a:sym typeface="Gill Sans"/>
              </a:defRPr>
            </a:lvl8pPr>
            <a:lvl9pPr indent="0" lvl="8" marL="0" marR="0" rtl="0" algn="r">
              <a:spcBef>
                <a:spcPts val="0"/>
              </a:spcBef>
              <a:spcAft>
                <a:spcPts val="0"/>
              </a:spcAft>
              <a:buNone/>
              <a:defRPr sz="1700">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Shape 37"/>
          <p:cNvSpPr txBox="1"/>
          <p:nvPr>
            <p:ph type="title"/>
          </p:nvPr>
        </p:nvSpPr>
        <p:spPr>
          <a:xfrm>
            <a:off x="650240" y="390596"/>
            <a:ext cx="11704320" cy="16256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6300"/>
              <a:buFont typeface="Calibri"/>
              <a:buNone/>
              <a:defRPr b="0" i="0" sz="6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Shape 38"/>
          <p:cNvSpPr txBox="1"/>
          <p:nvPr>
            <p:ph idx="1" type="body"/>
          </p:nvPr>
        </p:nvSpPr>
        <p:spPr>
          <a:xfrm>
            <a:off x="650240" y="2183272"/>
            <a:ext cx="5746045" cy="909884"/>
          </a:xfrm>
          <a:prstGeom prst="rect">
            <a:avLst/>
          </a:prstGeom>
          <a:noFill/>
          <a:ln>
            <a:noFill/>
          </a:ln>
        </p:spPr>
        <p:txBody>
          <a:bodyPr anchorCtr="0" anchor="b" bIns="91425" lIns="91425" spcFirstLastPara="1" rIns="91425" wrap="square" tIns="91425"/>
          <a:lstStyle>
            <a:lvl1pPr indent="-228600" lvl="0" marL="457200" marR="0" rtl="0" algn="l">
              <a:spcBef>
                <a:spcPts val="680"/>
              </a:spcBef>
              <a:spcAft>
                <a:spcPts val="0"/>
              </a:spcAft>
              <a:buClr>
                <a:schemeClr val="lt1"/>
              </a:buClr>
              <a:buSzPts val="3400"/>
              <a:buFont typeface="Arial"/>
              <a:buNone/>
              <a:defRPr b="1" i="0" sz="3400" u="none" cap="none" strike="noStrike">
                <a:solidFill>
                  <a:schemeClr val="lt1"/>
                </a:solidFill>
                <a:latin typeface="Calibri"/>
                <a:ea typeface="Calibri"/>
                <a:cs typeface="Calibri"/>
                <a:sym typeface="Calibri"/>
              </a:defRPr>
            </a:lvl1pPr>
            <a:lvl2pPr indent="-228600" lvl="1" marL="914400" marR="0" rtl="0" algn="l">
              <a:spcBef>
                <a:spcPts val="56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2pPr>
            <a:lvl3pPr indent="-228600" lvl="2" marL="1371600" marR="0" rtl="0" algn="l">
              <a:spcBef>
                <a:spcPts val="520"/>
              </a:spcBef>
              <a:spcAft>
                <a:spcPts val="0"/>
              </a:spcAft>
              <a:buClr>
                <a:schemeClr val="lt1"/>
              </a:buClr>
              <a:buSzPts val="2600"/>
              <a:buFont typeface="Arial"/>
              <a:buNone/>
              <a:defRPr b="1" i="0" sz="2600" u="none" cap="none" strike="noStrike">
                <a:solidFill>
                  <a:schemeClr val="lt1"/>
                </a:solidFill>
                <a:latin typeface="Calibri"/>
                <a:ea typeface="Calibri"/>
                <a:cs typeface="Calibri"/>
                <a:sym typeface="Calibri"/>
              </a:defRPr>
            </a:lvl3pPr>
            <a:lvl4pPr indent="-228600" lvl="3" marL="18288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4pPr>
            <a:lvl5pPr indent="-228600" lvl="4" marL="22860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5pPr>
            <a:lvl6pPr indent="-228600" lvl="5" marL="27432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6pPr>
            <a:lvl7pPr indent="-228600" lvl="6" marL="32004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7pPr>
            <a:lvl8pPr indent="-228600" lvl="7" marL="36576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8pPr>
            <a:lvl9pPr indent="-228600" lvl="8" marL="41148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9pPr>
          </a:lstStyle>
          <a:p/>
        </p:txBody>
      </p:sp>
      <p:sp>
        <p:nvSpPr>
          <p:cNvPr id="39" name="Shape 39"/>
          <p:cNvSpPr txBox="1"/>
          <p:nvPr>
            <p:ph idx="2" type="body"/>
          </p:nvPr>
        </p:nvSpPr>
        <p:spPr>
          <a:xfrm>
            <a:off x="650240" y="3093155"/>
            <a:ext cx="5746045" cy="5619610"/>
          </a:xfrm>
          <a:prstGeom prst="rect">
            <a:avLst/>
          </a:prstGeom>
          <a:noFill/>
          <a:ln>
            <a:noFill/>
          </a:ln>
        </p:spPr>
        <p:txBody>
          <a:bodyPr anchorCtr="0" anchor="t" bIns="91425" lIns="91425" spcFirstLastPara="1" rIns="91425" wrap="square" tIns="91425"/>
          <a:lstStyle>
            <a:lvl1pPr indent="-444500" lvl="0" marL="457200" marR="0" rtl="0" algn="l">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93700" lvl="2" marL="13716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3pPr>
            <a:lvl4pPr indent="-374650" lvl="3" marL="18288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4pPr>
            <a:lvl5pPr indent="-374650" lvl="4" marL="22860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5pPr>
            <a:lvl6pPr indent="-374650" lvl="5" marL="27432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6pPr>
            <a:lvl7pPr indent="-374650" lvl="6" marL="32004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7pPr>
            <a:lvl8pPr indent="-374650" lvl="7" marL="36576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8pPr>
            <a:lvl9pPr indent="-374650" lvl="8" marL="41148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9pPr>
          </a:lstStyle>
          <a:p/>
        </p:txBody>
      </p:sp>
      <p:sp>
        <p:nvSpPr>
          <p:cNvPr id="40" name="Shape 40"/>
          <p:cNvSpPr txBox="1"/>
          <p:nvPr>
            <p:ph idx="3" type="body"/>
          </p:nvPr>
        </p:nvSpPr>
        <p:spPr>
          <a:xfrm>
            <a:off x="6606260" y="2183272"/>
            <a:ext cx="5748302" cy="909884"/>
          </a:xfrm>
          <a:prstGeom prst="rect">
            <a:avLst/>
          </a:prstGeom>
          <a:noFill/>
          <a:ln>
            <a:noFill/>
          </a:ln>
        </p:spPr>
        <p:txBody>
          <a:bodyPr anchorCtr="0" anchor="b" bIns="91425" lIns="91425" spcFirstLastPara="1" rIns="91425" wrap="square" tIns="91425"/>
          <a:lstStyle>
            <a:lvl1pPr indent="-228600" lvl="0" marL="457200" marR="0" rtl="0" algn="l">
              <a:spcBef>
                <a:spcPts val="680"/>
              </a:spcBef>
              <a:spcAft>
                <a:spcPts val="0"/>
              </a:spcAft>
              <a:buClr>
                <a:schemeClr val="lt1"/>
              </a:buClr>
              <a:buSzPts val="3400"/>
              <a:buFont typeface="Arial"/>
              <a:buNone/>
              <a:defRPr b="1" i="0" sz="3400" u="none" cap="none" strike="noStrike">
                <a:solidFill>
                  <a:schemeClr val="lt1"/>
                </a:solidFill>
                <a:latin typeface="Calibri"/>
                <a:ea typeface="Calibri"/>
                <a:cs typeface="Calibri"/>
                <a:sym typeface="Calibri"/>
              </a:defRPr>
            </a:lvl1pPr>
            <a:lvl2pPr indent="-228600" lvl="1" marL="914400" marR="0" rtl="0" algn="l">
              <a:spcBef>
                <a:spcPts val="56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2pPr>
            <a:lvl3pPr indent="-228600" lvl="2" marL="1371600" marR="0" rtl="0" algn="l">
              <a:spcBef>
                <a:spcPts val="520"/>
              </a:spcBef>
              <a:spcAft>
                <a:spcPts val="0"/>
              </a:spcAft>
              <a:buClr>
                <a:schemeClr val="lt1"/>
              </a:buClr>
              <a:buSzPts val="2600"/>
              <a:buFont typeface="Arial"/>
              <a:buNone/>
              <a:defRPr b="1" i="0" sz="2600" u="none" cap="none" strike="noStrike">
                <a:solidFill>
                  <a:schemeClr val="lt1"/>
                </a:solidFill>
                <a:latin typeface="Calibri"/>
                <a:ea typeface="Calibri"/>
                <a:cs typeface="Calibri"/>
                <a:sym typeface="Calibri"/>
              </a:defRPr>
            </a:lvl3pPr>
            <a:lvl4pPr indent="-228600" lvl="3" marL="18288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4pPr>
            <a:lvl5pPr indent="-228600" lvl="4" marL="22860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5pPr>
            <a:lvl6pPr indent="-228600" lvl="5" marL="27432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6pPr>
            <a:lvl7pPr indent="-228600" lvl="6" marL="32004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7pPr>
            <a:lvl8pPr indent="-228600" lvl="7" marL="36576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8pPr>
            <a:lvl9pPr indent="-228600" lvl="8" marL="4114800" marR="0" rtl="0" algn="l">
              <a:spcBef>
                <a:spcPts val="460"/>
              </a:spcBef>
              <a:spcAft>
                <a:spcPts val="0"/>
              </a:spcAft>
              <a:buClr>
                <a:schemeClr val="lt1"/>
              </a:buClr>
              <a:buSzPts val="2300"/>
              <a:buFont typeface="Arial"/>
              <a:buNone/>
              <a:defRPr b="1" i="0" sz="2300" u="none" cap="none" strike="noStrike">
                <a:solidFill>
                  <a:schemeClr val="lt1"/>
                </a:solidFill>
                <a:latin typeface="Calibri"/>
                <a:ea typeface="Calibri"/>
                <a:cs typeface="Calibri"/>
                <a:sym typeface="Calibri"/>
              </a:defRPr>
            </a:lvl9pPr>
          </a:lstStyle>
          <a:p/>
        </p:txBody>
      </p:sp>
      <p:sp>
        <p:nvSpPr>
          <p:cNvPr id="41" name="Shape 41"/>
          <p:cNvSpPr txBox="1"/>
          <p:nvPr>
            <p:ph idx="4" type="body"/>
          </p:nvPr>
        </p:nvSpPr>
        <p:spPr>
          <a:xfrm>
            <a:off x="6606260" y="3093155"/>
            <a:ext cx="5748302" cy="5619610"/>
          </a:xfrm>
          <a:prstGeom prst="rect">
            <a:avLst/>
          </a:prstGeom>
          <a:noFill/>
          <a:ln>
            <a:noFill/>
          </a:ln>
        </p:spPr>
        <p:txBody>
          <a:bodyPr anchorCtr="0" anchor="t" bIns="91425" lIns="91425" spcFirstLastPara="1" rIns="91425" wrap="square" tIns="91425"/>
          <a:lstStyle>
            <a:lvl1pPr indent="-444500" lvl="0" marL="457200" marR="0" rtl="0" algn="l">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93700" lvl="2" marL="1371600" marR="0" rtl="0" algn="l">
              <a:spcBef>
                <a:spcPts val="520"/>
              </a:spcBef>
              <a:spcAft>
                <a:spcPts val="0"/>
              </a:spcAft>
              <a:buClr>
                <a:schemeClr val="lt1"/>
              </a:buClr>
              <a:buSzPts val="2600"/>
              <a:buFont typeface="Arial"/>
              <a:buChar char="•"/>
              <a:defRPr b="0" i="0" sz="2600" u="none" cap="none" strike="noStrike">
                <a:solidFill>
                  <a:schemeClr val="lt1"/>
                </a:solidFill>
                <a:latin typeface="Calibri"/>
                <a:ea typeface="Calibri"/>
                <a:cs typeface="Calibri"/>
                <a:sym typeface="Calibri"/>
              </a:defRPr>
            </a:lvl3pPr>
            <a:lvl4pPr indent="-374650" lvl="3" marL="18288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4pPr>
            <a:lvl5pPr indent="-374650" lvl="4" marL="22860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5pPr>
            <a:lvl6pPr indent="-374650" lvl="5" marL="27432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6pPr>
            <a:lvl7pPr indent="-374650" lvl="6" marL="32004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7pPr>
            <a:lvl8pPr indent="-374650" lvl="7" marL="36576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8pPr>
            <a:lvl9pPr indent="-374650" lvl="8" marL="4114800" marR="0" rtl="0" algn="l">
              <a:spcBef>
                <a:spcPts val="460"/>
              </a:spcBef>
              <a:spcAft>
                <a:spcPts val="0"/>
              </a:spcAft>
              <a:buClr>
                <a:schemeClr val="lt1"/>
              </a:buClr>
              <a:buSzPts val="2300"/>
              <a:buFont typeface="Arial"/>
              <a:buChar char="•"/>
              <a:defRPr b="0" i="0" sz="2300" u="none" cap="none" strike="noStrike">
                <a:solidFill>
                  <a:schemeClr val="lt1"/>
                </a:solidFill>
                <a:latin typeface="Calibri"/>
                <a:ea typeface="Calibri"/>
                <a:cs typeface="Calibri"/>
                <a:sym typeface="Calibri"/>
              </a:defRPr>
            </a:lvl9pPr>
          </a:lstStyle>
          <a:p/>
        </p:txBody>
      </p:sp>
      <p:sp>
        <p:nvSpPr>
          <p:cNvPr id="42" name="Shape 42"/>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43" name="Shape 43"/>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44" name="Shape 44"/>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sz="1700">
                <a:solidFill>
                  <a:schemeClr val="lt1"/>
                </a:solidFill>
                <a:latin typeface="Gill Sans"/>
                <a:ea typeface="Gill Sans"/>
                <a:cs typeface="Gill Sans"/>
                <a:sym typeface="Gill Sans"/>
              </a:defRPr>
            </a:lvl1pPr>
            <a:lvl2pPr indent="0" lvl="1" marL="0" marR="0" rtl="0" algn="r">
              <a:spcBef>
                <a:spcPts val="0"/>
              </a:spcBef>
              <a:spcAft>
                <a:spcPts val="0"/>
              </a:spcAft>
              <a:buNone/>
              <a:defRPr sz="1700">
                <a:solidFill>
                  <a:schemeClr val="lt1"/>
                </a:solidFill>
                <a:latin typeface="Gill Sans"/>
                <a:ea typeface="Gill Sans"/>
                <a:cs typeface="Gill Sans"/>
                <a:sym typeface="Gill Sans"/>
              </a:defRPr>
            </a:lvl2pPr>
            <a:lvl3pPr indent="0" lvl="2" marL="0" marR="0" rtl="0" algn="r">
              <a:spcBef>
                <a:spcPts val="0"/>
              </a:spcBef>
              <a:spcAft>
                <a:spcPts val="0"/>
              </a:spcAft>
              <a:buNone/>
              <a:defRPr sz="1700">
                <a:solidFill>
                  <a:schemeClr val="lt1"/>
                </a:solidFill>
                <a:latin typeface="Gill Sans"/>
                <a:ea typeface="Gill Sans"/>
                <a:cs typeface="Gill Sans"/>
                <a:sym typeface="Gill Sans"/>
              </a:defRPr>
            </a:lvl3pPr>
            <a:lvl4pPr indent="0" lvl="3" marL="0" marR="0" rtl="0" algn="r">
              <a:spcBef>
                <a:spcPts val="0"/>
              </a:spcBef>
              <a:spcAft>
                <a:spcPts val="0"/>
              </a:spcAft>
              <a:buNone/>
              <a:defRPr sz="1700">
                <a:solidFill>
                  <a:schemeClr val="lt1"/>
                </a:solidFill>
                <a:latin typeface="Gill Sans"/>
                <a:ea typeface="Gill Sans"/>
                <a:cs typeface="Gill Sans"/>
                <a:sym typeface="Gill Sans"/>
              </a:defRPr>
            </a:lvl4pPr>
            <a:lvl5pPr indent="0" lvl="4" marL="0" marR="0" rtl="0" algn="r">
              <a:spcBef>
                <a:spcPts val="0"/>
              </a:spcBef>
              <a:spcAft>
                <a:spcPts val="0"/>
              </a:spcAft>
              <a:buNone/>
              <a:defRPr sz="1700">
                <a:solidFill>
                  <a:schemeClr val="lt1"/>
                </a:solidFill>
                <a:latin typeface="Gill Sans"/>
                <a:ea typeface="Gill Sans"/>
                <a:cs typeface="Gill Sans"/>
                <a:sym typeface="Gill Sans"/>
              </a:defRPr>
            </a:lvl5pPr>
            <a:lvl6pPr indent="0" lvl="5" marL="0" marR="0" rtl="0" algn="r">
              <a:spcBef>
                <a:spcPts val="0"/>
              </a:spcBef>
              <a:spcAft>
                <a:spcPts val="0"/>
              </a:spcAft>
              <a:buNone/>
              <a:defRPr sz="1700">
                <a:solidFill>
                  <a:schemeClr val="lt1"/>
                </a:solidFill>
                <a:latin typeface="Gill Sans"/>
                <a:ea typeface="Gill Sans"/>
                <a:cs typeface="Gill Sans"/>
                <a:sym typeface="Gill Sans"/>
              </a:defRPr>
            </a:lvl6pPr>
            <a:lvl7pPr indent="0" lvl="6" marL="0" marR="0" rtl="0" algn="r">
              <a:spcBef>
                <a:spcPts val="0"/>
              </a:spcBef>
              <a:spcAft>
                <a:spcPts val="0"/>
              </a:spcAft>
              <a:buNone/>
              <a:defRPr sz="1700">
                <a:solidFill>
                  <a:schemeClr val="lt1"/>
                </a:solidFill>
                <a:latin typeface="Gill Sans"/>
                <a:ea typeface="Gill Sans"/>
                <a:cs typeface="Gill Sans"/>
                <a:sym typeface="Gill Sans"/>
              </a:defRPr>
            </a:lvl7pPr>
            <a:lvl8pPr indent="0" lvl="7" marL="0" marR="0" rtl="0" algn="r">
              <a:spcBef>
                <a:spcPts val="0"/>
              </a:spcBef>
              <a:spcAft>
                <a:spcPts val="0"/>
              </a:spcAft>
              <a:buNone/>
              <a:defRPr sz="1700">
                <a:solidFill>
                  <a:schemeClr val="lt1"/>
                </a:solidFill>
                <a:latin typeface="Gill Sans"/>
                <a:ea typeface="Gill Sans"/>
                <a:cs typeface="Gill Sans"/>
                <a:sym typeface="Gill Sans"/>
              </a:defRPr>
            </a:lvl8pPr>
            <a:lvl9pPr indent="0" lvl="8" marL="0" marR="0" rtl="0" algn="r">
              <a:spcBef>
                <a:spcPts val="0"/>
              </a:spcBef>
              <a:spcAft>
                <a:spcPts val="0"/>
              </a:spcAft>
              <a:buNone/>
              <a:defRPr sz="1700">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Shape 46"/>
          <p:cNvSpPr txBox="1"/>
          <p:nvPr>
            <p:ph type="title"/>
          </p:nvPr>
        </p:nvSpPr>
        <p:spPr>
          <a:xfrm>
            <a:off x="650240" y="390596"/>
            <a:ext cx="11704320" cy="16256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6300"/>
              <a:buFont typeface="Calibri"/>
              <a:buNone/>
              <a:defRPr b="0" i="0" sz="6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48" name="Shape 48"/>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49" name="Shape 49"/>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sz="1700">
                <a:solidFill>
                  <a:schemeClr val="lt1"/>
                </a:solidFill>
                <a:latin typeface="Gill Sans"/>
                <a:ea typeface="Gill Sans"/>
                <a:cs typeface="Gill Sans"/>
                <a:sym typeface="Gill Sans"/>
              </a:defRPr>
            </a:lvl1pPr>
            <a:lvl2pPr indent="0" lvl="1" marL="0" marR="0" rtl="0" algn="r">
              <a:spcBef>
                <a:spcPts val="0"/>
              </a:spcBef>
              <a:spcAft>
                <a:spcPts val="0"/>
              </a:spcAft>
              <a:buNone/>
              <a:defRPr sz="1700">
                <a:solidFill>
                  <a:schemeClr val="lt1"/>
                </a:solidFill>
                <a:latin typeface="Gill Sans"/>
                <a:ea typeface="Gill Sans"/>
                <a:cs typeface="Gill Sans"/>
                <a:sym typeface="Gill Sans"/>
              </a:defRPr>
            </a:lvl2pPr>
            <a:lvl3pPr indent="0" lvl="2" marL="0" marR="0" rtl="0" algn="r">
              <a:spcBef>
                <a:spcPts val="0"/>
              </a:spcBef>
              <a:spcAft>
                <a:spcPts val="0"/>
              </a:spcAft>
              <a:buNone/>
              <a:defRPr sz="1700">
                <a:solidFill>
                  <a:schemeClr val="lt1"/>
                </a:solidFill>
                <a:latin typeface="Gill Sans"/>
                <a:ea typeface="Gill Sans"/>
                <a:cs typeface="Gill Sans"/>
                <a:sym typeface="Gill Sans"/>
              </a:defRPr>
            </a:lvl3pPr>
            <a:lvl4pPr indent="0" lvl="3" marL="0" marR="0" rtl="0" algn="r">
              <a:spcBef>
                <a:spcPts val="0"/>
              </a:spcBef>
              <a:spcAft>
                <a:spcPts val="0"/>
              </a:spcAft>
              <a:buNone/>
              <a:defRPr sz="1700">
                <a:solidFill>
                  <a:schemeClr val="lt1"/>
                </a:solidFill>
                <a:latin typeface="Gill Sans"/>
                <a:ea typeface="Gill Sans"/>
                <a:cs typeface="Gill Sans"/>
                <a:sym typeface="Gill Sans"/>
              </a:defRPr>
            </a:lvl4pPr>
            <a:lvl5pPr indent="0" lvl="4" marL="0" marR="0" rtl="0" algn="r">
              <a:spcBef>
                <a:spcPts val="0"/>
              </a:spcBef>
              <a:spcAft>
                <a:spcPts val="0"/>
              </a:spcAft>
              <a:buNone/>
              <a:defRPr sz="1700">
                <a:solidFill>
                  <a:schemeClr val="lt1"/>
                </a:solidFill>
                <a:latin typeface="Gill Sans"/>
                <a:ea typeface="Gill Sans"/>
                <a:cs typeface="Gill Sans"/>
                <a:sym typeface="Gill Sans"/>
              </a:defRPr>
            </a:lvl5pPr>
            <a:lvl6pPr indent="0" lvl="5" marL="0" marR="0" rtl="0" algn="r">
              <a:spcBef>
                <a:spcPts val="0"/>
              </a:spcBef>
              <a:spcAft>
                <a:spcPts val="0"/>
              </a:spcAft>
              <a:buNone/>
              <a:defRPr sz="1700">
                <a:solidFill>
                  <a:schemeClr val="lt1"/>
                </a:solidFill>
                <a:latin typeface="Gill Sans"/>
                <a:ea typeface="Gill Sans"/>
                <a:cs typeface="Gill Sans"/>
                <a:sym typeface="Gill Sans"/>
              </a:defRPr>
            </a:lvl6pPr>
            <a:lvl7pPr indent="0" lvl="6" marL="0" marR="0" rtl="0" algn="r">
              <a:spcBef>
                <a:spcPts val="0"/>
              </a:spcBef>
              <a:spcAft>
                <a:spcPts val="0"/>
              </a:spcAft>
              <a:buNone/>
              <a:defRPr sz="1700">
                <a:solidFill>
                  <a:schemeClr val="lt1"/>
                </a:solidFill>
                <a:latin typeface="Gill Sans"/>
                <a:ea typeface="Gill Sans"/>
                <a:cs typeface="Gill Sans"/>
                <a:sym typeface="Gill Sans"/>
              </a:defRPr>
            </a:lvl7pPr>
            <a:lvl8pPr indent="0" lvl="7" marL="0" marR="0" rtl="0" algn="r">
              <a:spcBef>
                <a:spcPts val="0"/>
              </a:spcBef>
              <a:spcAft>
                <a:spcPts val="0"/>
              </a:spcAft>
              <a:buNone/>
              <a:defRPr sz="1700">
                <a:solidFill>
                  <a:schemeClr val="lt1"/>
                </a:solidFill>
                <a:latin typeface="Gill Sans"/>
                <a:ea typeface="Gill Sans"/>
                <a:cs typeface="Gill Sans"/>
                <a:sym typeface="Gill Sans"/>
              </a:defRPr>
            </a:lvl8pPr>
            <a:lvl9pPr indent="0" lvl="8" marL="0" marR="0" rtl="0" algn="r">
              <a:spcBef>
                <a:spcPts val="0"/>
              </a:spcBef>
              <a:spcAft>
                <a:spcPts val="0"/>
              </a:spcAft>
              <a:buNone/>
              <a:defRPr sz="1700">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52" name="Shape 52"/>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53" name="Shape 53"/>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sz="1700">
                <a:solidFill>
                  <a:schemeClr val="lt1"/>
                </a:solidFill>
                <a:latin typeface="Gill Sans"/>
                <a:ea typeface="Gill Sans"/>
                <a:cs typeface="Gill Sans"/>
                <a:sym typeface="Gill Sans"/>
              </a:defRPr>
            </a:lvl1pPr>
            <a:lvl2pPr indent="0" lvl="1" marL="0" marR="0" rtl="0" algn="r">
              <a:spcBef>
                <a:spcPts val="0"/>
              </a:spcBef>
              <a:spcAft>
                <a:spcPts val="0"/>
              </a:spcAft>
              <a:buNone/>
              <a:defRPr sz="1700">
                <a:solidFill>
                  <a:schemeClr val="lt1"/>
                </a:solidFill>
                <a:latin typeface="Gill Sans"/>
                <a:ea typeface="Gill Sans"/>
                <a:cs typeface="Gill Sans"/>
                <a:sym typeface="Gill Sans"/>
              </a:defRPr>
            </a:lvl2pPr>
            <a:lvl3pPr indent="0" lvl="2" marL="0" marR="0" rtl="0" algn="r">
              <a:spcBef>
                <a:spcPts val="0"/>
              </a:spcBef>
              <a:spcAft>
                <a:spcPts val="0"/>
              </a:spcAft>
              <a:buNone/>
              <a:defRPr sz="1700">
                <a:solidFill>
                  <a:schemeClr val="lt1"/>
                </a:solidFill>
                <a:latin typeface="Gill Sans"/>
                <a:ea typeface="Gill Sans"/>
                <a:cs typeface="Gill Sans"/>
                <a:sym typeface="Gill Sans"/>
              </a:defRPr>
            </a:lvl3pPr>
            <a:lvl4pPr indent="0" lvl="3" marL="0" marR="0" rtl="0" algn="r">
              <a:spcBef>
                <a:spcPts val="0"/>
              </a:spcBef>
              <a:spcAft>
                <a:spcPts val="0"/>
              </a:spcAft>
              <a:buNone/>
              <a:defRPr sz="1700">
                <a:solidFill>
                  <a:schemeClr val="lt1"/>
                </a:solidFill>
                <a:latin typeface="Gill Sans"/>
                <a:ea typeface="Gill Sans"/>
                <a:cs typeface="Gill Sans"/>
                <a:sym typeface="Gill Sans"/>
              </a:defRPr>
            </a:lvl4pPr>
            <a:lvl5pPr indent="0" lvl="4" marL="0" marR="0" rtl="0" algn="r">
              <a:spcBef>
                <a:spcPts val="0"/>
              </a:spcBef>
              <a:spcAft>
                <a:spcPts val="0"/>
              </a:spcAft>
              <a:buNone/>
              <a:defRPr sz="1700">
                <a:solidFill>
                  <a:schemeClr val="lt1"/>
                </a:solidFill>
                <a:latin typeface="Gill Sans"/>
                <a:ea typeface="Gill Sans"/>
                <a:cs typeface="Gill Sans"/>
                <a:sym typeface="Gill Sans"/>
              </a:defRPr>
            </a:lvl5pPr>
            <a:lvl6pPr indent="0" lvl="5" marL="0" marR="0" rtl="0" algn="r">
              <a:spcBef>
                <a:spcPts val="0"/>
              </a:spcBef>
              <a:spcAft>
                <a:spcPts val="0"/>
              </a:spcAft>
              <a:buNone/>
              <a:defRPr sz="1700">
                <a:solidFill>
                  <a:schemeClr val="lt1"/>
                </a:solidFill>
                <a:latin typeface="Gill Sans"/>
                <a:ea typeface="Gill Sans"/>
                <a:cs typeface="Gill Sans"/>
                <a:sym typeface="Gill Sans"/>
              </a:defRPr>
            </a:lvl6pPr>
            <a:lvl7pPr indent="0" lvl="6" marL="0" marR="0" rtl="0" algn="r">
              <a:spcBef>
                <a:spcPts val="0"/>
              </a:spcBef>
              <a:spcAft>
                <a:spcPts val="0"/>
              </a:spcAft>
              <a:buNone/>
              <a:defRPr sz="1700">
                <a:solidFill>
                  <a:schemeClr val="lt1"/>
                </a:solidFill>
                <a:latin typeface="Gill Sans"/>
                <a:ea typeface="Gill Sans"/>
                <a:cs typeface="Gill Sans"/>
                <a:sym typeface="Gill Sans"/>
              </a:defRPr>
            </a:lvl7pPr>
            <a:lvl8pPr indent="0" lvl="7" marL="0" marR="0" rtl="0" algn="r">
              <a:spcBef>
                <a:spcPts val="0"/>
              </a:spcBef>
              <a:spcAft>
                <a:spcPts val="0"/>
              </a:spcAft>
              <a:buNone/>
              <a:defRPr sz="1700">
                <a:solidFill>
                  <a:schemeClr val="lt1"/>
                </a:solidFill>
                <a:latin typeface="Gill Sans"/>
                <a:ea typeface="Gill Sans"/>
                <a:cs typeface="Gill Sans"/>
                <a:sym typeface="Gill Sans"/>
              </a:defRPr>
            </a:lvl8pPr>
            <a:lvl9pPr indent="0" lvl="8" marL="0" marR="0" rtl="0" algn="r">
              <a:spcBef>
                <a:spcPts val="0"/>
              </a:spcBef>
              <a:spcAft>
                <a:spcPts val="0"/>
              </a:spcAft>
              <a:buNone/>
              <a:defRPr sz="1700">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650243" y="388338"/>
            <a:ext cx="4278490" cy="1652693"/>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2800"/>
              <a:buFont typeface="Calibri"/>
              <a:buNone/>
              <a:defRPr b="1" i="0" sz="28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5084516" y="388343"/>
            <a:ext cx="7270044" cy="8324427"/>
          </a:xfrm>
          <a:prstGeom prst="rect">
            <a:avLst/>
          </a:prstGeom>
          <a:noFill/>
          <a:ln>
            <a:noFill/>
          </a:ln>
        </p:spPr>
        <p:txBody>
          <a:bodyPr anchorCtr="0" anchor="t" bIns="91425" lIns="91425" spcFirstLastPara="1" rIns="91425" wrap="square" tIns="91425"/>
          <a:lstStyle>
            <a:lvl1pPr indent="-520700" lvl="0" marL="457200" marR="0" rtl="0" algn="l">
              <a:spcBef>
                <a:spcPts val="920"/>
              </a:spcBef>
              <a:spcAft>
                <a:spcPts val="0"/>
              </a:spcAft>
              <a:buClr>
                <a:schemeClr val="lt1"/>
              </a:buClr>
              <a:buSzPts val="4600"/>
              <a:buFont typeface="Arial"/>
              <a:buChar char="•"/>
              <a:defRPr b="0" i="0" sz="4600" u="none" cap="none" strike="noStrike">
                <a:solidFill>
                  <a:schemeClr val="lt1"/>
                </a:solidFill>
                <a:latin typeface="Calibri"/>
                <a:ea typeface="Calibri"/>
                <a:cs typeface="Calibri"/>
                <a:sym typeface="Calibri"/>
              </a:defRPr>
            </a:lvl1pPr>
            <a:lvl2pPr indent="-482600" lvl="1" marL="914400" marR="0" rtl="0" algn="l">
              <a:spcBef>
                <a:spcPts val="800"/>
              </a:spcBef>
              <a:spcAft>
                <a:spcPts val="0"/>
              </a:spcAft>
              <a:buClr>
                <a:schemeClr val="lt1"/>
              </a:buClr>
              <a:buSzPts val="4000"/>
              <a:buFont typeface="Arial"/>
              <a:buChar char="–"/>
              <a:defRPr b="0" i="0" sz="4000" u="none" cap="none" strike="noStrike">
                <a:solidFill>
                  <a:schemeClr val="lt1"/>
                </a:solidFill>
                <a:latin typeface="Calibri"/>
                <a:ea typeface="Calibri"/>
                <a:cs typeface="Calibri"/>
                <a:sym typeface="Calibri"/>
              </a:defRPr>
            </a:lvl2pPr>
            <a:lvl3pPr indent="-444500" lvl="2" marL="1371600" marR="0" rtl="0" algn="l">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3pPr>
            <a:lvl4pPr indent="-406400" lvl="3" marL="1828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4pPr>
            <a:lvl5pPr indent="-406400" lvl="4" marL="22860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5pPr>
            <a:lvl6pPr indent="-406400" lvl="5" marL="2743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6pPr>
            <a:lvl7pPr indent="-406400" lvl="6" marL="3200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7pPr>
            <a:lvl8pPr indent="-406400" lvl="7" marL="36576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8pPr>
            <a:lvl9pPr indent="-406400" lvl="8" marL="4114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9pPr>
          </a:lstStyle>
          <a:p/>
        </p:txBody>
      </p:sp>
      <p:sp>
        <p:nvSpPr>
          <p:cNvPr id="57" name="Shape 57"/>
          <p:cNvSpPr txBox="1"/>
          <p:nvPr>
            <p:ph idx="2" type="body"/>
          </p:nvPr>
        </p:nvSpPr>
        <p:spPr>
          <a:xfrm>
            <a:off x="650243" y="2041033"/>
            <a:ext cx="4278490" cy="6671734"/>
          </a:xfrm>
          <a:prstGeom prst="rect">
            <a:avLst/>
          </a:prstGeom>
          <a:noFill/>
          <a:ln>
            <a:noFill/>
          </a:ln>
        </p:spPr>
        <p:txBody>
          <a:bodyPr anchorCtr="0" anchor="t" bIns="91425" lIns="91425" spcFirstLastPara="1" rIns="91425" wrap="square" tIns="91425"/>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340"/>
              </a:spcBef>
              <a:spcAft>
                <a:spcPts val="0"/>
              </a:spcAft>
              <a:buClr>
                <a:schemeClr val="lt1"/>
              </a:buClr>
              <a:buSzPts val="1700"/>
              <a:buFont typeface="Arial"/>
              <a:buNone/>
              <a:defRPr b="0" i="0" sz="1700" u="none" cap="none" strike="noStrike">
                <a:solidFill>
                  <a:schemeClr val="lt1"/>
                </a:solidFill>
                <a:latin typeface="Calibri"/>
                <a:ea typeface="Calibri"/>
                <a:cs typeface="Calibri"/>
                <a:sym typeface="Calibri"/>
              </a:defRPr>
            </a:lvl2pPr>
            <a:lvl3pPr indent="-228600" lvl="2" marL="13716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3pPr>
            <a:lvl4pPr indent="-228600" lvl="3" marL="18288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4pPr>
            <a:lvl5pPr indent="-228600" lvl="4" marL="22860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5pPr>
            <a:lvl6pPr indent="-228600" lvl="5" marL="27432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6pPr>
            <a:lvl7pPr indent="-228600" lvl="6" marL="32004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7pPr>
            <a:lvl8pPr indent="-228600" lvl="7" marL="36576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8pPr>
            <a:lvl9pPr indent="-228600" lvl="8" marL="41148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9pPr>
          </a:lstStyle>
          <a:p/>
        </p:txBody>
      </p:sp>
      <p:sp>
        <p:nvSpPr>
          <p:cNvPr id="58" name="Shape 58"/>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59" name="Shape 59"/>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60" name="Shape 60"/>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sz="1700">
                <a:solidFill>
                  <a:schemeClr val="lt1"/>
                </a:solidFill>
                <a:latin typeface="Gill Sans"/>
                <a:ea typeface="Gill Sans"/>
                <a:cs typeface="Gill Sans"/>
                <a:sym typeface="Gill Sans"/>
              </a:defRPr>
            </a:lvl1pPr>
            <a:lvl2pPr indent="0" lvl="1" marL="0" marR="0" rtl="0" algn="r">
              <a:spcBef>
                <a:spcPts val="0"/>
              </a:spcBef>
              <a:spcAft>
                <a:spcPts val="0"/>
              </a:spcAft>
              <a:buNone/>
              <a:defRPr sz="1700">
                <a:solidFill>
                  <a:schemeClr val="lt1"/>
                </a:solidFill>
                <a:latin typeface="Gill Sans"/>
                <a:ea typeface="Gill Sans"/>
                <a:cs typeface="Gill Sans"/>
                <a:sym typeface="Gill Sans"/>
              </a:defRPr>
            </a:lvl2pPr>
            <a:lvl3pPr indent="0" lvl="2" marL="0" marR="0" rtl="0" algn="r">
              <a:spcBef>
                <a:spcPts val="0"/>
              </a:spcBef>
              <a:spcAft>
                <a:spcPts val="0"/>
              </a:spcAft>
              <a:buNone/>
              <a:defRPr sz="1700">
                <a:solidFill>
                  <a:schemeClr val="lt1"/>
                </a:solidFill>
                <a:latin typeface="Gill Sans"/>
                <a:ea typeface="Gill Sans"/>
                <a:cs typeface="Gill Sans"/>
                <a:sym typeface="Gill Sans"/>
              </a:defRPr>
            </a:lvl3pPr>
            <a:lvl4pPr indent="0" lvl="3" marL="0" marR="0" rtl="0" algn="r">
              <a:spcBef>
                <a:spcPts val="0"/>
              </a:spcBef>
              <a:spcAft>
                <a:spcPts val="0"/>
              </a:spcAft>
              <a:buNone/>
              <a:defRPr sz="1700">
                <a:solidFill>
                  <a:schemeClr val="lt1"/>
                </a:solidFill>
                <a:latin typeface="Gill Sans"/>
                <a:ea typeface="Gill Sans"/>
                <a:cs typeface="Gill Sans"/>
                <a:sym typeface="Gill Sans"/>
              </a:defRPr>
            </a:lvl4pPr>
            <a:lvl5pPr indent="0" lvl="4" marL="0" marR="0" rtl="0" algn="r">
              <a:spcBef>
                <a:spcPts val="0"/>
              </a:spcBef>
              <a:spcAft>
                <a:spcPts val="0"/>
              </a:spcAft>
              <a:buNone/>
              <a:defRPr sz="1700">
                <a:solidFill>
                  <a:schemeClr val="lt1"/>
                </a:solidFill>
                <a:latin typeface="Gill Sans"/>
                <a:ea typeface="Gill Sans"/>
                <a:cs typeface="Gill Sans"/>
                <a:sym typeface="Gill Sans"/>
              </a:defRPr>
            </a:lvl5pPr>
            <a:lvl6pPr indent="0" lvl="5" marL="0" marR="0" rtl="0" algn="r">
              <a:spcBef>
                <a:spcPts val="0"/>
              </a:spcBef>
              <a:spcAft>
                <a:spcPts val="0"/>
              </a:spcAft>
              <a:buNone/>
              <a:defRPr sz="1700">
                <a:solidFill>
                  <a:schemeClr val="lt1"/>
                </a:solidFill>
                <a:latin typeface="Gill Sans"/>
                <a:ea typeface="Gill Sans"/>
                <a:cs typeface="Gill Sans"/>
                <a:sym typeface="Gill Sans"/>
              </a:defRPr>
            </a:lvl6pPr>
            <a:lvl7pPr indent="0" lvl="6" marL="0" marR="0" rtl="0" algn="r">
              <a:spcBef>
                <a:spcPts val="0"/>
              </a:spcBef>
              <a:spcAft>
                <a:spcPts val="0"/>
              </a:spcAft>
              <a:buNone/>
              <a:defRPr sz="1700">
                <a:solidFill>
                  <a:schemeClr val="lt1"/>
                </a:solidFill>
                <a:latin typeface="Gill Sans"/>
                <a:ea typeface="Gill Sans"/>
                <a:cs typeface="Gill Sans"/>
                <a:sym typeface="Gill Sans"/>
              </a:defRPr>
            </a:lvl7pPr>
            <a:lvl8pPr indent="0" lvl="7" marL="0" marR="0" rtl="0" algn="r">
              <a:spcBef>
                <a:spcPts val="0"/>
              </a:spcBef>
              <a:spcAft>
                <a:spcPts val="0"/>
              </a:spcAft>
              <a:buNone/>
              <a:defRPr sz="1700">
                <a:solidFill>
                  <a:schemeClr val="lt1"/>
                </a:solidFill>
                <a:latin typeface="Gill Sans"/>
                <a:ea typeface="Gill Sans"/>
                <a:cs typeface="Gill Sans"/>
                <a:sym typeface="Gill Sans"/>
              </a:defRPr>
            </a:lvl8pPr>
            <a:lvl9pPr indent="0" lvl="8" marL="0" marR="0" rtl="0" algn="r">
              <a:spcBef>
                <a:spcPts val="0"/>
              </a:spcBef>
              <a:spcAft>
                <a:spcPts val="0"/>
              </a:spcAft>
              <a:buNone/>
              <a:defRPr sz="1700">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2549032" y="6827520"/>
            <a:ext cx="7802880" cy="80602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2800"/>
              <a:buFont typeface="Calibri"/>
              <a:buNone/>
              <a:defRPr b="1" i="0" sz="28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2549032" y="871502"/>
            <a:ext cx="7802880" cy="5852160"/>
          </a:xfrm>
          <a:prstGeom prst="rect">
            <a:avLst/>
          </a:prstGeom>
          <a:noFill/>
          <a:ln>
            <a:noFill/>
          </a:ln>
        </p:spPr>
        <p:txBody>
          <a:bodyPr anchorCtr="0" anchor="t" bIns="91425" lIns="91425" spcFirstLastPara="1" rIns="91425" wrap="square" tIns="91425"/>
          <a:lstStyle>
            <a:lvl1pPr lvl="0" marR="0" rtl="0" algn="l">
              <a:spcBef>
                <a:spcPts val="920"/>
              </a:spcBef>
              <a:spcAft>
                <a:spcPts val="0"/>
              </a:spcAft>
              <a:buClr>
                <a:schemeClr val="lt1"/>
              </a:buClr>
              <a:buSzPts val="4600"/>
              <a:buFont typeface="Arial"/>
              <a:buNone/>
              <a:defRPr b="0" i="0" sz="4600" u="none" cap="none" strike="noStrike">
                <a:solidFill>
                  <a:schemeClr val="lt1"/>
                </a:solidFill>
                <a:latin typeface="Calibri"/>
                <a:ea typeface="Calibri"/>
                <a:cs typeface="Calibri"/>
                <a:sym typeface="Calibri"/>
              </a:defRPr>
            </a:lvl1pPr>
            <a:lvl2pPr lvl="1" marR="0" rtl="0" algn="l">
              <a:spcBef>
                <a:spcPts val="80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2pPr>
            <a:lvl3pPr lvl="2" marR="0" rtl="0" algn="l">
              <a:spcBef>
                <a:spcPts val="680"/>
              </a:spcBef>
              <a:spcAft>
                <a:spcPts val="0"/>
              </a:spcAft>
              <a:buClr>
                <a:schemeClr val="lt1"/>
              </a:buClr>
              <a:buSzPts val="3400"/>
              <a:buFont typeface="Arial"/>
              <a:buNone/>
              <a:defRPr b="0" i="0" sz="3400" u="none" cap="none" strike="noStrike">
                <a:solidFill>
                  <a:schemeClr val="lt1"/>
                </a:solidFill>
                <a:latin typeface="Calibri"/>
                <a:ea typeface="Calibri"/>
                <a:cs typeface="Calibri"/>
                <a:sym typeface="Calibri"/>
              </a:defRPr>
            </a:lvl3pPr>
            <a:lvl4pPr lvl="3" marR="0" rtl="0" algn="l">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4pPr>
            <a:lvl5pPr lvl="4" marR="0" rtl="0" algn="l">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5pPr>
            <a:lvl6pPr lvl="5" marR="0" rtl="0" algn="l">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6pPr>
            <a:lvl7pPr lvl="6" marR="0" rtl="0" algn="l">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7pPr>
            <a:lvl8pPr lvl="7" marR="0" rtl="0" algn="l">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8pPr>
            <a:lvl9pPr lvl="8" marR="0" rtl="0" algn="l">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9pPr>
          </a:lstStyle>
          <a:p/>
        </p:txBody>
      </p:sp>
      <p:sp>
        <p:nvSpPr>
          <p:cNvPr id="64" name="Shape 64"/>
          <p:cNvSpPr txBox="1"/>
          <p:nvPr>
            <p:ph idx="1" type="body"/>
          </p:nvPr>
        </p:nvSpPr>
        <p:spPr>
          <a:xfrm>
            <a:off x="2549032" y="7633547"/>
            <a:ext cx="7802880" cy="1144693"/>
          </a:xfrm>
          <a:prstGeom prst="rect">
            <a:avLst/>
          </a:prstGeom>
          <a:noFill/>
          <a:ln>
            <a:noFill/>
          </a:ln>
        </p:spPr>
        <p:txBody>
          <a:bodyPr anchorCtr="0" anchor="t" bIns="91425" lIns="91425" spcFirstLastPara="1" rIns="91425" wrap="square" tIns="91425"/>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340"/>
              </a:spcBef>
              <a:spcAft>
                <a:spcPts val="0"/>
              </a:spcAft>
              <a:buClr>
                <a:schemeClr val="lt1"/>
              </a:buClr>
              <a:buSzPts val="1700"/>
              <a:buFont typeface="Arial"/>
              <a:buNone/>
              <a:defRPr b="0" i="0" sz="1700" u="none" cap="none" strike="noStrike">
                <a:solidFill>
                  <a:schemeClr val="lt1"/>
                </a:solidFill>
                <a:latin typeface="Calibri"/>
                <a:ea typeface="Calibri"/>
                <a:cs typeface="Calibri"/>
                <a:sym typeface="Calibri"/>
              </a:defRPr>
            </a:lvl2pPr>
            <a:lvl3pPr indent="-228600" lvl="2" marL="13716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3pPr>
            <a:lvl4pPr indent="-228600" lvl="3" marL="18288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4pPr>
            <a:lvl5pPr indent="-228600" lvl="4" marL="22860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5pPr>
            <a:lvl6pPr indent="-228600" lvl="5" marL="27432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6pPr>
            <a:lvl7pPr indent="-228600" lvl="6" marL="32004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7pPr>
            <a:lvl8pPr indent="-228600" lvl="7" marL="36576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8pPr>
            <a:lvl9pPr indent="-228600" lvl="8" marL="4114800" marR="0" rtl="0" algn="l">
              <a:spcBef>
                <a:spcPts val="260"/>
              </a:spcBef>
              <a:spcAft>
                <a:spcPts val="0"/>
              </a:spcAft>
              <a:buClr>
                <a:schemeClr val="lt1"/>
              </a:buClr>
              <a:buSzPts val="1300"/>
              <a:buFont typeface="Arial"/>
              <a:buNone/>
              <a:defRPr b="0" i="0" sz="1300" u="none" cap="none" strike="noStrike">
                <a:solidFill>
                  <a:schemeClr val="lt1"/>
                </a:solidFill>
                <a:latin typeface="Calibri"/>
                <a:ea typeface="Calibri"/>
                <a:cs typeface="Calibri"/>
                <a:sym typeface="Calibri"/>
              </a:defRPr>
            </a:lvl9pPr>
          </a:lstStyle>
          <a:p/>
        </p:txBody>
      </p:sp>
      <p:sp>
        <p:nvSpPr>
          <p:cNvPr id="65" name="Shape 65"/>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66" name="Shape 66"/>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700">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67" name="Shape 67"/>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sz="1700">
                <a:solidFill>
                  <a:schemeClr val="lt1"/>
                </a:solidFill>
                <a:latin typeface="Gill Sans"/>
                <a:ea typeface="Gill Sans"/>
                <a:cs typeface="Gill Sans"/>
                <a:sym typeface="Gill Sans"/>
              </a:defRPr>
            </a:lvl1pPr>
            <a:lvl2pPr indent="0" lvl="1" marL="0" marR="0" rtl="0" algn="r">
              <a:spcBef>
                <a:spcPts val="0"/>
              </a:spcBef>
              <a:spcAft>
                <a:spcPts val="0"/>
              </a:spcAft>
              <a:buNone/>
              <a:defRPr sz="1700">
                <a:solidFill>
                  <a:schemeClr val="lt1"/>
                </a:solidFill>
                <a:latin typeface="Gill Sans"/>
                <a:ea typeface="Gill Sans"/>
                <a:cs typeface="Gill Sans"/>
                <a:sym typeface="Gill Sans"/>
              </a:defRPr>
            </a:lvl2pPr>
            <a:lvl3pPr indent="0" lvl="2" marL="0" marR="0" rtl="0" algn="r">
              <a:spcBef>
                <a:spcPts val="0"/>
              </a:spcBef>
              <a:spcAft>
                <a:spcPts val="0"/>
              </a:spcAft>
              <a:buNone/>
              <a:defRPr sz="1700">
                <a:solidFill>
                  <a:schemeClr val="lt1"/>
                </a:solidFill>
                <a:latin typeface="Gill Sans"/>
                <a:ea typeface="Gill Sans"/>
                <a:cs typeface="Gill Sans"/>
                <a:sym typeface="Gill Sans"/>
              </a:defRPr>
            </a:lvl3pPr>
            <a:lvl4pPr indent="0" lvl="3" marL="0" marR="0" rtl="0" algn="r">
              <a:spcBef>
                <a:spcPts val="0"/>
              </a:spcBef>
              <a:spcAft>
                <a:spcPts val="0"/>
              </a:spcAft>
              <a:buNone/>
              <a:defRPr sz="1700">
                <a:solidFill>
                  <a:schemeClr val="lt1"/>
                </a:solidFill>
                <a:latin typeface="Gill Sans"/>
                <a:ea typeface="Gill Sans"/>
                <a:cs typeface="Gill Sans"/>
                <a:sym typeface="Gill Sans"/>
              </a:defRPr>
            </a:lvl4pPr>
            <a:lvl5pPr indent="0" lvl="4" marL="0" marR="0" rtl="0" algn="r">
              <a:spcBef>
                <a:spcPts val="0"/>
              </a:spcBef>
              <a:spcAft>
                <a:spcPts val="0"/>
              </a:spcAft>
              <a:buNone/>
              <a:defRPr sz="1700">
                <a:solidFill>
                  <a:schemeClr val="lt1"/>
                </a:solidFill>
                <a:latin typeface="Gill Sans"/>
                <a:ea typeface="Gill Sans"/>
                <a:cs typeface="Gill Sans"/>
                <a:sym typeface="Gill Sans"/>
              </a:defRPr>
            </a:lvl5pPr>
            <a:lvl6pPr indent="0" lvl="5" marL="0" marR="0" rtl="0" algn="r">
              <a:spcBef>
                <a:spcPts val="0"/>
              </a:spcBef>
              <a:spcAft>
                <a:spcPts val="0"/>
              </a:spcAft>
              <a:buNone/>
              <a:defRPr sz="1700">
                <a:solidFill>
                  <a:schemeClr val="lt1"/>
                </a:solidFill>
                <a:latin typeface="Gill Sans"/>
                <a:ea typeface="Gill Sans"/>
                <a:cs typeface="Gill Sans"/>
                <a:sym typeface="Gill Sans"/>
              </a:defRPr>
            </a:lvl6pPr>
            <a:lvl7pPr indent="0" lvl="6" marL="0" marR="0" rtl="0" algn="r">
              <a:spcBef>
                <a:spcPts val="0"/>
              </a:spcBef>
              <a:spcAft>
                <a:spcPts val="0"/>
              </a:spcAft>
              <a:buNone/>
              <a:defRPr sz="1700">
                <a:solidFill>
                  <a:schemeClr val="lt1"/>
                </a:solidFill>
                <a:latin typeface="Gill Sans"/>
                <a:ea typeface="Gill Sans"/>
                <a:cs typeface="Gill Sans"/>
                <a:sym typeface="Gill Sans"/>
              </a:defRPr>
            </a:lvl7pPr>
            <a:lvl8pPr indent="0" lvl="7" marL="0" marR="0" rtl="0" algn="r">
              <a:spcBef>
                <a:spcPts val="0"/>
              </a:spcBef>
              <a:spcAft>
                <a:spcPts val="0"/>
              </a:spcAft>
              <a:buNone/>
              <a:defRPr sz="1700">
                <a:solidFill>
                  <a:schemeClr val="lt1"/>
                </a:solidFill>
                <a:latin typeface="Gill Sans"/>
                <a:ea typeface="Gill Sans"/>
                <a:cs typeface="Gill Sans"/>
                <a:sym typeface="Gill Sans"/>
              </a:defRPr>
            </a:lvl8pPr>
            <a:lvl9pPr indent="0" lvl="8" marL="0" marR="0" rtl="0" algn="r">
              <a:spcBef>
                <a:spcPts val="0"/>
              </a:spcBef>
              <a:spcAft>
                <a:spcPts val="0"/>
              </a:spcAft>
              <a:buNone/>
              <a:defRPr sz="1700">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779C7"/>
            </a:gs>
            <a:gs pos="100000">
              <a:srgbClr val="002763"/>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650240" y="390596"/>
            <a:ext cx="11704320" cy="16256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lt1"/>
              </a:buClr>
              <a:buSzPts val="6300"/>
              <a:buFont typeface="Calibri"/>
              <a:buNone/>
              <a:defRPr b="0" i="0" sz="6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650240" y="2275845"/>
            <a:ext cx="11704320" cy="6436925"/>
          </a:xfrm>
          <a:prstGeom prst="rect">
            <a:avLst/>
          </a:prstGeom>
          <a:noFill/>
          <a:ln>
            <a:noFill/>
          </a:ln>
        </p:spPr>
        <p:txBody>
          <a:bodyPr anchorCtr="0" anchor="t" bIns="91425" lIns="91425" spcFirstLastPara="1" rIns="91425" wrap="square" tIns="91425"/>
          <a:lstStyle>
            <a:lvl1pPr indent="-520700" lvl="0" marL="457200" marR="0" rtl="0" algn="l">
              <a:spcBef>
                <a:spcPts val="920"/>
              </a:spcBef>
              <a:spcAft>
                <a:spcPts val="0"/>
              </a:spcAft>
              <a:buClr>
                <a:schemeClr val="lt1"/>
              </a:buClr>
              <a:buSzPts val="4600"/>
              <a:buFont typeface="Arial"/>
              <a:buChar char="•"/>
              <a:defRPr b="0" i="0" sz="4600" u="none" cap="none" strike="noStrike">
                <a:solidFill>
                  <a:schemeClr val="lt1"/>
                </a:solidFill>
                <a:latin typeface="Calibri"/>
                <a:ea typeface="Calibri"/>
                <a:cs typeface="Calibri"/>
                <a:sym typeface="Calibri"/>
              </a:defRPr>
            </a:lvl1pPr>
            <a:lvl2pPr indent="-482600" lvl="1" marL="914400" marR="0" rtl="0" algn="l">
              <a:spcBef>
                <a:spcPts val="800"/>
              </a:spcBef>
              <a:spcAft>
                <a:spcPts val="0"/>
              </a:spcAft>
              <a:buClr>
                <a:schemeClr val="lt1"/>
              </a:buClr>
              <a:buSzPts val="4000"/>
              <a:buFont typeface="Arial"/>
              <a:buChar char="–"/>
              <a:defRPr b="0" i="0" sz="4000" u="none" cap="none" strike="noStrike">
                <a:solidFill>
                  <a:schemeClr val="lt1"/>
                </a:solidFill>
                <a:latin typeface="Calibri"/>
                <a:ea typeface="Calibri"/>
                <a:cs typeface="Calibri"/>
                <a:sym typeface="Calibri"/>
              </a:defRPr>
            </a:lvl2pPr>
            <a:lvl3pPr indent="-444500" lvl="2" marL="1371600" marR="0" rtl="0" algn="l">
              <a:spcBef>
                <a:spcPts val="680"/>
              </a:spcBef>
              <a:spcAft>
                <a:spcPts val="0"/>
              </a:spcAft>
              <a:buClr>
                <a:schemeClr val="lt1"/>
              </a:buClr>
              <a:buSzPts val="3400"/>
              <a:buFont typeface="Arial"/>
              <a:buChar char="•"/>
              <a:defRPr b="0" i="0" sz="3400" u="none" cap="none" strike="noStrike">
                <a:solidFill>
                  <a:schemeClr val="lt1"/>
                </a:solidFill>
                <a:latin typeface="Calibri"/>
                <a:ea typeface="Calibri"/>
                <a:cs typeface="Calibri"/>
                <a:sym typeface="Calibri"/>
              </a:defRPr>
            </a:lvl3pPr>
            <a:lvl4pPr indent="-406400" lvl="3" marL="1828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4pPr>
            <a:lvl5pPr indent="-406400" lvl="4" marL="22860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5pPr>
            <a:lvl6pPr indent="-406400" lvl="5" marL="2743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6pPr>
            <a:lvl7pPr indent="-406400" lvl="6" marL="3200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7pPr>
            <a:lvl8pPr indent="-406400" lvl="7" marL="36576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8pPr>
            <a:lvl9pPr indent="-406400" lvl="8" marL="41148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9pPr>
          </a:lstStyle>
          <a:p/>
        </p:txBody>
      </p:sp>
      <p:sp>
        <p:nvSpPr>
          <p:cNvPr id="8" name="Shape 8"/>
          <p:cNvSpPr txBox="1"/>
          <p:nvPr>
            <p:ph idx="10" type="dt"/>
          </p:nvPr>
        </p:nvSpPr>
        <p:spPr>
          <a:xfrm>
            <a:off x="650240" y="9040147"/>
            <a:ext cx="3034453" cy="519289"/>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700" u="none" cap="none" strike="noStrike">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9" name="Shape 9"/>
          <p:cNvSpPr txBox="1"/>
          <p:nvPr>
            <p:ph idx="11" type="ftr"/>
          </p:nvPr>
        </p:nvSpPr>
        <p:spPr>
          <a:xfrm>
            <a:off x="4443308" y="9040147"/>
            <a:ext cx="4118187" cy="5192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700" u="none" cap="none" strike="noStrike">
                <a:solidFill>
                  <a:schemeClr val="lt1"/>
                </a:solidFill>
                <a:latin typeface="Gill Sans"/>
                <a:ea typeface="Gill Sans"/>
                <a:cs typeface="Gill Sans"/>
                <a:sym typeface="Gill Sans"/>
              </a:defRPr>
            </a:lvl1pPr>
            <a:lvl2pPr lvl="1"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2pPr>
            <a:lvl3pPr lvl="2"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3pPr>
            <a:lvl4pPr lvl="3"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4pPr>
            <a:lvl5pPr lvl="4" marR="0" rtl="0" algn="ctr">
              <a:spcBef>
                <a:spcPts val="0"/>
              </a:spcBef>
              <a:spcAft>
                <a:spcPts val="0"/>
              </a:spcAft>
              <a:buSzPts val="1400"/>
              <a:buNone/>
              <a:defRPr b="0" i="0" sz="5800" u="none" cap="none" strike="noStrike">
                <a:solidFill>
                  <a:srgbClr val="000000"/>
                </a:solidFill>
                <a:latin typeface="Gill Sans"/>
                <a:ea typeface="Gill Sans"/>
                <a:cs typeface="Gill Sans"/>
                <a:sym typeface="Gill Sans"/>
              </a:defRPr>
            </a:lvl5pPr>
            <a:lvl6pPr lvl="5"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6pPr>
            <a:lvl7pPr lvl="6"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7pPr>
            <a:lvl8pPr lvl="7"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8pPr>
            <a:lvl9pPr lvl="8" marR="0" rtl="0" algn="l">
              <a:spcBef>
                <a:spcPts val="0"/>
              </a:spcBef>
              <a:spcAft>
                <a:spcPts val="0"/>
              </a:spcAft>
              <a:buSzPts val="1400"/>
              <a:buNone/>
              <a:defRPr b="0" i="0" sz="5800" u="none" cap="none" strike="noStrike">
                <a:solidFill>
                  <a:srgbClr val="000000"/>
                </a:solidFill>
                <a:latin typeface="Gill Sans"/>
                <a:ea typeface="Gill Sans"/>
                <a:cs typeface="Gill Sans"/>
                <a:sym typeface="Gill Sans"/>
              </a:defRPr>
            </a:lvl9pPr>
          </a:lstStyle>
          <a:p/>
        </p:txBody>
      </p:sp>
      <p:sp>
        <p:nvSpPr>
          <p:cNvPr id="10" name="Shape 10"/>
          <p:cNvSpPr txBox="1"/>
          <p:nvPr>
            <p:ph idx="12" type="sldNum"/>
          </p:nvPr>
        </p:nvSpPr>
        <p:spPr>
          <a:xfrm>
            <a:off x="9320107" y="9040147"/>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1pPr>
            <a:lvl2pPr indent="0" lvl="1"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2pPr>
            <a:lvl3pPr indent="0" lvl="2"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3pPr>
            <a:lvl4pPr indent="0" lvl="3"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4pPr>
            <a:lvl5pPr indent="0" lvl="4"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5pPr>
            <a:lvl6pPr indent="0" lvl="5"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6pPr>
            <a:lvl7pPr indent="0" lvl="6"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7pPr>
            <a:lvl8pPr indent="0" lvl="7"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8pPr>
            <a:lvl9pPr indent="0" lvl="8" marL="0" marR="0" rtl="0" algn="r">
              <a:spcBef>
                <a:spcPts val="0"/>
              </a:spcBef>
              <a:spcAft>
                <a:spcPts val="0"/>
              </a:spcAft>
              <a:buNone/>
              <a:defRPr b="0" i="0" sz="1700" u="none" cap="none" strike="noStrike">
                <a:solidFill>
                  <a:schemeClr val="lt1"/>
                </a:solidFill>
                <a:latin typeface="Gill Sans"/>
                <a:ea typeface="Gill Sans"/>
                <a:cs typeface="Gill Sans"/>
                <a:sym typeface="Gill Sans"/>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83" name="Shape 83"/>
        <p:cNvGrpSpPr/>
        <p:nvPr/>
      </p:nvGrpSpPr>
      <p:grpSpPr>
        <a:xfrm>
          <a:off x="0" y="0"/>
          <a:ext cx="0" cy="0"/>
          <a:chOff x="0" y="0"/>
          <a:chExt cx="0" cy="0"/>
        </a:xfrm>
      </p:grpSpPr>
      <p:sp>
        <p:nvSpPr>
          <p:cNvPr id="84" name="Shape 84"/>
          <p:cNvSpPr txBox="1"/>
          <p:nvPr>
            <p:ph type="title"/>
          </p:nvPr>
        </p:nvSpPr>
        <p:spPr>
          <a:xfrm>
            <a:off x="804975" y="457200"/>
            <a:ext cx="11611200" cy="5341500"/>
          </a:xfrm>
          <a:prstGeom prst="rect">
            <a:avLst/>
          </a:prstGeom>
          <a:noFill/>
          <a:ln>
            <a:noFill/>
          </a:ln>
        </p:spPr>
        <p:txBody>
          <a:bodyPr anchorCtr="0" anchor="ctr" bIns="65000" lIns="130025" spcFirstLastPara="1" rIns="130025" wrap="square" tIns="65000">
            <a:noAutofit/>
          </a:bodyPr>
          <a:lstStyle/>
          <a:p>
            <a:pPr indent="0" lvl="0" marL="0" marR="0" rtl="0">
              <a:spcBef>
                <a:spcPts val="0"/>
              </a:spcBef>
              <a:spcAft>
                <a:spcPts val="0"/>
              </a:spcAft>
              <a:buClr>
                <a:srgbClr val="0C0C0C"/>
              </a:buClr>
              <a:buSzPts val="6300"/>
              <a:buFont typeface="Trebuchet MS"/>
              <a:buNone/>
            </a:pPr>
            <a:r>
              <a:rPr b="1" lang="en-US" sz="5000">
                <a:solidFill>
                  <a:srgbClr val="FFFFFF"/>
                </a:solidFill>
                <a:latin typeface="Trebuchet MS"/>
                <a:ea typeface="Trebuchet MS"/>
                <a:cs typeface="Trebuchet MS"/>
                <a:sym typeface="Trebuchet MS"/>
              </a:rPr>
              <a:t>The </a:t>
            </a:r>
            <a:r>
              <a:rPr b="1" i="0" lang="en-US" sz="5000" u="none" cap="none" strike="noStrike">
                <a:solidFill>
                  <a:srgbClr val="FFFFFF"/>
                </a:solidFill>
                <a:latin typeface="Trebuchet MS"/>
                <a:ea typeface="Trebuchet MS"/>
                <a:cs typeface="Trebuchet MS"/>
                <a:sym typeface="Trebuchet MS"/>
              </a:rPr>
              <a:t>Teaching and Learning Center:</a:t>
            </a:r>
            <a:endParaRPr b="1" i="0" sz="5000" u="none" cap="none" strike="noStrike">
              <a:solidFill>
                <a:srgbClr val="FFFFFF"/>
              </a:solidFill>
              <a:latin typeface="Trebuchet MS"/>
              <a:ea typeface="Trebuchet MS"/>
              <a:cs typeface="Trebuchet MS"/>
              <a:sym typeface="Trebuchet MS"/>
            </a:endParaRPr>
          </a:p>
          <a:p>
            <a:pPr indent="0" lvl="0" marL="0" marR="0" rtl="0">
              <a:spcBef>
                <a:spcPts val="0"/>
              </a:spcBef>
              <a:spcAft>
                <a:spcPts val="0"/>
              </a:spcAft>
              <a:buClr>
                <a:srgbClr val="0C0C0C"/>
              </a:buClr>
              <a:buSzPts val="6300"/>
              <a:buFont typeface="Trebuchet MS"/>
              <a:buNone/>
            </a:pPr>
            <a:r>
              <a:t/>
            </a:r>
            <a:endParaRPr b="1" sz="5000">
              <a:solidFill>
                <a:srgbClr val="FFFFFF"/>
              </a:solidFill>
              <a:latin typeface="Trebuchet MS"/>
              <a:ea typeface="Trebuchet MS"/>
              <a:cs typeface="Trebuchet MS"/>
              <a:sym typeface="Trebuchet MS"/>
            </a:endParaRPr>
          </a:p>
          <a:p>
            <a:pPr indent="0" lvl="0" marL="0" marR="0" rtl="0">
              <a:spcBef>
                <a:spcPts val="0"/>
              </a:spcBef>
              <a:spcAft>
                <a:spcPts val="0"/>
              </a:spcAft>
              <a:buClr>
                <a:srgbClr val="0C0C0C"/>
              </a:buClr>
              <a:buSzPts val="6300"/>
              <a:buFont typeface="Trebuchet MS"/>
              <a:buNone/>
            </a:pPr>
            <a:r>
              <a:rPr b="1" i="0" lang="en-US" sz="5000" u="none" cap="none" strike="noStrike">
                <a:solidFill>
                  <a:srgbClr val="FFFFFF"/>
                </a:solidFill>
                <a:latin typeface="Trebuchet MS"/>
                <a:ea typeface="Trebuchet MS"/>
                <a:cs typeface="Trebuchet MS"/>
                <a:sym typeface="Trebuchet MS"/>
              </a:rPr>
              <a:t> A Different Kind of Animal </a:t>
            </a:r>
            <a:endParaRPr b="1" i="0" sz="5000" u="none" cap="none" strike="noStrike">
              <a:solidFill>
                <a:srgbClr val="FFFFFF"/>
              </a:solidFill>
              <a:latin typeface="Trebuchet MS"/>
              <a:ea typeface="Trebuchet MS"/>
              <a:cs typeface="Trebuchet MS"/>
              <a:sym typeface="Trebuchet MS"/>
            </a:endParaRPr>
          </a:p>
        </p:txBody>
      </p:sp>
      <p:sp>
        <p:nvSpPr>
          <p:cNvPr id="85" name="Shape 85"/>
          <p:cNvSpPr/>
          <p:nvPr/>
        </p:nvSpPr>
        <p:spPr>
          <a:xfrm>
            <a:off x="0" y="0"/>
            <a:ext cx="130048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800">
              <a:solidFill>
                <a:srgbClr val="000000"/>
              </a:solidFill>
              <a:latin typeface="Gill Sans"/>
              <a:ea typeface="Gill Sans"/>
              <a:cs typeface="Gill Sans"/>
              <a:sym typeface="Gill Sans"/>
            </a:endParaRPr>
          </a:p>
        </p:txBody>
      </p:sp>
      <p:pic>
        <p:nvPicPr>
          <p:cNvPr descr="Berkeley_Logo_v11_bw" id="86" name="Shape 86"/>
          <p:cNvPicPr preferRelativeResize="0"/>
          <p:nvPr/>
        </p:nvPicPr>
        <p:blipFill rotWithShape="1">
          <a:blip r:embed="rId3">
            <a:alphaModFix/>
          </a:blip>
          <a:srcRect b="0" l="0" r="0" t="0"/>
          <a:stretch/>
        </p:blipFill>
        <p:spPr>
          <a:xfrm>
            <a:off x="5151800" y="5353360"/>
            <a:ext cx="2701200" cy="2650200"/>
          </a:xfrm>
          <a:prstGeom prst="ellipse">
            <a:avLst/>
          </a:prstGeom>
          <a:noFill/>
          <a:ln cap="rnd" cmpd="sng" w="63500">
            <a:solidFill>
              <a:srgbClr val="17365D"/>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49" name="Shape 149"/>
        <p:cNvGrpSpPr/>
        <p:nvPr/>
      </p:nvGrpSpPr>
      <p:grpSpPr>
        <a:xfrm>
          <a:off x="0" y="0"/>
          <a:ext cx="0" cy="0"/>
          <a:chOff x="0" y="0"/>
          <a:chExt cx="0" cy="0"/>
        </a:xfrm>
      </p:grpSpPr>
      <p:sp>
        <p:nvSpPr>
          <p:cNvPr id="150" name="Shape 150"/>
          <p:cNvSpPr txBox="1"/>
          <p:nvPr>
            <p:ph type="title"/>
          </p:nvPr>
        </p:nvSpPr>
        <p:spPr>
          <a:xfrm>
            <a:off x="4207825" y="266800"/>
            <a:ext cx="6524400" cy="622200"/>
          </a:xfrm>
          <a:prstGeom prst="rect">
            <a:avLst/>
          </a:prstGeom>
          <a:noFill/>
          <a:ln>
            <a:noFill/>
          </a:ln>
        </p:spPr>
        <p:txBody>
          <a:bodyPr anchorCtr="0" anchor="ctr" bIns="65000" lIns="130025" spcFirstLastPara="1" rIns="130025" wrap="square" tIns="65000">
            <a:noAutofit/>
          </a:bodyPr>
          <a:lstStyle/>
          <a:p>
            <a:pPr indent="0" lvl="0" marL="0" marR="0" rtl="0" algn="l">
              <a:spcBef>
                <a:spcPts val="0"/>
              </a:spcBef>
              <a:spcAft>
                <a:spcPts val="0"/>
              </a:spcAft>
              <a:buClr>
                <a:srgbClr val="FFFF66"/>
              </a:buClr>
              <a:buSzPts val="5670"/>
              <a:buFont typeface="Trebuchet MS"/>
              <a:buNone/>
            </a:pPr>
            <a:r>
              <a:rPr b="1" lang="en-US" sz="5670">
                <a:solidFill>
                  <a:srgbClr val="FFFFFF"/>
                </a:solidFill>
                <a:latin typeface="Trebuchet MS"/>
                <a:ea typeface="Trebuchet MS"/>
                <a:cs typeface="Trebuchet MS"/>
                <a:sym typeface="Trebuchet MS"/>
              </a:rPr>
              <a:t>T</a:t>
            </a:r>
            <a:r>
              <a:rPr b="1" i="0" lang="en-US" sz="5670" u="none" cap="none" strike="noStrike">
                <a:solidFill>
                  <a:srgbClr val="FFFFFF"/>
                </a:solidFill>
                <a:latin typeface="Trebuchet MS"/>
                <a:ea typeface="Trebuchet MS"/>
                <a:cs typeface="Trebuchet MS"/>
                <a:sym typeface="Trebuchet MS"/>
              </a:rPr>
              <a:t>LC Activities</a:t>
            </a:r>
            <a:endParaRPr b="1" i="0" sz="5670" u="none" cap="none" strike="noStrike">
              <a:solidFill>
                <a:srgbClr val="FFFFFF"/>
              </a:solidFill>
              <a:latin typeface="Trebuchet MS"/>
              <a:ea typeface="Trebuchet MS"/>
              <a:cs typeface="Trebuchet MS"/>
              <a:sym typeface="Trebuchet MS"/>
            </a:endParaRPr>
          </a:p>
        </p:txBody>
      </p:sp>
      <p:sp>
        <p:nvSpPr>
          <p:cNvPr id="151" name="Shape 151"/>
          <p:cNvSpPr txBox="1"/>
          <p:nvPr>
            <p:ph idx="1" type="body"/>
          </p:nvPr>
        </p:nvSpPr>
        <p:spPr>
          <a:xfrm>
            <a:off x="3249850" y="4309650"/>
            <a:ext cx="9015300" cy="1134300"/>
          </a:xfrm>
          <a:prstGeom prst="rect">
            <a:avLst/>
          </a:prstGeom>
          <a:noFill/>
          <a:ln>
            <a:noFill/>
          </a:ln>
        </p:spPr>
        <p:txBody>
          <a:bodyPr anchorCtr="0" anchor="t" bIns="65000" lIns="130025" spcFirstLastPara="1" rIns="130025" wrap="square" tIns="65000">
            <a:noAutofit/>
          </a:bodyPr>
          <a:lstStyle/>
          <a:p>
            <a:pPr indent="-487597" lvl="0" marL="487597" rtl="0">
              <a:lnSpc>
                <a:spcPct val="90000"/>
              </a:lnSpc>
              <a:spcBef>
                <a:spcPts val="0"/>
              </a:spcBef>
              <a:spcAft>
                <a:spcPts val="0"/>
              </a:spcAft>
              <a:buClr>
                <a:schemeClr val="lt1"/>
              </a:buClr>
              <a:buSzPts val="4800"/>
              <a:buFont typeface="Arial"/>
              <a:buNone/>
            </a:pPr>
            <a:r>
              <a:rPr b="1" lang="en-US" sz="4800"/>
              <a:t>DIY:  </a:t>
            </a:r>
            <a:r>
              <a:rPr lang="en-US" sz="4800"/>
              <a:t>Do-It-Yourself Experiments</a:t>
            </a:r>
            <a:endParaRPr/>
          </a:p>
          <a:p>
            <a:pPr indent="-487597" lvl="0" marL="487597" marR="0" rtl="0" algn="l">
              <a:lnSpc>
                <a:spcPct val="90000"/>
              </a:lnSpc>
              <a:spcBef>
                <a:spcPts val="0"/>
              </a:spcBef>
              <a:spcAft>
                <a:spcPts val="0"/>
              </a:spcAft>
              <a:buClr>
                <a:schemeClr val="lt1"/>
              </a:buClr>
              <a:buSzPts val="4000"/>
              <a:buFont typeface="Arial"/>
              <a:buNone/>
            </a:pPr>
            <a:r>
              <a:t/>
            </a:r>
            <a:endParaRPr b="0" i="0" sz="4000" u="none" cap="none" strike="noStrike">
              <a:solidFill>
                <a:schemeClr val="lt1"/>
              </a:solidFill>
              <a:latin typeface="Calibri"/>
              <a:ea typeface="Calibri"/>
              <a:cs typeface="Calibri"/>
              <a:sym typeface="Calibri"/>
            </a:endParaRPr>
          </a:p>
          <a:p>
            <a:pPr indent="-190500" lvl="0" marL="19050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sz="4800"/>
          </a:p>
        </p:txBody>
      </p:sp>
      <p:pic>
        <p:nvPicPr>
          <p:cNvPr id="152" name="Shape 152"/>
          <p:cNvPicPr preferRelativeResize="0"/>
          <p:nvPr/>
        </p:nvPicPr>
        <p:blipFill>
          <a:blip r:embed="rId3">
            <a:alphaModFix/>
          </a:blip>
          <a:stretch>
            <a:fillRect/>
          </a:stretch>
        </p:blipFill>
        <p:spPr>
          <a:xfrm>
            <a:off x="793225" y="4187075"/>
            <a:ext cx="1771436" cy="1256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000"/>
                                        <p:tgtEl>
                                          <p:spTgt spid="15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56" name="Shape 156"/>
        <p:cNvGrpSpPr/>
        <p:nvPr/>
      </p:nvGrpSpPr>
      <p:grpSpPr>
        <a:xfrm>
          <a:off x="0" y="0"/>
          <a:ext cx="0" cy="0"/>
          <a:chOff x="0" y="0"/>
          <a:chExt cx="0" cy="0"/>
        </a:xfrm>
      </p:grpSpPr>
      <p:sp>
        <p:nvSpPr>
          <p:cNvPr id="157" name="Shape 157"/>
          <p:cNvSpPr txBox="1"/>
          <p:nvPr>
            <p:ph type="title"/>
          </p:nvPr>
        </p:nvSpPr>
        <p:spPr>
          <a:xfrm>
            <a:off x="1022450" y="511675"/>
            <a:ext cx="10959900" cy="622200"/>
          </a:xfrm>
          <a:prstGeom prst="rect">
            <a:avLst/>
          </a:prstGeom>
          <a:noFill/>
          <a:ln>
            <a:noFill/>
          </a:ln>
        </p:spPr>
        <p:txBody>
          <a:bodyPr anchorCtr="0" anchor="ctr" bIns="65000" lIns="130025" spcFirstLastPara="1" rIns="130025" wrap="square" tIns="65000">
            <a:noAutofit/>
          </a:bodyPr>
          <a:lstStyle/>
          <a:p>
            <a:pPr indent="0" lvl="0" marL="0" marR="0" rtl="0">
              <a:spcBef>
                <a:spcPts val="0"/>
              </a:spcBef>
              <a:spcAft>
                <a:spcPts val="0"/>
              </a:spcAft>
              <a:buClr>
                <a:srgbClr val="FFFF66"/>
              </a:buClr>
              <a:buSzPts val="5670"/>
              <a:buFont typeface="Trebuchet MS"/>
              <a:buNone/>
            </a:pPr>
            <a:r>
              <a:rPr b="1" lang="en-US" sz="4800">
                <a:solidFill>
                  <a:srgbClr val="FFFFFF"/>
                </a:solidFill>
                <a:latin typeface="Trebuchet MS"/>
                <a:ea typeface="Trebuchet MS"/>
                <a:cs typeface="Trebuchet MS"/>
                <a:sym typeface="Trebuchet MS"/>
              </a:rPr>
              <a:t>Sample T</a:t>
            </a:r>
            <a:r>
              <a:rPr b="1" i="0" lang="en-US" sz="4800" u="none" cap="none" strike="noStrike">
                <a:solidFill>
                  <a:srgbClr val="FFFFFF"/>
                </a:solidFill>
                <a:latin typeface="Trebuchet MS"/>
                <a:ea typeface="Trebuchet MS"/>
                <a:cs typeface="Trebuchet MS"/>
                <a:sym typeface="Trebuchet MS"/>
              </a:rPr>
              <a:t>LC </a:t>
            </a:r>
            <a:r>
              <a:rPr b="1" lang="en-US" sz="4800">
                <a:solidFill>
                  <a:srgbClr val="FFFFFF"/>
                </a:solidFill>
                <a:latin typeface="Trebuchet MS"/>
                <a:ea typeface="Trebuchet MS"/>
                <a:cs typeface="Trebuchet MS"/>
                <a:sym typeface="Trebuchet MS"/>
              </a:rPr>
              <a:t>Projects</a:t>
            </a:r>
            <a:r>
              <a:rPr b="1" i="0" lang="en-US" sz="4800" u="none" cap="none" strike="noStrike">
                <a:solidFill>
                  <a:srgbClr val="FFFFFF"/>
                </a:solidFill>
                <a:latin typeface="Trebuchet MS"/>
                <a:ea typeface="Trebuchet MS"/>
                <a:cs typeface="Trebuchet MS"/>
                <a:sym typeface="Trebuchet MS"/>
              </a:rPr>
              <a:t> (2017-201</a:t>
            </a:r>
            <a:r>
              <a:rPr b="1" lang="en-US" sz="4800">
                <a:solidFill>
                  <a:srgbClr val="FFFFFF"/>
                </a:solidFill>
                <a:latin typeface="Trebuchet MS"/>
                <a:ea typeface="Trebuchet MS"/>
                <a:cs typeface="Trebuchet MS"/>
                <a:sym typeface="Trebuchet MS"/>
              </a:rPr>
              <a:t>8): An Administrator’s Point of View</a:t>
            </a:r>
            <a:endParaRPr b="1" i="0" sz="4800" u="none" cap="none" strike="noStrike">
              <a:solidFill>
                <a:srgbClr val="FFFFFF"/>
              </a:solidFill>
              <a:latin typeface="Trebuchet MS"/>
              <a:ea typeface="Trebuchet MS"/>
              <a:cs typeface="Trebuchet MS"/>
              <a:sym typeface="Trebuchet MS"/>
            </a:endParaRPr>
          </a:p>
        </p:txBody>
      </p:sp>
      <p:sp>
        <p:nvSpPr>
          <p:cNvPr id="158" name="Shape 158"/>
          <p:cNvSpPr txBox="1"/>
          <p:nvPr/>
        </p:nvSpPr>
        <p:spPr>
          <a:xfrm>
            <a:off x="789059" y="1647150"/>
            <a:ext cx="11775000" cy="645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t/>
            </a:r>
            <a:endParaRPr b="1" u="sng">
              <a:solidFill>
                <a:srgbClr val="FFFFFF"/>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b="1" lang="en-US" sz="2000">
                <a:solidFill>
                  <a:srgbClr val="FFFFFF"/>
                </a:solidFill>
              </a:rPr>
              <a:t>TLC PROJECT 1 (Faculty Inquiry Group): </a:t>
            </a:r>
            <a:endParaRPr b="1" sz="2000">
              <a:solidFill>
                <a:srgbClr val="FFFFFF"/>
              </a:solidFill>
            </a:endParaRPr>
          </a:p>
          <a:p>
            <a:pPr indent="0" lvl="0" marL="0">
              <a:spcBef>
                <a:spcPts val="0"/>
              </a:spcBef>
              <a:spcAft>
                <a:spcPts val="0"/>
              </a:spcAft>
              <a:buClr>
                <a:schemeClr val="dk1"/>
              </a:buClr>
              <a:buSzPts val="1100"/>
              <a:buFont typeface="Arial"/>
              <a:buNone/>
            </a:pPr>
            <a:r>
              <a:t/>
            </a:r>
            <a:endParaRPr b="1" sz="2000">
              <a:solidFill>
                <a:srgbClr val="FFFFFF"/>
              </a:solidFill>
            </a:endParaRPr>
          </a:p>
          <a:p>
            <a:pPr indent="0" lvl="0" marL="0">
              <a:spcBef>
                <a:spcPts val="0"/>
              </a:spcBef>
              <a:spcAft>
                <a:spcPts val="0"/>
              </a:spcAft>
              <a:buClr>
                <a:schemeClr val="dk1"/>
              </a:buClr>
              <a:buSzPts val="1100"/>
              <a:buFont typeface="Arial"/>
              <a:buNone/>
            </a:pPr>
            <a:r>
              <a:rPr lang="en-US" sz="2000">
                <a:solidFill>
                  <a:srgbClr val="FFFFFF"/>
                </a:solidFill>
              </a:rPr>
              <a:t>Faculty Lead Organizer: English Basic Skills Faculty </a:t>
            </a:r>
            <a:endParaRPr sz="2000">
              <a:solidFill>
                <a:srgbClr val="FFFFFF"/>
              </a:solidFill>
            </a:endParaRPr>
          </a:p>
          <a:p>
            <a:pPr indent="0" lvl="0" marL="0">
              <a:spcBef>
                <a:spcPts val="0"/>
              </a:spcBef>
              <a:spcAft>
                <a:spcPts val="0"/>
              </a:spcAft>
              <a:buClr>
                <a:schemeClr val="dk1"/>
              </a:buClr>
              <a:buSzPts val="1100"/>
              <a:buFont typeface="Arial"/>
              <a:buNone/>
            </a:pPr>
            <a:r>
              <a:t/>
            </a:r>
            <a:endParaRPr sz="2000">
              <a:solidFill>
                <a:srgbClr val="FFFFFF"/>
              </a:solidFill>
            </a:endParaRPr>
          </a:p>
          <a:p>
            <a:pPr indent="0" lvl="0" marL="0">
              <a:spcBef>
                <a:spcPts val="0"/>
              </a:spcBef>
              <a:spcAft>
                <a:spcPts val="0"/>
              </a:spcAft>
              <a:buClr>
                <a:schemeClr val="dk1"/>
              </a:buClr>
              <a:buSzPts val="1100"/>
              <a:buFont typeface="Arial"/>
              <a:buNone/>
            </a:pPr>
            <a:r>
              <a:rPr lang="en-US" sz="2000">
                <a:solidFill>
                  <a:srgbClr val="FFFFFF"/>
                </a:solidFill>
              </a:rPr>
              <a:t>Research Question: Why are some basic skills students not applying the instruction they receive in class to their essays even though they have ample opportunity to practice developing their skills in the lab section of the course, held in the computer lab and equipped with their instructor as well as embedded writing coaches? </a:t>
            </a:r>
            <a:endParaRPr sz="2000">
              <a:solidFill>
                <a:srgbClr val="FFFFFF"/>
              </a:solidFill>
            </a:endParaRPr>
          </a:p>
          <a:p>
            <a:pPr indent="0" lvl="0" marL="0">
              <a:spcBef>
                <a:spcPts val="0"/>
              </a:spcBef>
              <a:spcAft>
                <a:spcPts val="0"/>
              </a:spcAft>
              <a:buClr>
                <a:schemeClr val="dk1"/>
              </a:buClr>
              <a:buSzPts val="1100"/>
              <a:buFont typeface="Arial"/>
              <a:buNone/>
            </a:pPr>
            <a:r>
              <a:t/>
            </a:r>
            <a:endParaRPr sz="2000">
              <a:solidFill>
                <a:srgbClr val="FFFFFF"/>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b="1" lang="en-US" sz="2000">
                <a:solidFill>
                  <a:srgbClr val="FFFFFF"/>
                </a:solidFill>
                <a:latin typeface="Calibri"/>
                <a:ea typeface="Calibri"/>
                <a:cs typeface="Calibri"/>
                <a:sym typeface="Calibri"/>
              </a:rPr>
              <a:t>TLC PROJECT 2 (Faculty Inquiry Group): </a:t>
            </a:r>
            <a:endParaRPr b="1" sz="2000">
              <a:solidFill>
                <a:srgbClr val="FFFFFF"/>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b="1" sz="2000">
              <a:solidFill>
                <a:srgbClr val="FFFFFF"/>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2000">
                <a:solidFill>
                  <a:srgbClr val="FFFFFF"/>
                </a:solidFill>
                <a:latin typeface="Calibri"/>
                <a:ea typeface="Calibri"/>
                <a:cs typeface="Calibri"/>
                <a:sym typeface="Calibri"/>
              </a:rPr>
              <a:t>Faculty Lead Organizers: English, Library, and Counseling Faculty</a:t>
            </a:r>
            <a:endParaRPr sz="2000">
              <a:solidFill>
                <a:srgbClr val="FFFFFF"/>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2000">
              <a:solidFill>
                <a:srgbClr val="FFFFFF"/>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rPr lang="en-US" sz="2000">
                <a:solidFill>
                  <a:srgbClr val="FFFFFF"/>
                </a:solidFill>
                <a:latin typeface="Calibri"/>
                <a:ea typeface="Calibri"/>
                <a:cs typeface="Calibri"/>
                <a:sym typeface="Calibri"/>
              </a:rPr>
              <a:t>Research Questions: How do we become a trauma-informed college through an awareness of our co-workers and our students' ACEs (Adverse Childhood Experiences)? What are the practices and policies we can implement so we are not re-traumatizing our students, faculty and staff? </a:t>
            </a:r>
            <a:endParaRPr sz="2000">
              <a:solidFill>
                <a:srgbClr val="FFFFFF"/>
              </a:solidFill>
              <a:latin typeface="Calibri"/>
              <a:ea typeface="Calibri"/>
              <a:cs typeface="Calibri"/>
              <a:sym typeface="Calibri"/>
            </a:endParaRPr>
          </a:p>
          <a:p>
            <a:pPr indent="0" lvl="0" marL="0">
              <a:spcBef>
                <a:spcPts val="0"/>
              </a:spcBef>
              <a:spcAft>
                <a:spcPts val="0"/>
              </a:spcAft>
              <a:buClr>
                <a:schemeClr val="dk1"/>
              </a:buClr>
              <a:buSzPts val="1100"/>
              <a:buFont typeface="Arial"/>
              <a:buNone/>
            </a:pPr>
            <a:r>
              <a:t/>
            </a:r>
            <a:endParaRPr sz="2000">
              <a:solidFill>
                <a:srgbClr val="FFFFFF"/>
              </a:solidFill>
              <a:latin typeface="Calibri"/>
              <a:ea typeface="Calibri"/>
              <a:cs typeface="Calibri"/>
              <a:sym typeface="Calibri"/>
            </a:endParaRPr>
          </a:p>
          <a:p>
            <a:pPr indent="0" lvl="0" marL="0">
              <a:spcBef>
                <a:spcPts val="0"/>
              </a:spcBef>
              <a:spcAft>
                <a:spcPts val="0"/>
              </a:spcAft>
              <a:buNone/>
            </a:pPr>
            <a:r>
              <a:rPr b="1" lang="en-US" sz="2000">
                <a:solidFill>
                  <a:srgbClr val="FFFFFF"/>
                </a:solidFill>
                <a:latin typeface="Times New Roman"/>
                <a:ea typeface="Times New Roman"/>
                <a:cs typeface="Times New Roman"/>
                <a:sym typeface="Times New Roman"/>
              </a:rPr>
              <a:t>TLC PROJECT 3  (DIY Role-Playing History and Performance)</a:t>
            </a:r>
            <a:endParaRPr b="1" sz="2000">
              <a:solidFill>
                <a:srgbClr val="FFFFFF"/>
              </a:solidFill>
              <a:latin typeface="Times New Roman"/>
              <a:ea typeface="Times New Roman"/>
              <a:cs typeface="Times New Roman"/>
              <a:sym typeface="Times New Roman"/>
            </a:endParaRPr>
          </a:p>
          <a:p>
            <a:pPr indent="0" lvl="0" marL="0">
              <a:spcBef>
                <a:spcPts val="0"/>
              </a:spcBef>
              <a:spcAft>
                <a:spcPts val="0"/>
              </a:spcAft>
              <a:buNone/>
            </a:pPr>
            <a:r>
              <a:t/>
            </a:r>
            <a:endParaRPr b="1" sz="2000">
              <a:solidFill>
                <a:srgbClr val="FFFFFF"/>
              </a:solidFill>
              <a:latin typeface="Times New Roman"/>
              <a:ea typeface="Times New Roman"/>
              <a:cs typeface="Times New Roman"/>
              <a:sym typeface="Times New Roman"/>
            </a:endParaRPr>
          </a:p>
          <a:p>
            <a:pPr indent="0" lvl="0" marL="0">
              <a:spcBef>
                <a:spcPts val="0"/>
              </a:spcBef>
              <a:spcAft>
                <a:spcPts val="0"/>
              </a:spcAft>
              <a:buNone/>
            </a:pPr>
            <a:r>
              <a:rPr lang="en-US" sz="2000">
                <a:solidFill>
                  <a:srgbClr val="FFFFFF"/>
                </a:solidFill>
                <a:latin typeface="Times New Roman"/>
                <a:ea typeface="Times New Roman"/>
                <a:cs typeface="Times New Roman"/>
                <a:sym typeface="Times New Roman"/>
              </a:rPr>
              <a:t>Faculty Lead Organizers: Art and Humanities faculty</a:t>
            </a:r>
            <a:endParaRPr b="1" sz="2000">
              <a:solidFill>
                <a:srgbClr val="FFFFFF"/>
              </a:solidFill>
              <a:latin typeface="Times New Roman"/>
              <a:ea typeface="Times New Roman"/>
              <a:cs typeface="Times New Roman"/>
              <a:sym typeface="Times New Roman"/>
            </a:endParaRPr>
          </a:p>
          <a:p>
            <a:pPr indent="0" lvl="0" marL="0">
              <a:spcBef>
                <a:spcPts val="0"/>
              </a:spcBef>
              <a:spcAft>
                <a:spcPts val="0"/>
              </a:spcAft>
              <a:buNone/>
            </a:pPr>
            <a:r>
              <a:t/>
            </a:r>
            <a:endParaRPr b="1" sz="2000">
              <a:solidFill>
                <a:schemeClr val="lt1"/>
              </a:solidFill>
              <a:latin typeface="Times New Roman"/>
              <a:ea typeface="Times New Roman"/>
              <a:cs typeface="Times New Roman"/>
              <a:sym typeface="Times New Roman"/>
            </a:endParaRPr>
          </a:p>
          <a:p>
            <a:pPr indent="0" lvl="0" marL="0">
              <a:spcBef>
                <a:spcPts val="0"/>
              </a:spcBef>
              <a:spcAft>
                <a:spcPts val="0"/>
              </a:spcAft>
              <a:buNone/>
            </a:pPr>
            <a:r>
              <a:rPr b="1" lang="en-US" sz="2000">
                <a:solidFill>
                  <a:schemeClr val="lt1"/>
                </a:solidFill>
                <a:latin typeface="Times New Roman"/>
                <a:ea typeface="Times New Roman"/>
                <a:cs typeface="Times New Roman"/>
                <a:sym typeface="Times New Roman"/>
              </a:rPr>
              <a:t>QUEER HISTORY TOURS AND STREET PERFORMANCES:</a:t>
            </a:r>
            <a:r>
              <a:rPr lang="en-US" sz="2000">
                <a:solidFill>
                  <a:schemeClr val="lt1"/>
                </a:solidFill>
                <a:latin typeface="Times New Roman"/>
                <a:ea typeface="Times New Roman"/>
                <a:cs typeface="Times New Roman"/>
                <a:sym typeface="Times New Roman"/>
              </a:rPr>
              <a:t>  This large-scale project offers a series of performance events, curriculum re-design, and walking tours for two Humanities courses (Popular Culture and Introduction to the Humanities) and across several disciplines that brings to life San Francisco’s rich queer history on the streets where it all began</a:t>
            </a:r>
            <a:r>
              <a:rPr lang="en-US"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a:p>
            <a:pPr indent="0" lvl="0" marL="0">
              <a:spcBef>
                <a:spcPts val="0"/>
              </a:spcBef>
              <a:spcAft>
                <a:spcPts val="0"/>
              </a:spcAft>
              <a:buNone/>
            </a:pPr>
            <a:r>
              <a:t/>
            </a:r>
            <a:endParaRPr sz="2000">
              <a:solidFill>
                <a:srgbClr val="FFFFFF"/>
              </a:solidFill>
            </a:endParaRPr>
          </a:p>
        </p:txBody>
      </p:sp>
      <p:pic>
        <p:nvPicPr>
          <p:cNvPr id="159" name="Shape 159"/>
          <p:cNvPicPr preferRelativeResize="0"/>
          <p:nvPr/>
        </p:nvPicPr>
        <p:blipFill>
          <a:blip r:embed="rId3">
            <a:alphaModFix/>
          </a:blip>
          <a:stretch>
            <a:fillRect/>
          </a:stretch>
        </p:blipFill>
        <p:spPr>
          <a:xfrm>
            <a:off x="8047625" y="4267825"/>
            <a:ext cx="2034749" cy="1481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63" name="Shape 163"/>
        <p:cNvGrpSpPr/>
        <p:nvPr/>
      </p:nvGrpSpPr>
      <p:grpSpPr>
        <a:xfrm>
          <a:off x="0" y="0"/>
          <a:ext cx="0" cy="0"/>
          <a:chOff x="0" y="0"/>
          <a:chExt cx="0" cy="0"/>
        </a:xfrm>
      </p:grpSpPr>
      <p:sp>
        <p:nvSpPr>
          <p:cNvPr id="164" name="Shape 164"/>
          <p:cNvSpPr txBox="1"/>
          <p:nvPr>
            <p:ph type="title"/>
          </p:nvPr>
        </p:nvSpPr>
        <p:spPr>
          <a:xfrm>
            <a:off x="1022450" y="511675"/>
            <a:ext cx="10959900" cy="622200"/>
          </a:xfrm>
          <a:prstGeom prst="rect">
            <a:avLst/>
          </a:prstGeom>
          <a:noFill/>
          <a:ln>
            <a:noFill/>
          </a:ln>
        </p:spPr>
        <p:txBody>
          <a:bodyPr anchorCtr="0" anchor="ctr" bIns="65000" lIns="130025" spcFirstLastPara="1" rIns="130025" wrap="square" tIns="65000">
            <a:noAutofit/>
          </a:bodyPr>
          <a:lstStyle/>
          <a:p>
            <a:pPr indent="0" lvl="0" marL="0" marR="0" rtl="0">
              <a:spcBef>
                <a:spcPts val="0"/>
              </a:spcBef>
              <a:spcAft>
                <a:spcPts val="0"/>
              </a:spcAft>
              <a:buClr>
                <a:srgbClr val="FFFF66"/>
              </a:buClr>
              <a:buSzPts val="5670"/>
              <a:buFont typeface="Trebuchet MS"/>
              <a:buNone/>
            </a:pPr>
            <a:r>
              <a:rPr b="1" lang="en-US" sz="4800">
                <a:solidFill>
                  <a:srgbClr val="FFFFFF"/>
                </a:solidFill>
                <a:latin typeface="Trebuchet MS"/>
                <a:ea typeface="Trebuchet MS"/>
                <a:cs typeface="Trebuchet MS"/>
                <a:sym typeface="Trebuchet MS"/>
              </a:rPr>
              <a:t>Sample T</a:t>
            </a:r>
            <a:r>
              <a:rPr b="1" i="0" lang="en-US" sz="4800" u="none" cap="none" strike="noStrike">
                <a:solidFill>
                  <a:srgbClr val="FFFFFF"/>
                </a:solidFill>
                <a:latin typeface="Trebuchet MS"/>
                <a:ea typeface="Trebuchet MS"/>
                <a:cs typeface="Trebuchet MS"/>
                <a:sym typeface="Trebuchet MS"/>
              </a:rPr>
              <a:t>LC </a:t>
            </a:r>
            <a:r>
              <a:rPr b="1" lang="en-US" sz="4800">
                <a:solidFill>
                  <a:srgbClr val="FFFFFF"/>
                </a:solidFill>
                <a:latin typeface="Trebuchet MS"/>
                <a:ea typeface="Trebuchet MS"/>
                <a:cs typeface="Trebuchet MS"/>
                <a:sym typeface="Trebuchet MS"/>
              </a:rPr>
              <a:t>Projects</a:t>
            </a:r>
            <a:r>
              <a:rPr b="1" i="0" lang="en-US" sz="4800" u="none" cap="none" strike="noStrike">
                <a:solidFill>
                  <a:srgbClr val="FFFFFF"/>
                </a:solidFill>
                <a:latin typeface="Trebuchet MS"/>
                <a:ea typeface="Trebuchet MS"/>
                <a:cs typeface="Trebuchet MS"/>
                <a:sym typeface="Trebuchet MS"/>
              </a:rPr>
              <a:t> (2017-201</a:t>
            </a:r>
            <a:r>
              <a:rPr b="1" lang="en-US" sz="4800">
                <a:solidFill>
                  <a:srgbClr val="FFFFFF"/>
                </a:solidFill>
                <a:latin typeface="Trebuchet MS"/>
                <a:ea typeface="Trebuchet MS"/>
                <a:cs typeface="Trebuchet MS"/>
                <a:sym typeface="Trebuchet MS"/>
              </a:rPr>
              <a:t>8): An Administrator’s Point of View</a:t>
            </a:r>
            <a:endParaRPr b="1" i="0" sz="4800" u="none" cap="none" strike="noStrike">
              <a:solidFill>
                <a:srgbClr val="FFFFFF"/>
              </a:solidFill>
              <a:latin typeface="Trebuchet MS"/>
              <a:ea typeface="Trebuchet MS"/>
              <a:cs typeface="Trebuchet MS"/>
              <a:sym typeface="Trebuchet MS"/>
            </a:endParaRPr>
          </a:p>
        </p:txBody>
      </p:sp>
      <p:pic>
        <p:nvPicPr>
          <p:cNvPr id="165" name="Shape 165"/>
          <p:cNvPicPr preferRelativeResize="0"/>
          <p:nvPr/>
        </p:nvPicPr>
        <p:blipFill>
          <a:blip r:embed="rId3">
            <a:alphaModFix/>
          </a:blip>
          <a:stretch>
            <a:fillRect/>
          </a:stretch>
        </p:blipFill>
        <p:spPr>
          <a:xfrm>
            <a:off x="298849" y="3196250"/>
            <a:ext cx="12407100" cy="4175983"/>
          </a:xfrm>
          <a:prstGeom prst="rect">
            <a:avLst/>
          </a:prstGeom>
          <a:noFill/>
          <a:ln>
            <a:noFill/>
          </a:ln>
        </p:spPr>
      </p:pic>
      <p:pic>
        <p:nvPicPr>
          <p:cNvPr id="166" name="Shape 166"/>
          <p:cNvPicPr preferRelativeResize="0"/>
          <p:nvPr/>
        </p:nvPicPr>
        <p:blipFill>
          <a:blip r:embed="rId4">
            <a:alphaModFix/>
          </a:blip>
          <a:stretch>
            <a:fillRect/>
          </a:stretch>
        </p:blipFill>
        <p:spPr>
          <a:xfrm>
            <a:off x="2760650" y="4911638"/>
            <a:ext cx="1118500" cy="745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70" name="Shape 170"/>
        <p:cNvGrpSpPr/>
        <p:nvPr/>
      </p:nvGrpSpPr>
      <p:grpSpPr>
        <a:xfrm>
          <a:off x="0" y="0"/>
          <a:ext cx="0" cy="0"/>
          <a:chOff x="0" y="0"/>
          <a:chExt cx="0" cy="0"/>
        </a:xfrm>
      </p:grpSpPr>
      <p:sp>
        <p:nvSpPr>
          <p:cNvPr id="171" name="Shape 171"/>
          <p:cNvSpPr txBox="1"/>
          <p:nvPr>
            <p:ph type="title"/>
          </p:nvPr>
        </p:nvSpPr>
        <p:spPr>
          <a:xfrm>
            <a:off x="1022450" y="1300750"/>
            <a:ext cx="10959900" cy="622200"/>
          </a:xfrm>
          <a:prstGeom prst="rect">
            <a:avLst/>
          </a:prstGeom>
          <a:noFill/>
          <a:ln>
            <a:noFill/>
          </a:ln>
        </p:spPr>
        <p:txBody>
          <a:bodyPr anchorCtr="0" anchor="ctr" bIns="65000" lIns="130025" spcFirstLastPara="1" rIns="130025" wrap="square" tIns="65000">
            <a:noAutofit/>
          </a:bodyPr>
          <a:lstStyle/>
          <a:p>
            <a:pPr indent="0" lvl="0" marL="0" marR="0" rtl="0">
              <a:spcBef>
                <a:spcPts val="0"/>
              </a:spcBef>
              <a:spcAft>
                <a:spcPts val="0"/>
              </a:spcAft>
              <a:buClr>
                <a:srgbClr val="FFFF66"/>
              </a:buClr>
              <a:buSzPts val="5670"/>
              <a:buFont typeface="Trebuchet MS"/>
              <a:buNone/>
            </a:pPr>
            <a:r>
              <a:rPr b="1" lang="en-US" sz="5670">
                <a:solidFill>
                  <a:srgbClr val="FFFFFF"/>
                </a:solidFill>
                <a:latin typeface="Trebuchet MS"/>
                <a:ea typeface="Trebuchet MS"/>
                <a:cs typeface="Trebuchet MS"/>
                <a:sym typeface="Trebuchet MS"/>
              </a:rPr>
              <a:t>Sample T</a:t>
            </a:r>
            <a:r>
              <a:rPr b="1" i="0" lang="en-US" sz="5670" u="none" cap="none" strike="noStrike">
                <a:solidFill>
                  <a:srgbClr val="FFFFFF"/>
                </a:solidFill>
                <a:latin typeface="Trebuchet MS"/>
                <a:ea typeface="Trebuchet MS"/>
                <a:cs typeface="Trebuchet MS"/>
                <a:sym typeface="Trebuchet MS"/>
              </a:rPr>
              <a:t>LC </a:t>
            </a:r>
            <a:r>
              <a:rPr b="1" lang="en-US" sz="5670">
                <a:solidFill>
                  <a:srgbClr val="FFFFFF"/>
                </a:solidFill>
                <a:latin typeface="Trebuchet MS"/>
                <a:ea typeface="Trebuchet MS"/>
                <a:cs typeface="Trebuchet MS"/>
                <a:sym typeface="Trebuchet MS"/>
              </a:rPr>
              <a:t>Projects</a:t>
            </a:r>
            <a:r>
              <a:rPr b="1" i="0" lang="en-US" sz="5670" u="none" cap="none" strike="noStrike">
                <a:solidFill>
                  <a:srgbClr val="FFFFFF"/>
                </a:solidFill>
                <a:latin typeface="Trebuchet MS"/>
                <a:ea typeface="Trebuchet MS"/>
                <a:cs typeface="Trebuchet MS"/>
                <a:sym typeface="Trebuchet MS"/>
              </a:rPr>
              <a:t> (2017-201</a:t>
            </a:r>
            <a:r>
              <a:rPr b="1" lang="en-US" sz="5670">
                <a:solidFill>
                  <a:srgbClr val="FFFFFF"/>
                </a:solidFill>
                <a:latin typeface="Trebuchet MS"/>
                <a:ea typeface="Trebuchet MS"/>
                <a:cs typeface="Trebuchet MS"/>
                <a:sym typeface="Trebuchet MS"/>
              </a:rPr>
              <a:t>8)</a:t>
            </a:r>
            <a:endParaRPr b="1" i="0" sz="5670" u="none" cap="none" strike="noStrike">
              <a:solidFill>
                <a:srgbClr val="FFFFFF"/>
              </a:solidFill>
              <a:latin typeface="Trebuchet MS"/>
              <a:ea typeface="Trebuchet MS"/>
              <a:cs typeface="Trebuchet MS"/>
              <a:sym typeface="Trebuchet MS"/>
            </a:endParaRPr>
          </a:p>
        </p:txBody>
      </p:sp>
      <p:sp>
        <p:nvSpPr>
          <p:cNvPr id="172" name="Shape 172"/>
          <p:cNvSpPr txBox="1"/>
          <p:nvPr/>
        </p:nvSpPr>
        <p:spPr>
          <a:xfrm>
            <a:off x="1277450" y="4721250"/>
            <a:ext cx="10434300" cy="1854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3600">
                <a:solidFill>
                  <a:srgbClr val="FFFFFF"/>
                </a:solidFill>
                <a:latin typeface="Calibri"/>
                <a:ea typeface="Calibri"/>
                <a:cs typeface="Calibri"/>
                <a:sym typeface="Calibri"/>
              </a:rPr>
              <a:t>Research Questions:</a:t>
            </a:r>
            <a:r>
              <a:rPr lang="en-US" sz="3600">
                <a:solidFill>
                  <a:srgbClr val="FFFFFF"/>
                </a:solidFill>
                <a:latin typeface="Calibri"/>
                <a:ea typeface="Calibri"/>
                <a:cs typeface="Calibri"/>
                <a:sym typeface="Calibri"/>
              </a:rPr>
              <a:t> How do we become a trauma-informed college through an awareness of our co-workers and our students' ACEs (Adverse Childhood Experiences)? </a:t>
            </a:r>
            <a:endParaRPr>
              <a:solidFill>
                <a:srgbClr val="FFFFFF"/>
              </a:solidFill>
            </a:endParaRPr>
          </a:p>
        </p:txBody>
      </p:sp>
      <p:sp>
        <p:nvSpPr>
          <p:cNvPr id="173" name="Shape 173"/>
          <p:cNvSpPr txBox="1"/>
          <p:nvPr/>
        </p:nvSpPr>
        <p:spPr>
          <a:xfrm>
            <a:off x="1285250" y="3194150"/>
            <a:ext cx="10434300" cy="85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3600">
                <a:solidFill>
                  <a:srgbClr val="FFFFFF"/>
                </a:solidFill>
                <a:latin typeface="Calibri"/>
                <a:ea typeface="Calibri"/>
                <a:cs typeface="Calibri"/>
                <a:sym typeface="Calibri"/>
              </a:rPr>
              <a:t>Faculty Inquiry Group (FIG): English, Counseling, and Library faculty</a:t>
            </a:r>
            <a:endParaRPr/>
          </a:p>
        </p:txBody>
      </p:sp>
      <p:sp>
        <p:nvSpPr>
          <p:cNvPr id="174" name="Shape 174"/>
          <p:cNvSpPr txBox="1"/>
          <p:nvPr/>
        </p:nvSpPr>
        <p:spPr>
          <a:xfrm>
            <a:off x="1285250" y="7247650"/>
            <a:ext cx="10434300" cy="1217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3600">
                <a:solidFill>
                  <a:srgbClr val="FFFFFF"/>
                </a:solidFill>
                <a:latin typeface="Calibri"/>
                <a:ea typeface="Calibri"/>
                <a:cs typeface="Calibri"/>
                <a:sym typeface="Calibri"/>
              </a:rPr>
              <a:t>What are the practices and policies we can implement so we are not re-traumatizing our students, faculty and staff? </a:t>
            </a:r>
            <a:endParaRPr sz="3600">
              <a:solidFill>
                <a:srgbClr val="FFFFFF"/>
              </a:solidFill>
              <a:latin typeface="Calibri"/>
              <a:ea typeface="Calibri"/>
              <a:cs typeface="Calibri"/>
              <a:sym typeface="Calibri"/>
            </a:endParaRPr>
          </a:p>
          <a:p>
            <a:pPr indent="0" lvl="0" marL="0" rtl="0">
              <a:spcBef>
                <a:spcPts val="0"/>
              </a:spcBef>
              <a:spcAft>
                <a:spcPts val="0"/>
              </a:spcAft>
              <a:buNone/>
            </a:pPr>
            <a:r>
              <a:t/>
            </a:r>
            <a:endParaRPr>
              <a:solidFill>
                <a:schemeClr val="dk1"/>
              </a:solidFill>
            </a:endParaRPr>
          </a:p>
          <a:p>
            <a:pPr indent="0" lvl="0" marL="0" rtl="0">
              <a:spcBef>
                <a:spcPts val="0"/>
              </a:spcBef>
              <a:spcAft>
                <a:spcPts val="0"/>
              </a:spcAft>
              <a:buNone/>
            </a:pPr>
            <a:r>
              <a:t/>
            </a:r>
            <a:endParaRPr sz="3600">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78" name="Shape 178"/>
        <p:cNvGrpSpPr/>
        <p:nvPr/>
      </p:nvGrpSpPr>
      <p:grpSpPr>
        <a:xfrm>
          <a:off x="0" y="0"/>
          <a:ext cx="0" cy="0"/>
          <a:chOff x="0" y="0"/>
          <a:chExt cx="0" cy="0"/>
        </a:xfrm>
      </p:grpSpPr>
      <p:sp>
        <p:nvSpPr>
          <p:cNvPr id="179" name="Shape 179"/>
          <p:cNvSpPr txBox="1"/>
          <p:nvPr>
            <p:ph type="title"/>
          </p:nvPr>
        </p:nvSpPr>
        <p:spPr>
          <a:xfrm>
            <a:off x="1022450" y="1300750"/>
            <a:ext cx="10959900" cy="622200"/>
          </a:xfrm>
          <a:prstGeom prst="rect">
            <a:avLst/>
          </a:prstGeom>
          <a:noFill/>
          <a:ln>
            <a:noFill/>
          </a:ln>
        </p:spPr>
        <p:txBody>
          <a:bodyPr anchorCtr="0" anchor="ctr" bIns="65000" lIns="130025" spcFirstLastPara="1" rIns="130025" wrap="square" tIns="65000">
            <a:noAutofit/>
          </a:bodyPr>
          <a:lstStyle/>
          <a:p>
            <a:pPr indent="0" lvl="0" marL="0" marR="0" rtl="0">
              <a:spcBef>
                <a:spcPts val="0"/>
              </a:spcBef>
              <a:spcAft>
                <a:spcPts val="0"/>
              </a:spcAft>
              <a:buClr>
                <a:srgbClr val="FFFF66"/>
              </a:buClr>
              <a:buSzPts val="5670"/>
              <a:buFont typeface="Trebuchet MS"/>
              <a:buNone/>
            </a:pPr>
            <a:r>
              <a:rPr b="1" lang="en-US" sz="5670">
                <a:solidFill>
                  <a:srgbClr val="FFFFFF"/>
                </a:solidFill>
                <a:latin typeface="Trebuchet MS"/>
                <a:ea typeface="Trebuchet MS"/>
                <a:cs typeface="Trebuchet MS"/>
                <a:sym typeface="Trebuchet MS"/>
              </a:rPr>
              <a:t>Sample T</a:t>
            </a:r>
            <a:r>
              <a:rPr b="1" i="0" lang="en-US" sz="5670" u="none" cap="none" strike="noStrike">
                <a:solidFill>
                  <a:srgbClr val="FFFFFF"/>
                </a:solidFill>
                <a:latin typeface="Trebuchet MS"/>
                <a:ea typeface="Trebuchet MS"/>
                <a:cs typeface="Trebuchet MS"/>
                <a:sym typeface="Trebuchet MS"/>
              </a:rPr>
              <a:t>LC </a:t>
            </a:r>
            <a:r>
              <a:rPr b="1" lang="en-US" sz="5670">
                <a:solidFill>
                  <a:srgbClr val="FFFFFF"/>
                </a:solidFill>
                <a:latin typeface="Trebuchet MS"/>
                <a:ea typeface="Trebuchet MS"/>
                <a:cs typeface="Trebuchet MS"/>
                <a:sym typeface="Trebuchet MS"/>
              </a:rPr>
              <a:t>Projects</a:t>
            </a:r>
            <a:r>
              <a:rPr b="1" i="0" lang="en-US" sz="5670" u="none" cap="none" strike="noStrike">
                <a:solidFill>
                  <a:srgbClr val="FFFFFF"/>
                </a:solidFill>
                <a:latin typeface="Trebuchet MS"/>
                <a:ea typeface="Trebuchet MS"/>
                <a:cs typeface="Trebuchet MS"/>
                <a:sym typeface="Trebuchet MS"/>
              </a:rPr>
              <a:t> (2017-201</a:t>
            </a:r>
            <a:r>
              <a:rPr b="1" lang="en-US" sz="5670">
                <a:solidFill>
                  <a:srgbClr val="FFFFFF"/>
                </a:solidFill>
                <a:latin typeface="Trebuchet MS"/>
                <a:ea typeface="Trebuchet MS"/>
                <a:cs typeface="Trebuchet MS"/>
                <a:sym typeface="Trebuchet MS"/>
              </a:rPr>
              <a:t>8)</a:t>
            </a:r>
            <a:endParaRPr b="1" i="0" sz="5670" u="none" cap="none" strike="noStrike">
              <a:solidFill>
                <a:srgbClr val="FFFFFF"/>
              </a:solidFill>
              <a:latin typeface="Trebuchet MS"/>
              <a:ea typeface="Trebuchet MS"/>
              <a:cs typeface="Trebuchet MS"/>
              <a:sym typeface="Trebuchet MS"/>
            </a:endParaRPr>
          </a:p>
        </p:txBody>
      </p:sp>
      <p:sp>
        <p:nvSpPr>
          <p:cNvPr id="180" name="Shape 180"/>
          <p:cNvSpPr txBox="1"/>
          <p:nvPr>
            <p:ph idx="1" type="body"/>
          </p:nvPr>
        </p:nvSpPr>
        <p:spPr>
          <a:xfrm>
            <a:off x="2435525" y="2377950"/>
            <a:ext cx="10366800" cy="4997700"/>
          </a:xfrm>
          <a:prstGeom prst="rect">
            <a:avLst/>
          </a:prstGeom>
          <a:noFill/>
          <a:ln>
            <a:noFill/>
          </a:ln>
        </p:spPr>
        <p:txBody>
          <a:bodyPr anchorCtr="0" anchor="t" bIns="65000" lIns="130025" spcFirstLastPara="1" rIns="130025" wrap="square" tIns="65000">
            <a:noAutofit/>
          </a:bodyPr>
          <a:lstStyle/>
          <a:p>
            <a:pPr indent="0" lvl="0" marL="0" rtl="0">
              <a:lnSpc>
                <a:spcPct val="90000"/>
              </a:lnSpc>
              <a:spcBef>
                <a:spcPts val="0"/>
              </a:spcBef>
              <a:spcAft>
                <a:spcPts val="0"/>
              </a:spcAft>
              <a:buClr>
                <a:schemeClr val="lt1"/>
              </a:buClr>
              <a:buSzPts val="4800"/>
              <a:buFont typeface="Arial"/>
              <a:buNone/>
            </a:pPr>
            <a:r>
              <a:t/>
            </a:r>
            <a:endParaRPr b="0" i="0" sz="4000" u="none" cap="none" strike="noStrike">
              <a:solidFill>
                <a:schemeClr val="lt1"/>
              </a:solidFill>
              <a:latin typeface="Calibri"/>
              <a:ea typeface="Calibri"/>
              <a:cs typeface="Calibri"/>
              <a:sym typeface="Calibri"/>
            </a:endParaRPr>
          </a:p>
          <a:p>
            <a:pPr indent="-190500" lvl="0" marL="19050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sz="4800"/>
          </a:p>
        </p:txBody>
      </p:sp>
      <p:sp>
        <p:nvSpPr>
          <p:cNvPr id="181" name="Shape 181"/>
          <p:cNvSpPr txBox="1"/>
          <p:nvPr/>
        </p:nvSpPr>
        <p:spPr>
          <a:xfrm>
            <a:off x="1277450" y="4267200"/>
            <a:ext cx="10449900" cy="1854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3600">
                <a:solidFill>
                  <a:srgbClr val="FFFFFF"/>
                </a:solidFill>
                <a:latin typeface="Calibri"/>
                <a:ea typeface="Calibri"/>
                <a:cs typeface="Calibri"/>
                <a:sym typeface="Calibri"/>
              </a:rPr>
              <a:t>Research Question</a:t>
            </a:r>
            <a:r>
              <a:rPr lang="en-US" sz="3600">
                <a:solidFill>
                  <a:srgbClr val="FFFFFF"/>
                </a:solidFill>
                <a:latin typeface="Calibri"/>
                <a:ea typeface="Calibri"/>
                <a:cs typeface="Calibri"/>
                <a:sym typeface="Calibri"/>
              </a:rPr>
              <a:t>: </a:t>
            </a:r>
            <a:endParaRPr sz="3600">
              <a:solidFill>
                <a:srgbClr val="FFFFFF"/>
              </a:solidFill>
              <a:latin typeface="Calibri"/>
              <a:ea typeface="Calibri"/>
              <a:cs typeface="Calibri"/>
              <a:sym typeface="Calibri"/>
            </a:endParaRPr>
          </a:p>
          <a:p>
            <a:pPr indent="0" lvl="0" marL="0" rtl="0">
              <a:spcBef>
                <a:spcPts val="0"/>
              </a:spcBef>
              <a:spcAft>
                <a:spcPts val="0"/>
              </a:spcAft>
              <a:buNone/>
            </a:pPr>
            <a:r>
              <a:t/>
            </a:r>
            <a:endParaRPr sz="3600">
              <a:solidFill>
                <a:srgbClr val="FFFFFF"/>
              </a:solidFill>
              <a:latin typeface="Calibri"/>
              <a:ea typeface="Calibri"/>
              <a:cs typeface="Calibri"/>
              <a:sym typeface="Calibri"/>
            </a:endParaRPr>
          </a:p>
          <a:p>
            <a:pPr indent="0" lvl="0" marL="0" rtl="0">
              <a:spcBef>
                <a:spcPts val="0"/>
              </a:spcBef>
              <a:spcAft>
                <a:spcPts val="0"/>
              </a:spcAft>
              <a:buNone/>
            </a:pPr>
            <a:r>
              <a:rPr lang="en-US" sz="3600">
                <a:solidFill>
                  <a:srgbClr val="FFFFFF"/>
                </a:solidFill>
                <a:latin typeface="Calibri"/>
                <a:ea typeface="Calibri"/>
                <a:cs typeface="Calibri"/>
                <a:sym typeface="Calibri"/>
              </a:rPr>
              <a:t>Why are some basic skills students </a:t>
            </a:r>
            <a:r>
              <a:rPr i="1" lang="en-US" sz="3600">
                <a:solidFill>
                  <a:srgbClr val="FFFFFF"/>
                </a:solidFill>
                <a:latin typeface="Calibri"/>
                <a:ea typeface="Calibri"/>
                <a:cs typeface="Calibri"/>
                <a:sym typeface="Calibri"/>
              </a:rPr>
              <a:t>not applying the instruction they receive in class </a:t>
            </a:r>
            <a:r>
              <a:rPr lang="en-US" sz="3600">
                <a:solidFill>
                  <a:srgbClr val="FFFFFF"/>
                </a:solidFill>
                <a:latin typeface="Calibri"/>
                <a:ea typeface="Calibri"/>
                <a:cs typeface="Calibri"/>
                <a:sym typeface="Calibri"/>
              </a:rPr>
              <a:t>to their essays…</a:t>
            </a:r>
            <a:endParaRPr sz="3600">
              <a:solidFill>
                <a:srgbClr val="FFFFFF"/>
              </a:solidFill>
              <a:latin typeface="Calibri"/>
              <a:ea typeface="Calibri"/>
              <a:cs typeface="Calibri"/>
              <a:sym typeface="Calibri"/>
            </a:endParaRPr>
          </a:p>
          <a:p>
            <a:pPr indent="0" lvl="0" marL="0" rtl="0">
              <a:spcBef>
                <a:spcPts val="0"/>
              </a:spcBef>
              <a:spcAft>
                <a:spcPts val="0"/>
              </a:spcAft>
              <a:buNone/>
            </a:pPr>
            <a:r>
              <a:t/>
            </a:r>
            <a:endParaRPr sz="3600">
              <a:solidFill>
                <a:srgbClr val="FFFFFF"/>
              </a:solidFill>
              <a:latin typeface="Calibri"/>
              <a:ea typeface="Calibri"/>
              <a:cs typeface="Calibri"/>
              <a:sym typeface="Calibri"/>
            </a:endParaRPr>
          </a:p>
          <a:p>
            <a:pPr indent="0" lvl="0" marL="0" rtl="0">
              <a:spcBef>
                <a:spcPts val="0"/>
              </a:spcBef>
              <a:spcAft>
                <a:spcPts val="0"/>
              </a:spcAft>
              <a:buNone/>
            </a:pPr>
            <a:r>
              <a:t/>
            </a:r>
            <a:endParaRPr/>
          </a:p>
        </p:txBody>
      </p:sp>
      <p:sp>
        <p:nvSpPr>
          <p:cNvPr id="182" name="Shape 182"/>
          <p:cNvSpPr txBox="1"/>
          <p:nvPr/>
        </p:nvSpPr>
        <p:spPr>
          <a:xfrm>
            <a:off x="1285250" y="3194150"/>
            <a:ext cx="10434300" cy="85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3600">
                <a:solidFill>
                  <a:srgbClr val="FFFFFF"/>
                </a:solidFill>
                <a:latin typeface="Calibri"/>
                <a:ea typeface="Calibri"/>
                <a:cs typeface="Calibri"/>
                <a:sym typeface="Calibri"/>
              </a:rPr>
              <a:t>Faculty Inquiry Group (FIG): English faculty</a:t>
            </a:r>
            <a:endParaRPr/>
          </a:p>
        </p:txBody>
      </p:sp>
      <p:sp>
        <p:nvSpPr>
          <p:cNvPr id="183" name="Shape 183"/>
          <p:cNvSpPr txBox="1"/>
          <p:nvPr/>
        </p:nvSpPr>
        <p:spPr>
          <a:xfrm>
            <a:off x="1285250" y="6882650"/>
            <a:ext cx="10434300" cy="1217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3600">
                <a:solidFill>
                  <a:srgbClr val="FFFFFF"/>
                </a:solidFill>
                <a:latin typeface="Calibri"/>
                <a:ea typeface="Calibri"/>
                <a:cs typeface="Calibri"/>
                <a:sym typeface="Calibri"/>
              </a:rPr>
              <a:t>...even though they have ample opportunity to practice developing their skills in the lab section of the course, held in the computer lab and equipped with their instructor as well as embedded writing coaches?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1000"/>
                                        <p:tgtEl>
                                          <p:spTgt spid="1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1000"/>
                                        <p:tgtEl>
                                          <p:spTgt spid="18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87" name="Shape 187"/>
        <p:cNvGrpSpPr/>
        <p:nvPr/>
      </p:nvGrpSpPr>
      <p:grpSpPr>
        <a:xfrm>
          <a:off x="0" y="0"/>
          <a:ext cx="0" cy="0"/>
          <a:chOff x="0" y="0"/>
          <a:chExt cx="0" cy="0"/>
        </a:xfrm>
      </p:grpSpPr>
      <p:sp>
        <p:nvSpPr>
          <p:cNvPr id="188" name="Shape 188"/>
          <p:cNvSpPr txBox="1"/>
          <p:nvPr>
            <p:ph type="title"/>
          </p:nvPr>
        </p:nvSpPr>
        <p:spPr>
          <a:xfrm>
            <a:off x="1022450" y="1300750"/>
            <a:ext cx="10959900" cy="622200"/>
          </a:xfrm>
          <a:prstGeom prst="rect">
            <a:avLst/>
          </a:prstGeom>
          <a:noFill/>
          <a:ln>
            <a:noFill/>
          </a:ln>
        </p:spPr>
        <p:txBody>
          <a:bodyPr anchorCtr="0" anchor="ctr" bIns="65000" lIns="130025" spcFirstLastPara="1" rIns="130025" wrap="square" tIns="65000">
            <a:noAutofit/>
          </a:bodyPr>
          <a:lstStyle/>
          <a:p>
            <a:pPr indent="0" lvl="0" marL="0" marR="0" rtl="0">
              <a:spcBef>
                <a:spcPts val="0"/>
              </a:spcBef>
              <a:spcAft>
                <a:spcPts val="0"/>
              </a:spcAft>
              <a:buClr>
                <a:srgbClr val="FFFF66"/>
              </a:buClr>
              <a:buSzPts val="5670"/>
              <a:buFont typeface="Trebuchet MS"/>
              <a:buNone/>
            </a:pPr>
            <a:r>
              <a:rPr b="1" lang="en-US" sz="5670">
                <a:solidFill>
                  <a:srgbClr val="FFFFFF"/>
                </a:solidFill>
                <a:latin typeface="Trebuchet MS"/>
                <a:ea typeface="Trebuchet MS"/>
                <a:cs typeface="Trebuchet MS"/>
                <a:sym typeface="Trebuchet MS"/>
              </a:rPr>
              <a:t>Sample T</a:t>
            </a:r>
            <a:r>
              <a:rPr b="1" i="0" lang="en-US" sz="5670" u="none" cap="none" strike="noStrike">
                <a:solidFill>
                  <a:srgbClr val="FFFFFF"/>
                </a:solidFill>
                <a:latin typeface="Trebuchet MS"/>
                <a:ea typeface="Trebuchet MS"/>
                <a:cs typeface="Trebuchet MS"/>
                <a:sym typeface="Trebuchet MS"/>
              </a:rPr>
              <a:t>LC </a:t>
            </a:r>
            <a:r>
              <a:rPr b="1" lang="en-US" sz="5670">
                <a:solidFill>
                  <a:srgbClr val="FFFFFF"/>
                </a:solidFill>
                <a:latin typeface="Trebuchet MS"/>
                <a:ea typeface="Trebuchet MS"/>
                <a:cs typeface="Trebuchet MS"/>
                <a:sym typeface="Trebuchet MS"/>
              </a:rPr>
              <a:t>Projects</a:t>
            </a:r>
            <a:r>
              <a:rPr b="1" i="0" lang="en-US" sz="5670" u="none" cap="none" strike="noStrike">
                <a:solidFill>
                  <a:srgbClr val="FFFFFF"/>
                </a:solidFill>
                <a:latin typeface="Trebuchet MS"/>
                <a:ea typeface="Trebuchet MS"/>
                <a:cs typeface="Trebuchet MS"/>
                <a:sym typeface="Trebuchet MS"/>
              </a:rPr>
              <a:t> (2017-201</a:t>
            </a:r>
            <a:r>
              <a:rPr b="1" lang="en-US" sz="5670">
                <a:solidFill>
                  <a:srgbClr val="FFFFFF"/>
                </a:solidFill>
                <a:latin typeface="Trebuchet MS"/>
                <a:ea typeface="Trebuchet MS"/>
                <a:cs typeface="Trebuchet MS"/>
                <a:sym typeface="Trebuchet MS"/>
              </a:rPr>
              <a:t>8)</a:t>
            </a:r>
            <a:endParaRPr b="1" i="0" sz="5670" u="none" cap="none" strike="noStrike">
              <a:solidFill>
                <a:srgbClr val="FFFFFF"/>
              </a:solidFill>
              <a:latin typeface="Trebuchet MS"/>
              <a:ea typeface="Trebuchet MS"/>
              <a:cs typeface="Trebuchet MS"/>
              <a:sym typeface="Trebuchet MS"/>
            </a:endParaRPr>
          </a:p>
        </p:txBody>
      </p:sp>
      <p:sp>
        <p:nvSpPr>
          <p:cNvPr id="189" name="Shape 189"/>
          <p:cNvSpPr txBox="1"/>
          <p:nvPr/>
        </p:nvSpPr>
        <p:spPr>
          <a:xfrm>
            <a:off x="1285250" y="4702525"/>
            <a:ext cx="10959900" cy="185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3600">
                <a:solidFill>
                  <a:srgbClr val="FFFFFF"/>
                </a:solidFill>
                <a:latin typeface="Calibri"/>
                <a:ea typeface="Calibri"/>
                <a:cs typeface="Calibri"/>
                <a:sym typeface="Calibri"/>
              </a:rPr>
              <a:t>QUEER HISTORY TOURS AND STREET PERFORMANCES:</a:t>
            </a:r>
            <a:r>
              <a:rPr lang="en-US" sz="3600">
                <a:solidFill>
                  <a:srgbClr val="FFFFFF"/>
                </a:solidFill>
                <a:latin typeface="Calibri"/>
                <a:ea typeface="Calibri"/>
                <a:cs typeface="Calibri"/>
                <a:sym typeface="Calibri"/>
              </a:rPr>
              <a:t> </a:t>
            </a:r>
            <a:endParaRPr sz="3600">
              <a:solidFill>
                <a:srgbClr val="FFFFFF"/>
              </a:solidFill>
              <a:latin typeface="Calibri"/>
              <a:ea typeface="Calibri"/>
              <a:cs typeface="Calibri"/>
              <a:sym typeface="Calibri"/>
            </a:endParaRPr>
          </a:p>
          <a:p>
            <a:pPr indent="0" lvl="0" marL="0">
              <a:spcBef>
                <a:spcPts val="0"/>
              </a:spcBef>
              <a:spcAft>
                <a:spcPts val="0"/>
              </a:spcAft>
              <a:buNone/>
            </a:pPr>
            <a:r>
              <a:t/>
            </a:r>
            <a:endParaRPr sz="3600">
              <a:solidFill>
                <a:srgbClr val="FFFFFF"/>
              </a:solidFill>
              <a:latin typeface="Calibri"/>
              <a:ea typeface="Calibri"/>
              <a:cs typeface="Calibri"/>
              <a:sym typeface="Calibri"/>
            </a:endParaRPr>
          </a:p>
          <a:p>
            <a:pPr indent="0" lvl="0" marL="0" rtl="0">
              <a:spcBef>
                <a:spcPts val="0"/>
              </a:spcBef>
              <a:spcAft>
                <a:spcPts val="0"/>
              </a:spcAft>
              <a:buNone/>
            </a:pPr>
            <a:r>
              <a:rPr lang="en-US" sz="3600">
                <a:solidFill>
                  <a:srgbClr val="FFFFFF"/>
                </a:solidFill>
                <a:latin typeface="Calibri"/>
                <a:ea typeface="Calibri"/>
                <a:cs typeface="Calibri"/>
                <a:sym typeface="Calibri"/>
              </a:rPr>
              <a:t>This large-scale project offers a series of performance events, curriculum re-design, and walking tours for two Humanities courses (Popular Culture and Introduction to the Humanities) and across several disciplines that brings to life San Francisco’s rich queer history on the streets where it all began. </a:t>
            </a:r>
            <a:endParaRPr sz="3600">
              <a:solidFill>
                <a:srgbClr val="FFFFFF"/>
              </a:solidFill>
            </a:endParaRPr>
          </a:p>
        </p:txBody>
      </p:sp>
      <p:sp>
        <p:nvSpPr>
          <p:cNvPr id="190" name="Shape 190"/>
          <p:cNvSpPr txBox="1"/>
          <p:nvPr/>
        </p:nvSpPr>
        <p:spPr>
          <a:xfrm>
            <a:off x="1285250" y="3194150"/>
            <a:ext cx="10434300" cy="855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3600">
                <a:solidFill>
                  <a:srgbClr val="FFFFFF"/>
                </a:solidFill>
                <a:latin typeface="Calibri"/>
                <a:ea typeface="Calibri"/>
                <a:cs typeface="Calibri"/>
                <a:sym typeface="Calibri"/>
              </a:rPr>
              <a:t>DIY/LESSON STUDY: Art (Seth Eisen) and Humanities faculty (Dylan Eret)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1000"/>
                                        <p:tgtEl>
                                          <p:spTgt spid="1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1000"/>
                                        <p:tgtEl>
                                          <p:spTgt spid="1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94" name="Shape 194"/>
        <p:cNvGrpSpPr/>
        <p:nvPr/>
      </p:nvGrpSpPr>
      <p:grpSpPr>
        <a:xfrm>
          <a:off x="0" y="0"/>
          <a:ext cx="0" cy="0"/>
          <a:chOff x="0" y="0"/>
          <a:chExt cx="0" cy="0"/>
        </a:xfrm>
      </p:grpSpPr>
      <p:pic>
        <p:nvPicPr>
          <p:cNvPr id="195" name="Shape 195"/>
          <p:cNvPicPr preferRelativeResize="0"/>
          <p:nvPr/>
        </p:nvPicPr>
        <p:blipFill>
          <a:blip r:embed="rId3">
            <a:alphaModFix/>
          </a:blip>
          <a:stretch>
            <a:fillRect/>
          </a:stretch>
        </p:blipFill>
        <p:spPr>
          <a:xfrm>
            <a:off x="1927587" y="152400"/>
            <a:ext cx="9490983" cy="944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99" name="Shape 199"/>
        <p:cNvGrpSpPr/>
        <p:nvPr/>
      </p:nvGrpSpPr>
      <p:grpSpPr>
        <a:xfrm>
          <a:off x="0" y="0"/>
          <a:ext cx="0" cy="0"/>
          <a:chOff x="0" y="0"/>
          <a:chExt cx="0" cy="0"/>
        </a:xfrm>
      </p:grpSpPr>
      <p:pic>
        <p:nvPicPr>
          <p:cNvPr id="200" name="Shape 200"/>
          <p:cNvPicPr preferRelativeResize="0"/>
          <p:nvPr/>
        </p:nvPicPr>
        <p:blipFill>
          <a:blip r:embed="rId3">
            <a:alphaModFix/>
          </a:blip>
          <a:stretch>
            <a:fillRect/>
          </a:stretch>
        </p:blipFill>
        <p:spPr>
          <a:xfrm>
            <a:off x="1699500" y="152400"/>
            <a:ext cx="9605803" cy="9448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204" name="Shape 204"/>
        <p:cNvGrpSpPr/>
        <p:nvPr/>
      </p:nvGrpSpPr>
      <p:grpSpPr>
        <a:xfrm>
          <a:off x="0" y="0"/>
          <a:ext cx="0" cy="0"/>
          <a:chOff x="0" y="0"/>
          <a:chExt cx="0" cy="0"/>
        </a:xfrm>
      </p:grpSpPr>
      <p:sp>
        <p:nvSpPr>
          <p:cNvPr id="205" name="Shape 205"/>
          <p:cNvSpPr txBox="1"/>
          <p:nvPr>
            <p:ph type="title"/>
          </p:nvPr>
        </p:nvSpPr>
        <p:spPr>
          <a:xfrm>
            <a:off x="1349150" y="924850"/>
            <a:ext cx="3992100" cy="635100"/>
          </a:xfrm>
          <a:prstGeom prst="rect">
            <a:avLst/>
          </a:prstGeom>
          <a:noFill/>
          <a:ln>
            <a:noFill/>
          </a:ln>
        </p:spPr>
        <p:txBody>
          <a:bodyPr anchorCtr="0" anchor="ctr" bIns="65000" lIns="130025" spcFirstLastPara="1" rIns="130025" wrap="square" tIns="65000">
            <a:noAutofit/>
          </a:bodyPr>
          <a:lstStyle/>
          <a:p>
            <a:pPr indent="-190500" lvl="0" marL="190500" marR="0" rtl="0" algn="l">
              <a:spcBef>
                <a:spcPts val="0"/>
              </a:spcBef>
              <a:spcAft>
                <a:spcPts val="0"/>
              </a:spcAft>
              <a:buClr>
                <a:srgbClr val="FFFF66"/>
              </a:buClr>
              <a:buSzPts val="5900"/>
              <a:buFont typeface="Trebuchet MS"/>
              <a:buNone/>
            </a:pPr>
            <a:r>
              <a:rPr b="1" lang="en-US" sz="5900">
                <a:solidFill>
                  <a:srgbClr val="FFFFFF"/>
                </a:solidFill>
                <a:latin typeface="Trebuchet MS"/>
                <a:ea typeface="Trebuchet MS"/>
                <a:cs typeface="Trebuchet MS"/>
                <a:sym typeface="Trebuchet MS"/>
              </a:rPr>
              <a:t>Solution</a:t>
            </a:r>
            <a:r>
              <a:rPr b="1" lang="en-US" sz="5900">
                <a:solidFill>
                  <a:srgbClr val="FFFF66"/>
                </a:solidFill>
                <a:latin typeface="Trebuchet MS"/>
                <a:ea typeface="Trebuchet MS"/>
                <a:cs typeface="Trebuchet MS"/>
                <a:sym typeface="Trebuchet MS"/>
              </a:rPr>
              <a:t> </a:t>
            </a:r>
            <a:endParaRPr b="1" i="0" sz="5900" u="none" cap="none" strike="noStrike">
              <a:solidFill>
                <a:srgbClr val="FFFF66"/>
              </a:solidFill>
              <a:latin typeface="Trebuchet MS"/>
              <a:ea typeface="Trebuchet MS"/>
              <a:cs typeface="Trebuchet MS"/>
              <a:sym typeface="Trebuchet MS"/>
            </a:endParaRPr>
          </a:p>
        </p:txBody>
      </p:sp>
      <p:sp>
        <p:nvSpPr>
          <p:cNvPr id="206" name="Shape 206"/>
          <p:cNvSpPr txBox="1"/>
          <p:nvPr>
            <p:ph idx="1" type="body"/>
          </p:nvPr>
        </p:nvSpPr>
        <p:spPr>
          <a:xfrm>
            <a:off x="960500" y="2312100"/>
            <a:ext cx="11083800" cy="5129400"/>
          </a:xfrm>
          <a:prstGeom prst="rect">
            <a:avLst/>
          </a:prstGeom>
          <a:noFill/>
          <a:ln>
            <a:noFill/>
          </a:ln>
        </p:spPr>
        <p:txBody>
          <a:bodyPr anchorCtr="0" anchor="t" bIns="65000" lIns="130025" spcFirstLastPara="1" rIns="130025" wrap="square" tIns="65000">
            <a:noAutofit/>
          </a:bodyPr>
          <a:lstStyle/>
          <a:p>
            <a:pPr indent="-533400" lvl="0" marL="457200" marR="0" rtl="0" algn="l">
              <a:spcBef>
                <a:spcPts val="720"/>
              </a:spcBef>
              <a:spcAft>
                <a:spcPts val="0"/>
              </a:spcAft>
              <a:buSzPts val="4800"/>
              <a:buChar char="•"/>
            </a:pPr>
            <a:r>
              <a:rPr lang="en-US" sz="4800"/>
              <a:t>In the same group, commit to a FIG, POP, or DIY activity.</a:t>
            </a:r>
            <a:endParaRPr sz="4800"/>
          </a:p>
          <a:p>
            <a:pPr indent="-533400" lvl="0" marL="457200" marR="0" rtl="0" algn="l">
              <a:spcBef>
                <a:spcPts val="0"/>
              </a:spcBef>
              <a:spcAft>
                <a:spcPts val="0"/>
              </a:spcAft>
              <a:buSzPts val="4800"/>
              <a:buChar char="•"/>
            </a:pPr>
            <a:r>
              <a:rPr lang="en-US" sz="4800"/>
              <a:t>For this activity, how would you take a risk, honor the expertise of your group, or share something vulnerable about your professional role or life with a colleague in a safe and creative way?</a:t>
            </a:r>
            <a:endParaRPr sz="4800"/>
          </a:p>
          <a:p>
            <a:pPr indent="-533400" lvl="0" marL="457200" marR="0" rtl="0" algn="l">
              <a:spcBef>
                <a:spcPts val="0"/>
              </a:spcBef>
              <a:spcAft>
                <a:spcPts val="0"/>
              </a:spcAft>
              <a:buSzPts val="4800"/>
              <a:buChar char="•"/>
            </a:pPr>
            <a:r>
              <a:rPr lang="en-US" sz="4800"/>
              <a:t>How could you structure and sustain this conversation over time?</a:t>
            </a:r>
            <a:endParaRPr sz="4800"/>
          </a:p>
          <a:p>
            <a:pPr indent="0" lvl="0" marL="0" marR="0" rtl="0" algn="l">
              <a:spcBef>
                <a:spcPts val="720"/>
              </a:spcBef>
              <a:spcAft>
                <a:spcPts val="0"/>
              </a:spcAft>
              <a:buNone/>
            </a:pPr>
            <a:r>
              <a:t/>
            </a:r>
            <a:endParaRPr sz="4800"/>
          </a:p>
          <a:p>
            <a:pPr indent="-190500" lvl="0" marL="190500" marR="0" rtl="0" algn="l">
              <a:spcBef>
                <a:spcPts val="720"/>
              </a:spcBef>
              <a:spcAft>
                <a:spcPts val="0"/>
              </a:spcAft>
              <a:buClr>
                <a:schemeClr val="lt1"/>
              </a:buClr>
              <a:buSzPts val="3600"/>
              <a:buFont typeface="Arial"/>
              <a:buNone/>
            </a:pPr>
            <a:r>
              <a:t/>
            </a:r>
            <a:endParaRPr b="0" i="0" sz="3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 calcmode="lin" valueType="num">
                                      <p:cBhvr additive="base">
                                        <p:cTn dur="500"/>
                                        <p:tgtEl>
                                          <p:spTgt spid="2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 calcmode="lin" valueType="num">
                                      <p:cBhvr additive="base">
                                        <p:cTn dur="500"/>
                                        <p:tgtEl>
                                          <p:spTgt spid="20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 calcmode="lin" valueType="num">
                                      <p:cBhvr additive="base">
                                        <p:cTn dur="500"/>
                                        <p:tgtEl>
                                          <p:spTgt spid="20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 calcmode="lin" valueType="num">
                                      <p:cBhvr additive="base">
                                        <p:cTn dur="500"/>
                                        <p:tgtEl>
                                          <p:spTgt spid="20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 calcmode="lin" valueType="num">
                                      <p:cBhvr additive="base">
                                        <p:cTn dur="500"/>
                                        <p:tgtEl>
                                          <p:spTgt spid="20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90" name="Shape 90"/>
        <p:cNvGrpSpPr/>
        <p:nvPr/>
      </p:nvGrpSpPr>
      <p:grpSpPr>
        <a:xfrm>
          <a:off x="0" y="0"/>
          <a:ext cx="0" cy="0"/>
          <a:chOff x="0" y="0"/>
          <a:chExt cx="0" cy="0"/>
        </a:xfrm>
      </p:grpSpPr>
      <p:sp>
        <p:nvSpPr>
          <p:cNvPr id="91" name="Shape 91"/>
          <p:cNvSpPr txBox="1"/>
          <p:nvPr>
            <p:ph type="title"/>
          </p:nvPr>
        </p:nvSpPr>
        <p:spPr>
          <a:xfrm>
            <a:off x="1407200" y="1069975"/>
            <a:ext cx="10515600" cy="635100"/>
          </a:xfrm>
          <a:prstGeom prst="rect">
            <a:avLst/>
          </a:prstGeom>
          <a:noFill/>
          <a:ln>
            <a:noFill/>
          </a:ln>
        </p:spPr>
        <p:txBody>
          <a:bodyPr anchorCtr="0" anchor="ctr" bIns="65000" lIns="130025" spcFirstLastPara="1" rIns="130025" wrap="square" tIns="65000">
            <a:noAutofit/>
          </a:bodyPr>
          <a:lstStyle/>
          <a:p>
            <a:pPr indent="-190500" lvl="0" marL="190500" marR="0" rtl="0" algn="l">
              <a:spcBef>
                <a:spcPts val="0"/>
              </a:spcBef>
              <a:spcAft>
                <a:spcPts val="0"/>
              </a:spcAft>
              <a:buClr>
                <a:srgbClr val="FFFF66"/>
              </a:buClr>
              <a:buSzPts val="5900"/>
              <a:buFont typeface="Trebuchet MS"/>
              <a:buNone/>
            </a:pPr>
            <a:r>
              <a:rPr b="1" lang="en-US" sz="5900">
                <a:solidFill>
                  <a:srgbClr val="FFFFFF"/>
                </a:solidFill>
                <a:latin typeface="Trebuchet MS"/>
                <a:ea typeface="Trebuchet MS"/>
                <a:cs typeface="Trebuchet MS"/>
                <a:sym typeface="Trebuchet MS"/>
              </a:rPr>
              <a:t>Make a group (2 minutes)</a:t>
            </a:r>
            <a:endParaRPr b="1" i="0" sz="5900" u="none" cap="none" strike="noStrike">
              <a:solidFill>
                <a:srgbClr val="FFFFFF"/>
              </a:solidFill>
              <a:latin typeface="Trebuchet MS"/>
              <a:ea typeface="Trebuchet MS"/>
              <a:cs typeface="Trebuchet MS"/>
              <a:sym typeface="Trebuchet MS"/>
            </a:endParaRPr>
          </a:p>
        </p:txBody>
      </p:sp>
      <p:sp>
        <p:nvSpPr>
          <p:cNvPr id="92" name="Shape 92"/>
          <p:cNvSpPr txBox="1"/>
          <p:nvPr>
            <p:ph idx="1" type="body"/>
          </p:nvPr>
        </p:nvSpPr>
        <p:spPr>
          <a:xfrm>
            <a:off x="913400" y="3323600"/>
            <a:ext cx="11503200" cy="5129400"/>
          </a:xfrm>
          <a:prstGeom prst="rect">
            <a:avLst/>
          </a:prstGeom>
          <a:noFill/>
          <a:ln>
            <a:noFill/>
          </a:ln>
        </p:spPr>
        <p:txBody>
          <a:bodyPr anchorCtr="0" anchor="t" bIns="65000" lIns="130025" spcFirstLastPara="1" rIns="130025" wrap="square" tIns="65000">
            <a:noAutofit/>
          </a:bodyPr>
          <a:lstStyle/>
          <a:p>
            <a:pPr indent="-533400" lvl="0" marL="457200" marR="0" rtl="0" algn="l">
              <a:spcBef>
                <a:spcPts val="720"/>
              </a:spcBef>
              <a:spcAft>
                <a:spcPts val="0"/>
              </a:spcAft>
              <a:buSzPts val="4800"/>
              <a:buChar char="•"/>
            </a:pPr>
            <a:r>
              <a:rPr lang="en-US" sz="4800"/>
              <a:t>Turn to the person next to you and share your role at the school.</a:t>
            </a:r>
            <a:endParaRPr sz="4800"/>
          </a:p>
          <a:p>
            <a:pPr indent="-533400" lvl="0" marL="457200" marR="0" rtl="0" algn="l">
              <a:spcBef>
                <a:spcPts val="0"/>
              </a:spcBef>
              <a:spcAft>
                <a:spcPts val="0"/>
              </a:spcAft>
              <a:buSzPts val="4800"/>
              <a:buChar char="•"/>
            </a:pPr>
            <a:r>
              <a:rPr lang="en-US" sz="4800"/>
              <a:t>Find another pair in front of or behind your row to make a group of four.</a:t>
            </a:r>
            <a:endParaRPr sz="4800"/>
          </a:p>
          <a:p>
            <a:pPr indent="0" lvl="0" marL="0" marR="0" rtl="0" algn="l">
              <a:spcBef>
                <a:spcPts val="720"/>
              </a:spcBef>
              <a:spcAft>
                <a:spcPts val="0"/>
              </a:spcAft>
              <a:buNone/>
            </a:pPr>
            <a:r>
              <a:t/>
            </a:r>
            <a:endParaRPr sz="4800"/>
          </a:p>
          <a:p>
            <a:pPr indent="-190500" lvl="0" marL="190500" marR="0" rtl="0" algn="l">
              <a:spcBef>
                <a:spcPts val="720"/>
              </a:spcBef>
              <a:spcAft>
                <a:spcPts val="0"/>
              </a:spcAft>
              <a:buClr>
                <a:schemeClr val="lt1"/>
              </a:buClr>
              <a:buSzPts val="3600"/>
              <a:buFont typeface="Arial"/>
              <a:buNone/>
            </a:pPr>
            <a:r>
              <a:t/>
            </a:r>
            <a:endParaRPr b="0" i="0" sz="36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 calcmode="lin" valueType="num">
                                      <p:cBhvr additive="base">
                                        <p:cTn dur="500"/>
                                        <p:tgtEl>
                                          <p:spTgt spid="9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 calcmode="lin" valueType="num">
                                      <p:cBhvr additive="base">
                                        <p:cTn dur="500"/>
                                        <p:tgtEl>
                                          <p:spTgt spid="9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 calcmode="lin" valueType="num">
                                      <p:cBhvr additive="base">
                                        <p:cTn dur="500"/>
                                        <p:tgtEl>
                                          <p:spTgt spid="9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 calcmode="lin" valueType="num">
                                      <p:cBhvr additive="base">
                                        <p:cTn dur="500"/>
                                        <p:tgtEl>
                                          <p:spTgt spid="9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96" name="Shape 96"/>
        <p:cNvGrpSpPr/>
        <p:nvPr/>
      </p:nvGrpSpPr>
      <p:grpSpPr>
        <a:xfrm>
          <a:off x="0" y="0"/>
          <a:ext cx="0" cy="0"/>
          <a:chOff x="0" y="0"/>
          <a:chExt cx="0" cy="0"/>
        </a:xfrm>
      </p:grpSpPr>
      <p:sp>
        <p:nvSpPr>
          <p:cNvPr id="97" name="Shape 97"/>
          <p:cNvSpPr txBox="1"/>
          <p:nvPr>
            <p:ph type="title"/>
          </p:nvPr>
        </p:nvSpPr>
        <p:spPr>
          <a:xfrm>
            <a:off x="1407200" y="1069975"/>
            <a:ext cx="10515600" cy="635100"/>
          </a:xfrm>
          <a:prstGeom prst="rect">
            <a:avLst/>
          </a:prstGeom>
          <a:noFill/>
          <a:ln>
            <a:noFill/>
          </a:ln>
        </p:spPr>
        <p:txBody>
          <a:bodyPr anchorCtr="0" anchor="ctr" bIns="65000" lIns="130025" spcFirstLastPara="1" rIns="130025" wrap="square" tIns="65000">
            <a:noAutofit/>
          </a:bodyPr>
          <a:lstStyle/>
          <a:p>
            <a:pPr indent="-190500" lvl="0" marL="190500" marR="0" rtl="0" algn="l">
              <a:spcBef>
                <a:spcPts val="0"/>
              </a:spcBef>
              <a:spcAft>
                <a:spcPts val="0"/>
              </a:spcAft>
              <a:buClr>
                <a:srgbClr val="FFFF66"/>
              </a:buClr>
              <a:buSzPts val="5900"/>
              <a:buFont typeface="Trebuchet MS"/>
              <a:buNone/>
            </a:pPr>
            <a:r>
              <a:rPr b="1" lang="en-US" sz="5900">
                <a:solidFill>
                  <a:srgbClr val="FFFFFF"/>
                </a:solidFill>
                <a:latin typeface="Trebuchet MS"/>
                <a:ea typeface="Trebuchet MS"/>
                <a:cs typeface="Trebuchet MS"/>
                <a:sym typeface="Trebuchet MS"/>
              </a:rPr>
              <a:t>Problem (5 minutes) </a:t>
            </a:r>
            <a:endParaRPr b="1" i="0" sz="5900" u="none" cap="none" strike="noStrike">
              <a:solidFill>
                <a:srgbClr val="FFFFFF"/>
              </a:solidFill>
              <a:latin typeface="Trebuchet MS"/>
              <a:ea typeface="Trebuchet MS"/>
              <a:cs typeface="Trebuchet MS"/>
              <a:sym typeface="Trebuchet MS"/>
            </a:endParaRPr>
          </a:p>
        </p:txBody>
      </p:sp>
      <p:sp>
        <p:nvSpPr>
          <p:cNvPr id="98" name="Shape 98"/>
          <p:cNvSpPr txBox="1"/>
          <p:nvPr>
            <p:ph idx="1" type="body"/>
          </p:nvPr>
        </p:nvSpPr>
        <p:spPr>
          <a:xfrm>
            <a:off x="913400" y="3323600"/>
            <a:ext cx="11503200" cy="5080500"/>
          </a:xfrm>
          <a:prstGeom prst="rect">
            <a:avLst/>
          </a:prstGeom>
          <a:noFill/>
          <a:ln>
            <a:noFill/>
          </a:ln>
        </p:spPr>
        <p:txBody>
          <a:bodyPr anchorCtr="0" anchor="t" bIns="65000" lIns="130025" spcFirstLastPara="1" rIns="130025" wrap="square" tIns="65000">
            <a:noAutofit/>
          </a:bodyPr>
          <a:lstStyle/>
          <a:p>
            <a:pPr indent="-533400" lvl="0" marL="457200" marR="0" rtl="0" algn="l">
              <a:spcBef>
                <a:spcPts val="720"/>
              </a:spcBef>
              <a:spcAft>
                <a:spcPts val="0"/>
              </a:spcAft>
              <a:buSzPts val="4800"/>
              <a:buChar char="•"/>
            </a:pPr>
            <a:r>
              <a:rPr lang="en-US" sz="4800"/>
              <a:t>If traditional staff development were an animal, what would it be and why?</a:t>
            </a:r>
            <a:endParaRPr sz="4800"/>
          </a:p>
          <a:p>
            <a:pPr indent="-533400" lvl="0" marL="457200" marR="0" rtl="0" algn="l">
              <a:spcBef>
                <a:spcPts val="0"/>
              </a:spcBef>
              <a:spcAft>
                <a:spcPts val="0"/>
              </a:spcAft>
              <a:buSzPts val="4800"/>
              <a:buChar char="•"/>
            </a:pPr>
            <a:r>
              <a:rPr lang="en-US" sz="4800"/>
              <a:t>Please draw a sketch of the animal.</a:t>
            </a:r>
            <a:endParaRPr sz="4800"/>
          </a:p>
          <a:p>
            <a:pPr indent="0" lvl="0" marL="0" marR="0" rtl="0" algn="l">
              <a:spcBef>
                <a:spcPts val="720"/>
              </a:spcBef>
              <a:spcAft>
                <a:spcPts val="0"/>
              </a:spcAft>
              <a:buNone/>
            </a:pPr>
            <a:r>
              <a:t/>
            </a:r>
            <a:endParaRPr sz="4800"/>
          </a:p>
          <a:p>
            <a:pPr indent="-190500" lvl="0" marL="190500" marR="0" rtl="0" algn="l">
              <a:spcBef>
                <a:spcPts val="720"/>
              </a:spcBef>
              <a:spcAft>
                <a:spcPts val="0"/>
              </a:spcAft>
              <a:buClr>
                <a:schemeClr val="lt1"/>
              </a:buClr>
              <a:buSzPts val="3600"/>
              <a:buFont typeface="Arial"/>
              <a:buNone/>
            </a:pPr>
            <a:r>
              <a:t/>
            </a:r>
            <a:endParaRPr b="0" i="0" sz="3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 calcmode="lin" valueType="num">
                                      <p:cBhvr additive="base">
                                        <p:cTn dur="500"/>
                                        <p:tgtEl>
                                          <p:spTgt spid="9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 calcmode="lin" valueType="num">
                                      <p:cBhvr additive="base">
                                        <p:cTn dur="500"/>
                                        <p:tgtEl>
                                          <p:spTgt spid="9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 calcmode="lin" valueType="num">
                                      <p:cBhvr additive="base">
                                        <p:cTn dur="500"/>
                                        <p:tgtEl>
                                          <p:spTgt spid="9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 calcmode="lin" valueType="num">
                                      <p:cBhvr additive="base">
                                        <p:cTn dur="500"/>
                                        <p:tgtEl>
                                          <p:spTgt spid="9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1407200" y="1069975"/>
            <a:ext cx="10515600" cy="635100"/>
          </a:xfrm>
          <a:prstGeom prst="rect">
            <a:avLst/>
          </a:prstGeom>
          <a:noFill/>
          <a:ln>
            <a:noFill/>
          </a:ln>
        </p:spPr>
        <p:txBody>
          <a:bodyPr anchorCtr="0" anchor="ctr" bIns="65000" lIns="130025" spcFirstLastPara="1" rIns="130025" wrap="square" tIns="65000">
            <a:noAutofit/>
          </a:bodyPr>
          <a:lstStyle/>
          <a:p>
            <a:pPr indent="-190500" lvl="0" marL="190500" marR="0" rtl="0" algn="l">
              <a:spcBef>
                <a:spcPts val="0"/>
              </a:spcBef>
              <a:spcAft>
                <a:spcPts val="0"/>
              </a:spcAft>
              <a:buClr>
                <a:srgbClr val="FFFF66"/>
              </a:buClr>
              <a:buSzPts val="5900"/>
              <a:buFont typeface="Trebuchet MS"/>
              <a:buNone/>
            </a:pPr>
            <a:r>
              <a:rPr b="1" lang="en-US" sz="5900">
                <a:solidFill>
                  <a:srgbClr val="FFFFFF"/>
                </a:solidFill>
                <a:latin typeface="Trebuchet MS"/>
                <a:ea typeface="Trebuchet MS"/>
                <a:cs typeface="Trebuchet MS"/>
                <a:sym typeface="Trebuchet MS"/>
              </a:rPr>
              <a:t>A Different Kind of Animal</a:t>
            </a:r>
            <a:endParaRPr b="1" i="0" sz="5900" u="none" cap="none" strike="noStrike">
              <a:solidFill>
                <a:srgbClr val="FFFFFF"/>
              </a:solidFill>
              <a:latin typeface="Trebuchet MS"/>
              <a:ea typeface="Trebuchet MS"/>
              <a:cs typeface="Trebuchet MS"/>
              <a:sym typeface="Trebuchet MS"/>
            </a:endParaRPr>
          </a:p>
        </p:txBody>
      </p:sp>
      <p:sp>
        <p:nvSpPr>
          <p:cNvPr id="104" name="Shape 104"/>
          <p:cNvSpPr txBox="1"/>
          <p:nvPr>
            <p:ph idx="1" type="body"/>
          </p:nvPr>
        </p:nvSpPr>
        <p:spPr>
          <a:xfrm>
            <a:off x="913400" y="3323600"/>
            <a:ext cx="11503200" cy="5080500"/>
          </a:xfrm>
          <a:prstGeom prst="rect">
            <a:avLst/>
          </a:prstGeom>
          <a:noFill/>
          <a:ln>
            <a:noFill/>
          </a:ln>
        </p:spPr>
        <p:txBody>
          <a:bodyPr anchorCtr="0" anchor="t" bIns="65000" lIns="130025" spcFirstLastPara="1" rIns="130025" wrap="square" tIns="65000">
            <a:noAutofit/>
          </a:bodyPr>
          <a:lstStyle/>
          <a:p>
            <a:pPr indent="-533400" lvl="0" marL="457200" marR="0" rtl="0" algn="l">
              <a:spcBef>
                <a:spcPts val="720"/>
              </a:spcBef>
              <a:spcAft>
                <a:spcPts val="0"/>
              </a:spcAft>
              <a:buSzPts val="4800"/>
              <a:buChar char="•"/>
            </a:pPr>
            <a:r>
              <a:rPr lang="en-US" sz="4800"/>
              <a:t>Teacher-driven</a:t>
            </a:r>
            <a:endParaRPr sz="4800"/>
          </a:p>
          <a:p>
            <a:pPr indent="-533400" lvl="0" marL="457200" marR="0" rtl="0" algn="l">
              <a:spcBef>
                <a:spcPts val="0"/>
              </a:spcBef>
              <a:spcAft>
                <a:spcPts val="0"/>
              </a:spcAft>
              <a:buSzPts val="4800"/>
              <a:buChar char="•"/>
            </a:pPr>
            <a:r>
              <a:rPr lang="en-US" sz="4800"/>
              <a:t>Collaborative</a:t>
            </a:r>
            <a:endParaRPr sz="4800"/>
          </a:p>
          <a:p>
            <a:pPr indent="-533400" lvl="0" marL="457200" marR="0" rtl="0" algn="l">
              <a:spcBef>
                <a:spcPts val="0"/>
              </a:spcBef>
              <a:spcAft>
                <a:spcPts val="0"/>
              </a:spcAft>
              <a:buSzPts val="4800"/>
              <a:buChar char="•"/>
            </a:pPr>
            <a:r>
              <a:rPr lang="en-US" sz="4800"/>
              <a:t>Structured and sustained</a:t>
            </a:r>
            <a:endParaRPr sz="4800"/>
          </a:p>
          <a:p>
            <a:pPr indent="-533400" lvl="0" marL="457200" marR="0" rtl="0" algn="l">
              <a:spcBef>
                <a:spcPts val="0"/>
              </a:spcBef>
              <a:spcAft>
                <a:spcPts val="0"/>
              </a:spcAft>
              <a:buSzPts val="4800"/>
              <a:buChar char="•"/>
            </a:pPr>
            <a:r>
              <a:rPr lang="en-US" sz="4800"/>
              <a:t>Paid</a:t>
            </a:r>
            <a:endParaRPr sz="4800"/>
          </a:p>
          <a:p>
            <a:pPr indent="0" lvl="0" marL="0" marR="0" rtl="0" algn="l">
              <a:spcBef>
                <a:spcPts val="720"/>
              </a:spcBef>
              <a:spcAft>
                <a:spcPts val="0"/>
              </a:spcAft>
              <a:buNone/>
            </a:pPr>
            <a:r>
              <a:t/>
            </a:r>
            <a:endParaRPr sz="4800"/>
          </a:p>
          <a:p>
            <a:pPr indent="-190500" lvl="0" marL="190500" marR="0" rtl="0" algn="l">
              <a:spcBef>
                <a:spcPts val="720"/>
              </a:spcBef>
              <a:spcAft>
                <a:spcPts val="0"/>
              </a:spcAft>
              <a:buClr>
                <a:schemeClr val="lt1"/>
              </a:buClr>
              <a:buSzPts val="3600"/>
              <a:buFont typeface="Arial"/>
              <a:buNone/>
            </a:pPr>
            <a:r>
              <a:t/>
            </a:r>
            <a:endParaRPr b="0" i="0" sz="3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 calcmode="lin" valueType="num">
                                      <p:cBhvr additive="base">
                                        <p:cTn dur="500"/>
                                        <p:tgtEl>
                                          <p:spTgt spid="10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 calcmode="lin" valueType="num">
                                      <p:cBhvr additive="base">
                                        <p:cTn dur="500"/>
                                        <p:tgtEl>
                                          <p:spTgt spid="10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 calcmode="lin" valueType="num">
                                      <p:cBhvr additive="base">
                                        <p:cTn dur="500"/>
                                        <p:tgtEl>
                                          <p:spTgt spid="10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 calcmode="lin" valueType="num">
                                      <p:cBhvr additive="base">
                                        <p:cTn dur="500"/>
                                        <p:tgtEl>
                                          <p:spTgt spid="10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anim calcmode="lin" valueType="num">
                                      <p:cBhvr additive="base">
                                        <p:cTn dur="500"/>
                                        <p:tgtEl>
                                          <p:spTgt spid="10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xEl>
                                              <p:pRg end="5" st="5"/>
                                            </p:txEl>
                                          </p:spTgt>
                                        </p:tgtEl>
                                        <p:attrNameLst>
                                          <p:attrName>style.visibility</p:attrName>
                                        </p:attrNameLst>
                                      </p:cBhvr>
                                      <p:to>
                                        <p:strVal val="visible"/>
                                      </p:to>
                                    </p:set>
                                    <p:anim calcmode="lin" valueType="num">
                                      <p:cBhvr additive="base">
                                        <p:cTn dur="500"/>
                                        <p:tgtEl>
                                          <p:spTgt spid="10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08" name="Shape 108"/>
        <p:cNvGrpSpPr/>
        <p:nvPr/>
      </p:nvGrpSpPr>
      <p:grpSpPr>
        <a:xfrm>
          <a:off x="0" y="0"/>
          <a:ext cx="0" cy="0"/>
          <a:chOff x="0" y="0"/>
          <a:chExt cx="0" cy="0"/>
        </a:xfrm>
      </p:grpSpPr>
      <p:sp>
        <p:nvSpPr>
          <p:cNvPr id="109" name="Shape 109"/>
          <p:cNvSpPr txBox="1"/>
          <p:nvPr>
            <p:ph type="title"/>
          </p:nvPr>
        </p:nvSpPr>
        <p:spPr>
          <a:xfrm>
            <a:off x="802350" y="266800"/>
            <a:ext cx="11741700" cy="622200"/>
          </a:xfrm>
          <a:prstGeom prst="rect">
            <a:avLst/>
          </a:prstGeom>
          <a:noFill/>
          <a:ln>
            <a:noFill/>
          </a:ln>
        </p:spPr>
        <p:txBody>
          <a:bodyPr anchorCtr="0" anchor="ctr" bIns="65000" lIns="130025" spcFirstLastPara="1" rIns="130025" wrap="square" tIns="65000">
            <a:noAutofit/>
          </a:bodyPr>
          <a:lstStyle/>
          <a:p>
            <a:pPr indent="0" lvl="0" marL="0" marR="0" rtl="0" algn="ctr">
              <a:spcBef>
                <a:spcPts val="0"/>
              </a:spcBef>
              <a:spcAft>
                <a:spcPts val="0"/>
              </a:spcAft>
              <a:buClr>
                <a:srgbClr val="FFFF66"/>
              </a:buClr>
              <a:buSzPts val="5670"/>
              <a:buFont typeface="Trebuchet MS"/>
              <a:buNone/>
            </a:pPr>
            <a:r>
              <a:rPr b="1" lang="en-US" sz="5670">
                <a:solidFill>
                  <a:srgbClr val="FFFFFF"/>
                </a:solidFill>
                <a:latin typeface="Trebuchet MS"/>
                <a:ea typeface="Trebuchet MS"/>
                <a:cs typeface="Trebuchet MS"/>
                <a:sym typeface="Trebuchet MS"/>
              </a:rPr>
              <a:t>T</a:t>
            </a:r>
            <a:r>
              <a:rPr b="1" i="0" lang="en-US" sz="5670" u="none" cap="none" strike="noStrike">
                <a:solidFill>
                  <a:srgbClr val="FFFFFF"/>
                </a:solidFill>
                <a:latin typeface="Trebuchet MS"/>
                <a:ea typeface="Trebuchet MS"/>
                <a:cs typeface="Trebuchet MS"/>
                <a:sym typeface="Trebuchet MS"/>
              </a:rPr>
              <a:t>LC Activities</a:t>
            </a:r>
            <a:endParaRPr b="1" i="0" sz="5670" u="none" cap="none" strike="noStrike">
              <a:solidFill>
                <a:srgbClr val="FFFFFF"/>
              </a:solidFill>
              <a:latin typeface="Trebuchet MS"/>
              <a:ea typeface="Trebuchet MS"/>
              <a:cs typeface="Trebuchet MS"/>
              <a:sym typeface="Trebuchet MS"/>
            </a:endParaRPr>
          </a:p>
        </p:txBody>
      </p:sp>
      <p:sp>
        <p:nvSpPr>
          <p:cNvPr id="110" name="Shape 110"/>
          <p:cNvSpPr txBox="1"/>
          <p:nvPr>
            <p:ph idx="1" type="body"/>
          </p:nvPr>
        </p:nvSpPr>
        <p:spPr>
          <a:xfrm>
            <a:off x="3017350" y="2339050"/>
            <a:ext cx="9448800" cy="2022300"/>
          </a:xfrm>
          <a:prstGeom prst="rect">
            <a:avLst/>
          </a:prstGeom>
          <a:noFill/>
          <a:ln>
            <a:noFill/>
          </a:ln>
        </p:spPr>
        <p:txBody>
          <a:bodyPr anchorCtr="0" anchor="t" bIns="65000" lIns="130025" spcFirstLastPara="1" rIns="130025" wrap="square" tIns="65000">
            <a:noAutofit/>
          </a:bodyPr>
          <a:lstStyle/>
          <a:p>
            <a:pPr indent="-190500" lvl="0" marL="190500" marR="0" rtl="0" algn="l">
              <a:lnSpc>
                <a:spcPct val="90000"/>
              </a:lnSpc>
              <a:spcBef>
                <a:spcPts val="0"/>
              </a:spcBef>
              <a:spcAft>
                <a:spcPts val="0"/>
              </a:spcAft>
              <a:buClr>
                <a:schemeClr val="lt1"/>
              </a:buClr>
              <a:buSzPts val="4800"/>
              <a:buFont typeface="Arial"/>
              <a:buNone/>
            </a:pPr>
            <a:r>
              <a:t/>
            </a:r>
            <a:endParaRPr/>
          </a:p>
          <a:p>
            <a:pPr indent="0" lvl="0" marL="0" marR="0" rtl="0" algn="l">
              <a:lnSpc>
                <a:spcPct val="90000"/>
              </a:lnSpc>
              <a:spcBef>
                <a:spcPts val="0"/>
              </a:spcBef>
              <a:spcAft>
                <a:spcPts val="0"/>
              </a:spcAft>
              <a:buClr>
                <a:schemeClr val="lt1"/>
              </a:buClr>
              <a:buSzPts val="4800"/>
              <a:buFont typeface="Arial"/>
              <a:buNone/>
            </a:pPr>
            <a:r>
              <a:rPr b="1" i="0" lang="en-US" sz="4800" u="none" cap="none" strike="noStrike">
                <a:solidFill>
                  <a:schemeClr val="lt1"/>
                </a:solidFill>
                <a:latin typeface="Calibri"/>
                <a:ea typeface="Calibri"/>
                <a:cs typeface="Calibri"/>
                <a:sym typeface="Calibri"/>
              </a:rPr>
              <a:t>FIG: 	</a:t>
            </a:r>
            <a:r>
              <a:rPr b="0" i="0" lang="en-US" sz="4800" u="none" cap="none" strike="noStrike">
                <a:solidFill>
                  <a:schemeClr val="lt1"/>
                </a:solidFill>
                <a:latin typeface="Calibri"/>
                <a:ea typeface="Calibri"/>
                <a:cs typeface="Calibri"/>
                <a:sym typeface="Calibri"/>
              </a:rPr>
              <a:t>Focused Inquiry Group</a:t>
            </a:r>
            <a:endParaRPr/>
          </a:p>
          <a:p>
            <a:pPr indent="0" lvl="0" marL="0" marR="0" rtl="0" algn="l">
              <a:lnSpc>
                <a:spcPct val="90000"/>
              </a:lnSpc>
              <a:spcBef>
                <a:spcPts val="0"/>
              </a:spcBef>
              <a:spcAft>
                <a:spcPts val="0"/>
              </a:spcAft>
              <a:buClr>
                <a:schemeClr val="lt1"/>
              </a:buClr>
              <a:buSzPts val="4000"/>
              <a:buFont typeface="Arial"/>
              <a:buNone/>
            </a:pPr>
            <a:r>
              <a:t/>
            </a:r>
            <a:endParaRPr sz="4000"/>
          </a:p>
          <a:p>
            <a:pPr indent="0" lvl="0" marL="0" rtl="0">
              <a:lnSpc>
                <a:spcPct val="90000"/>
              </a:lnSpc>
              <a:spcBef>
                <a:spcPts val="0"/>
              </a:spcBef>
              <a:spcAft>
                <a:spcPts val="0"/>
              </a:spcAft>
              <a:buClr>
                <a:schemeClr val="lt1"/>
              </a:buClr>
              <a:buSzPts val="4800"/>
              <a:buFont typeface="Arial"/>
              <a:buNone/>
            </a:pPr>
            <a:r>
              <a:t/>
            </a:r>
            <a:endParaRPr b="1" sz="4800"/>
          </a:p>
          <a:p>
            <a:pPr indent="0" lvl="0" marL="0" rtl="0">
              <a:lnSpc>
                <a:spcPct val="90000"/>
              </a:lnSpc>
              <a:spcBef>
                <a:spcPts val="0"/>
              </a:spcBef>
              <a:spcAft>
                <a:spcPts val="0"/>
              </a:spcAft>
              <a:buClr>
                <a:schemeClr val="lt1"/>
              </a:buClr>
              <a:buSzPts val="4800"/>
              <a:buFont typeface="Arial"/>
              <a:buNone/>
            </a:pPr>
            <a:r>
              <a:t/>
            </a:r>
            <a:endParaRPr b="1" sz="4800"/>
          </a:p>
          <a:p>
            <a:pPr indent="-487597" lvl="0" marL="487597" marR="0" rtl="0" algn="l">
              <a:lnSpc>
                <a:spcPct val="90000"/>
              </a:lnSpc>
              <a:spcBef>
                <a:spcPts val="0"/>
              </a:spcBef>
              <a:spcAft>
                <a:spcPts val="0"/>
              </a:spcAft>
              <a:buClr>
                <a:schemeClr val="lt1"/>
              </a:buClr>
              <a:buSzPts val="4000"/>
              <a:buFont typeface="Arial"/>
              <a:buNone/>
            </a:pPr>
            <a:r>
              <a:t/>
            </a:r>
            <a:endParaRPr b="0" i="0" sz="4000" u="none" cap="none" strike="noStrike">
              <a:solidFill>
                <a:schemeClr val="lt1"/>
              </a:solidFill>
              <a:latin typeface="Calibri"/>
              <a:ea typeface="Calibri"/>
              <a:cs typeface="Calibri"/>
              <a:sym typeface="Calibri"/>
            </a:endParaRPr>
          </a:p>
          <a:p>
            <a:pPr indent="-190500" lvl="0" marL="190500" marR="0" rtl="0" algn="l">
              <a:lnSpc>
                <a:spcPct val="90000"/>
              </a:lnSpc>
              <a:spcBef>
                <a:spcPts val="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p:txBody>
      </p:sp>
      <p:pic>
        <p:nvPicPr>
          <p:cNvPr id="111" name="Shape 111"/>
          <p:cNvPicPr preferRelativeResize="0"/>
          <p:nvPr/>
        </p:nvPicPr>
        <p:blipFill rotWithShape="1">
          <a:blip r:embed="rId3">
            <a:alphaModFix/>
          </a:blip>
          <a:srcRect b="0" l="0" r="0" t="0"/>
          <a:stretch/>
        </p:blipFill>
        <p:spPr>
          <a:xfrm>
            <a:off x="1092213" y="2626300"/>
            <a:ext cx="1447800" cy="1447800"/>
          </a:xfrm>
          <a:prstGeom prst="rect">
            <a:avLst/>
          </a:prstGeom>
          <a:noFill/>
          <a:ln>
            <a:noFill/>
          </a:ln>
          <a:effectLst>
            <a:outerShdw blurRad="149987" algn="ctr" dir="8460000" dist="250190">
              <a:srgbClr val="000000">
                <a:alpha val="27840"/>
              </a:srgbClr>
            </a:outerShdw>
          </a:effectLst>
        </p:spPr>
      </p:pic>
      <p:pic>
        <p:nvPicPr>
          <p:cNvPr descr="http://www.inkart.com/images/lineart/Apple_Red_Delicious.jpg" id="112" name="Shape 112"/>
          <p:cNvPicPr preferRelativeResize="0"/>
          <p:nvPr/>
        </p:nvPicPr>
        <p:blipFill rotWithShape="1">
          <a:blip r:embed="rId4">
            <a:alphaModFix/>
          </a:blip>
          <a:srcRect b="0" l="0" r="0" t="0"/>
          <a:stretch/>
        </p:blipFill>
        <p:spPr>
          <a:xfrm>
            <a:off x="1090400" y="5656500"/>
            <a:ext cx="1451428" cy="1447800"/>
          </a:xfrm>
          <a:prstGeom prst="rect">
            <a:avLst/>
          </a:prstGeom>
          <a:noFill/>
          <a:ln>
            <a:noFill/>
          </a:ln>
          <a:effectLst>
            <a:outerShdw blurRad="149987" algn="ctr" dir="8460000" dist="250190">
              <a:srgbClr val="000000">
                <a:alpha val="27840"/>
              </a:srgbClr>
            </a:outerShdw>
          </a:effectLst>
        </p:spPr>
      </p:pic>
      <p:sp>
        <p:nvSpPr>
          <p:cNvPr id="113" name="Shape 113"/>
          <p:cNvSpPr txBox="1"/>
          <p:nvPr/>
        </p:nvSpPr>
        <p:spPr>
          <a:xfrm>
            <a:off x="3017350" y="4982600"/>
            <a:ext cx="8156700" cy="2962800"/>
          </a:xfrm>
          <a:prstGeom prst="rect">
            <a:avLst/>
          </a:prstGeom>
          <a:noFill/>
          <a:ln>
            <a:noFill/>
          </a:ln>
        </p:spPr>
        <p:txBody>
          <a:bodyPr anchorCtr="0" anchor="t" bIns="91425" lIns="91425" spcFirstLastPara="1" rIns="91425" wrap="square" tIns="91425">
            <a:noAutofit/>
          </a:bodyPr>
          <a:lstStyle/>
          <a:p>
            <a:pPr indent="0" lvl="0" marL="0" rtl="0">
              <a:lnSpc>
                <a:spcPct val="90000"/>
              </a:lnSpc>
              <a:spcBef>
                <a:spcPts val="0"/>
              </a:spcBef>
              <a:spcAft>
                <a:spcPts val="0"/>
              </a:spcAft>
              <a:buClr>
                <a:schemeClr val="lt1"/>
              </a:buClr>
              <a:buSzPts val="4800"/>
              <a:buFont typeface="Arial"/>
              <a:buNone/>
            </a:pPr>
            <a:r>
              <a:t/>
            </a:r>
            <a:endParaRPr b="1" sz="4800">
              <a:solidFill>
                <a:schemeClr val="lt1"/>
              </a:solidFill>
              <a:latin typeface="Calibri"/>
              <a:ea typeface="Calibri"/>
              <a:cs typeface="Calibri"/>
              <a:sym typeface="Calibri"/>
            </a:endParaRPr>
          </a:p>
          <a:p>
            <a:pPr indent="0" lvl="0" marL="0" rtl="0">
              <a:lnSpc>
                <a:spcPct val="90000"/>
              </a:lnSpc>
              <a:spcBef>
                <a:spcPts val="0"/>
              </a:spcBef>
              <a:spcAft>
                <a:spcPts val="0"/>
              </a:spcAft>
              <a:buClr>
                <a:schemeClr val="lt1"/>
              </a:buClr>
              <a:buSzPts val="4800"/>
              <a:buFont typeface="Arial"/>
              <a:buNone/>
            </a:pPr>
            <a:r>
              <a:rPr b="1" lang="en-US" sz="4800">
                <a:solidFill>
                  <a:schemeClr val="lt1"/>
                </a:solidFill>
                <a:latin typeface="Calibri"/>
                <a:ea typeface="Calibri"/>
                <a:cs typeface="Calibri"/>
                <a:sym typeface="Calibri"/>
              </a:rPr>
              <a:t>APPLE:  </a:t>
            </a:r>
            <a:r>
              <a:rPr lang="en-US" sz="4800">
                <a:solidFill>
                  <a:schemeClr val="lt1"/>
                </a:solidFill>
                <a:latin typeface="Calibri"/>
                <a:ea typeface="Calibri"/>
                <a:cs typeface="Calibri"/>
                <a:sym typeface="Calibri"/>
              </a:rPr>
              <a:t>Action Plan Project for Learning Excellence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17" name="Shape 117"/>
        <p:cNvGrpSpPr/>
        <p:nvPr/>
      </p:nvGrpSpPr>
      <p:grpSpPr>
        <a:xfrm>
          <a:off x="0" y="0"/>
          <a:ext cx="0" cy="0"/>
          <a:chOff x="0" y="0"/>
          <a:chExt cx="0" cy="0"/>
        </a:xfrm>
      </p:grpSpPr>
      <p:sp>
        <p:nvSpPr>
          <p:cNvPr id="118" name="Shape 118"/>
          <p:cNvSpPr txBox="1"/>
          <p:nvPr>
            <p:ph type="title"/>
          </p:nvPr>
        </p:nvSpPr>
        <p:spPr>
          <a:xfrm>
            <a:off x="1022450" y="763750"/>
            <a:ext cx="10959900" cy="622200"/>
          </a:xfrm>
          <a:prstGeom prst="rect">
            <a:avLst/>
          </a:prstGeom>
          <a:noFill/>
          <a:ln>
            <a:noFill/>
          </a:ln>
        </p:spPr>
        <p:txBody>
          <a:bodyPr anchorCtr="0" anchor="ctr" bIns="65000" lIns="130025" spcFirstLastPara="1" rIns="130025" wrap="square" tIns="65000">
            <a:noAutofit/>
          </a:bodyPr>
          <a:lstStyle/>
          <a:p>
            <a:pPr indent="0" lvl="0" marL="0" marR="0" rtl="0">
              <a:spcBef>
                <a:spcPts val="0"/>
              </a:spcBef>
              <a:spcAft>
                <a:spcPts val="0"/>
              </a:spcAft>
              <a:buClr>
                <a:srgbClr val="FFFF66"/>
              </a:buClr>
              <a:buSzPts val="5670"/>
              <a:buFont typeface="Trebuchet MS"/>
              <a:buNone/>
            </a:pPr>
            <a:r>
              <a:rPr b="1" lang="en-US" sz="5670">
                <a:solidFill>
                  <a:srgbClr val="FFFFFF"/>
                </a:solidFill>
                <a:latin typeface="Trebuchet MS"/>
                <a:ea typeface="Trebuchet MS"/>
                <a:cs typeface="Trebuchet MS"/>
                <a:sym typeface="Trebuchet MS"/>
              </a:rPr>
              <a:t>Sample FIG Questions</a:t>
            </a:r>
            <a:r>
              <a:rPr b="1" i="0" lang="en-US" sz="5670" u="none" cap="none" strike="noStrike">
                <a:solidFill>
                  <a:srgbClr val="FFFFFF"/>
                </a:solidFill>
                <a:latin typeface="Trebuchet MS"/>
                <a:ea typeface="Trebuchet MS"/>
                <a:cs typeface="Trebuchet MS"/>
                <a:sym typeface="Trebuchet MS"/>
              </a:rPr>
              <a:t> (20</a:t>
            </a:r>
            <a:r>
              <a:rPr b="1" lang="en-US" sz="5670">
                <a:solidFill>
                  <a:srgbClr val="FFFFFF"/>
                </a:solidFill>
                <a:latin typeface="Trebuchet MS"/>
                <a:ea typeface="Trebuchet MS"/>
                <a:cs typeface="Trebuchet MS"/>
                <a:sym typeface="Trebuchet MS"/>
              </a:rPr>
              <a:t>09</a:t>
            </a:r>
            <a:r>
              <a:rPr b="1" i="0" lang="en-US" sz="5670" u="none" cap="none" strike="noStrike">
                <a:solidFill>
                  <a:srgbClr val="FFFFFF"/>
                </a:solidFill>
                <a:latin typeface="Trebuchet MS"/>
                <a:ea typeface="Trebuchet MS"/>
                <a:cs typeface="Trebuchet MS"/>
                <a:sym typeface="Trebuchet MS"/>
              </a:rPr>
              <a:t>-201</a:t>
            </a:r>
            <a:r>
              <a:rPr b="1" lang="en-US" sz="5670">
                <a:solidFill>
                  <a:srgbClr val="FFFFFF"/>
                </a:solidFill>
                <a:latin typeface="Trebuchet MS"/>
                <a:ea typeface="Trebuchet MS"/>
                <a:cs typeface="Trebuchet MS"/>
                <a:sym typeface="Trebuchet MS"/>
              </a:rPr>
              <a:t>6)</a:t>
            </a:r>
            <a:endParaRPr b="1" i="0" sz="5670" u="none" cap="none" strike="noStrike">
              <a:solidFill>
                <a:srgbClr val="FFFFFF"/>
              </a:solidFill>
              <a:latin typeface="Trebuchet MS"/>
              <a:ea typeface="Trebuchet MS"/>
              <a:cs typeface="Trebuchet MS"/>
              <a:sym typeface="Trebuchet MS"/>
            </a:endParaRPr>
          </a:p>
        </p:txBody>
      </p:sp>
      <p:sp>
        <p:nvSpPr>
          <p:cNvPr id="119" name="Shape 119"/>
          <p:cNvSpPr txBox="1"/>
          <p:nvPr>
            <p:ph idx="1" type="body"/>
          </p:nvPr>
        </p:nvSpPr>
        <p:spPr>
          <a:xfrm>
            <a:off x="2435525" y="2377950"/>
            <a:ext cx="10366800" cy="4997700"/>
          </a:xfrm>
          <a:prstGeom prst="rect">
            <a:avLst/>
          </a:prstGeom>
          <a:noFill/>
          <a:ln>
            <a:noFill/>
          </a:ln>
        </p:spPr>
        <p:txBody>
          <a:bodyPr anchorCtr="0" anchor="t" bIns="65000" lIns="130025" spcFirstLastPara="1" rIns="130025" wrap="square" tIns="65000">
            <a:noAutofit/>
          </a:bodyPr>
          <a:lstStyle/>
          <a:p>
            <a:pPr indent="0" lvl="0" marL="0" rtl="0">
              <a:lnSpc>
                <a:spcPct val="90000"/>
              </a:lnSpc>
              <a:spcBef>
                <a:spcPts val="0"/>
              </a:spcBef>
              <a:spcAft>
                <a:spcPts val="0"/>
              </a:spcAft>
              <a:buClr>
                <a:schemeClr val="lt1"/>
              </a:buClr>
              <a:buSzPts val="4800"/>
              <a:buFont typeface="Arial"/>
              <a:buNone/>
            </a:pPr>
            <a:r>
              <a:t/>
            </a:r>
            <a:endParaRPr b="0" i="0" sz="4000" u="none" cap="none" strike="noStrike">
              <a:solidFill>
                <a:schemeClr val="lt1"/>
              </a:solidFill>
              <a:latin typeface="Calibri"/>
              <a:ea typeface="Calibri"/>
              <a:cs typeface="Calibri"/>
              <a:sym typeface="Calibri"/>
            </a:endParaRPr>
          </a:p>
          <a:p>
            <a:pPr indent="-190500" lvl="0" marL="19050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sz="4800"/>
          </a:p>
        </p:txBody>
      </p:sp>
      <p:sp>
        <p:nvSpPr>
          <p:cNvPr id="120" name="Shape 120"/>
          <p:cNvSpPr txBox="1"/>
          <p:nvPr/>
        </p:nvSpPr>
        <p:spPr>
          <a:xfrm>
            <a:off x="939800" y="2197675"/>
            <a:ext cx="11125200" cy="1435500"/>
          </a:xfrm>
          <a:prstGeom prst="rect">
            <a:avLst/>
          </a:prstGeom>
          <a:noFill/>
          <a:ln>
            <a:noFill/>
          </a:ln>
        </p:spPr>
        <p:txBody>
          <a:bodyPr anchorCtr="0" anchor="t" bIns="65000" lIns="130025" spcFirstLastPara="1" rIns="130025" wrap="square" tIns="65000">
            <a:noAutofit/>
          </a:bodyPr>
          <a:lstStyle/>
          <a:p>
            <a:pPr indent="-457200" lvl="0" marL="457200" rtl="0">
              <a:lnSpc>
                <a:spcPct val="80000"/>
              </a:lnSpc>
              <a:spcBef>
                <a:spcPts val="0"/>
              </a:spcBef>
              <a:spcAft>
                <a:spcPts val="0"/>
              </a:spcAft>
              <a:buClr>
                <a:srgbClr val="FFFFFF"/>
              </a:buClr>
              <a:buSzPts val="3600"/>
              <a:buFont typeface="Calibri"/>
              <a:buChar char="●"/>
            </a:pPr>
            <a:r>
              <a:rPr b="1" lang="en-US" sz="3600">
                <a:solidFill>
                  <a:srgbClr val="FFFFFF"/>
                </a:solidFill>
                <a:latin typeface="Calibri"/>
                <a:ea typeface="Calibri"/>
                <a:cs typeface="Calibri"/>
                <a:sym typeface="Calibri"/>
              </a:rPr>
              <a:t>BIOL/GEOG</a:t>
            </a:r>
            <a:r>
              <a:rPr lang="en-US" sz="3600">
                <a:solidFill>
                  <a:srgbClr val="FFFFFF"/>
                </a:solidFill>
                <a:latin typeface="Calibri"/>
                <a:ea typeface="Calibri"/>
                <a:cs typeface="Calibri"/>
                <a:sym typeface="Calibri"/>
              </a:rPr>
              <a:t>: What kinds of active learning activities best help students learn scientific concepts?</a:t>
            </a:r>
            <a:endParaRPr sz="3600">
              <a:solidFill>
                <a:srgbClr val="FFFFFF"/>
              </a:solidFill>
              <a:latin typeface="Calibri"/>
              <a:ea typeface="Calibri"/>
              <a:cs typeface="Calibri"/>
              <a:sym typeface="Calibri"/>
            </a:endParaRPr>
          </a:p>
          <a:p>
            <a:pPr indent="0" lvl="0" marL="0" rtl="0">
              <a:lnSpc>
                <a:spcPct val="80000"/>
              </a:lnSpc>
              <a:spcBef>
                <a:spcPts val="1866"/>
              </a:spcBef>
              <a:spcAft>
                <a:spcPts val="0"/>
              </a:spcAft>
              <a:buNone/>
            </a:pPr>
            <a:r>
              <a:t/>
            </a:r>
            <a:endParaRPr sz="3600">
              <a:solidFill>
                <a:srgbClr val="FFFFFF"/>
              </a:solidFill>
              <a:latin typeface="Calibri"/>
              <a:ea typeface="Calibri"/>
              <a:cs typeface="Calibri"/>
              <a:sym typeface="Calibri"/>
            </a:endParaRPr>
          </a:p>
        </p:txBody>
      </p:sp>
      <p:sp>
        <p:nvSpPr>
          <p:cNvPr id="121" name="Shape 121"/>
          <p:cNvSpPr txBox="1"/>
          <p:nvPr/>
        </p:nvSpPr>
        <p:spPr>
          <a:xfrm>
            <a:off x="939800" y="3046900"/>
            <a:ext cx="10384500" cy="1211400"/>
          </a:xfrm>
          <a:prstGeom prst="rect">
            <a:avLst/>
          </a:prstGeom>
          <a:noFill/>
          <a:ln>
            <a:noFill/>
          </a:ln>
        </p:spPr>
        <p:txBody>
          <a:bodyPr anchorCtr="0" anchor="t" bIns="91425" lIns="91425" spcFirstLastPara="1" rIns="91425" wrap="square" tIns="91425">
            <a:noAutofit/>
          </a:bodyPr>
          <a:lstStyle/>
          <a:p>
            <a:pPr indent="-457200" lvl="0" marL="457200" rtl="0">
              <a:lnSpc>
                <a:spcPct val="80000"/>
              </a:lnSpc>
              <a:spcBef>
                <a:spcPts val="1866"/>
              </a:spcBef>
              <a:spcAft>
                <a:spcPts val="0"/>
              </a:spcAft>
              <a:buClr>
                <a:schemeClr val="lt1"/>
              </a:buClr>
              <a:buSzPts val="3600"/>
              <a:buFont typeface="Calibri"/>
              <a:buChar char="●"/>
            </a:pPr>
            <a:r>
              <a:rPr b="1" lang="en-US" sz="3600">
                <a:solidFill>
                  <a:schemeClr val="lt1"/>
                </a:solidFill>
                <a:latin typeface="Calibri"/>
                <a:ea typeface="Calibri"/>
                <a:cs typeface="Calibri"/>
                <a:sym typeface="Calibri"/>
              </a:rPr>
              <a:t>COUN</a:t>
            </a:r>
            <a:r>
              <a:rPr lang="en-US" sz="3600">
                <a:solidFill>
                  <a:schemeClr val="lt1"/>
                </a:solidFill>
                <a:latin typeface="Calibri"/>
                <a:ea typeface="Calibri"/>
                <a:cs typeface="Calibri"/>
                <a:sym typeface="Calibri"/>
              </a:rPr>
              <a:t>: How can we improve students' experiences at their first orientation at BCC? </a:t>
            </a:r>
            <a:endParaRPr/>
          </a:p>
        </p:txBody>
      </p:sp>
      <p:sp>
        <p:nvSpPr>
          <p:cNvPr id="122" name="Shape 122"/>
          <p:cNvSpPr txBox="1"/>
          <p:nvPr/>
        </p:nvSpPr>
        <p:spPr>
          <a:xfrm>
            <a:off x="939800" y="4097288"/>
            <a:ext cx="10384500" cy="1211400"/>
          </a:xfrm>
          <a:prstGeom prst="rect">
            <a:avLst/>
          </a:prstGeom>
          <a:noFill/>
          <a:ln>
            <a:noFill/>
          </a:ln>
        </p:spPr>
        <p:txBody>
          <a:bodyPr anchorCtr="0" anchor="t" bIns="91425" lIns="91425" spcFirstLastPara="1" rIns="91425" wrap="square" tIns="91425">
            <a:noAutofit/>
          </a:bodyPr>
          <a:lstStyle/>
          <a:p>
            <a:pPr indent="-457200" lvl="0" marL="457200" rtl="0">
              <a:lnSpc>
                <a:spcPct val="80000"/>
              </a:lnSpc>
              <a:spcBef>
                <a:spcPts val="1866"/>
              </a:spcBef>
              <a:spcAft>
                <a:spcPts val="0"/>
              </a:spcAft>
              <a:buClr>
                <a:schemeClr val="lt1"/>
              </a:buClr>
              <a:buSzPts val="3600"/>
              <a:buFont typeface="Calibri"/>
              <a:buChar char="●"/>
            </a:pPr>
            <a:r>
              <a:rPr b="1" lang="en-US" sz="3600">
                <a:solidFill>
                  <a:schemeClr val="lt1"/>
                </a:solidFill>
                <a:latin typeface="Calibri"/>
                <a:ea typeface="Calibri"/>
                <a:cs typeface="Calibri"/>
                <a:sym typeface="Calibri"/>
              </a:rPr>
              <a:t>ENGL: </a:t>
            </a:r>
            <a:r>
              <a:rPr lang="en-US" sz="3600">
                <a:solidFill>
                  <a:schemeClr val="lt1"/>
                </a:solidFill>
                <a:latin typeface="Calibri"/>
                <a:ea typeface="Calibri"/>
                <a:cs typeface="Calibri"/>
                <a:sym typeface="Calibri"/>
              </a:rPr>
              <a:t>How do we help students to improve their skills conducting research and writing research papers?</a:t>
            </a:r>
            <a:endParaRPr sz="3600">
              <a:solidFill>
                <a:schemeClr val="lt1"/>
              </a:solidFill>
              <a:latin typeface="Calibri"/>
              <a:ea typeface="Calibri"/>
              <a:cs typeface="Calibri"/>
              <a:sym typeface="Calibri"/>
            </a:endParaRPr>
          </a:p>
          <a:p>
            <a:pPr indent="0" lvl="0" marL="0">
              <a:spcBef>
                <a:spcPts val="0"/>
              </a:spcBef>
              <a:spcAft>
                <a:spcPts val="0"/>
              </a:spcAft>
              <a:buNone/>
            </a:pPr>
            <a:r>
              <a:t/>
            </a:r>
            <a:endParaRPr/>
          </a:p>
        </p:txBody>
      </p:sp>
      <p:sp>
        <p:nvSpPr>
          <p:cNvPr id="123" name="Shape 123"/>
          <p:cNvSpPr txBox="1"/>
          <p:nvPr/>
        </p:nvSpPr>
        <p:spPr>
          <a:xfrm>
            <a:off x="939800" y="5772825"/>
            <a:ext cx="10384500" cy="1211400"/>
          </a:xfrm>
          <a:prstGeom prst="rect">
            <a:avLst/>
          </a:prstGeom>
          <a:noFill/>
          <a:ln>
            <a:noFill/>
          </a:ln>
        </p:spPr>
        <p:txBody>
          <a:bodyPr anchorCtr="0" anchor="t" bIns="91425" lIns="91425" spcFirstLastPara="1" rIns="91425" wrap="square" tIns="91425">
            <a:noAutofit/>
          </a:bodyPr>
          <a:lstStyle/>
          <a:p>
            <a:pPr indent="-457200" lvl="0" marL="457200" rtl="0">
              <a:lnSpc>
                <a:spcPct val="80000"/>
              </a:lnSpc>
              <a:spcBef>
                <a:spcPts val="1866"/>
              </a:spcBef>
              <a:spcAft>
                <a:spcPts val="0"/>
              </a:spcAft>
              <a:buClr>
                <a:schemeClr val="lt1"/>
              </a:buClr>
              <a:buSzPts val="3600"/>
              <a:buFont typeface="Calibri"/>
              <a:buChar char="●"/>
            </a:pPr>
            <a:r>
              <a:rPr b="1" lang="en-US" sz="3600">
                <a:solidFill>
                  <a:schemeClr val="lt1"/>
                </a:solidFill>
                <a:latin typeface="Calibri"/>
                <a:ea typeface="Calibri"/>
                <a:cs typeface="Calibri"/>
                <a:sym typeface="Calibri"/>
              </a:rPr>
              <a:t>MMART:</a:t>
            </a:r>
            <a:r>
              <a:rPr lang="en-US" sz="3600">
                <a:solidFill>
                  <a:schemeClr val="lt1"/>
                </a:solidFill>
                <a:latin typeface="Calibri"/>
                <a:ea typeface="Calibri"/>
                <a:cs typeface="Calibri"/>
                <a:sym typeface="Calibri"/>
              </a:rPr>
              <a:t> Would shorter certificates result in more retention and persistence in Multimedia Arts?</a:t>
            </a:r>
            <a:endParaRPr sz="3600">
              <a:solidFill>
                <a:schemeClr val="lt1"/>
              </a:solidFill>
              <a:latin typeface="Calibri"/>
              <a:ea typeface="Calibri"/>
              <a:cs typeface="Calibri"/>
              <a:sym typeface="Calibri"/>
            </a:endParaRPr>
          </a:p>
          <a:p>
            <a:pPr indent="0" lvl="0" marL="0">
              <a:spcBef>
                <a:spcPts val="0"/>
              </a:spcBef>
              <a:spcAft>
                <a:spcPts val="0"/>
              </a:spcAft>
              <a:buNone/>
            </a:pPr>
            <a:r>
              <a:t/>
            </a:r>
            <a:endParaRPr/>
          </a:p>
        </p:txBody>
      </p:sp>
      <p:sp>
        <p:nvSpPr>
          <p:cNvPr id="124" name="Shape 124"/>
          <p:cNvSpPr txBox="1"/>
          <p:nvPr/>
        </p:nvSpPr>
        <p:spPr>
          <a:xfrm>
            <a:off x="939800" y="6876050"/>
            <a:ext cx="11125200" cy="1009500"/>
          </a:xfrm>
          <a:prstGeom prst="rect">
            <a:avLst/>
          </a:prstGeom>
          <a:noFill/>
          <a:ln>
            <a:noFill/>
          </a:ln>
        </p:spPr>
        <p:txBody>
          <a:bodyPr anchorCtr="0" anchor="t" bIns="91425" lIns="91425" spcFirstLastPara="1" rIns="91425" wrap="square" tIns="91425">
            <a:noAutofit/>
          </a:bodyPr>
          <a:lstStyle/>
          <a:p>
            <a:pPr indent="-457200" lvl="0" marL="457200" rtl="0">
              <a:lnSpc>
                <a:spcPct val="80000"/>
              </a:lnSpc>
              <a:spcBef>
                <a:spcPts val="1866"/>
              </a:spcBef>
              <a:spcAft>
                <a:spcPts val="0"/>
              </a:spcAft>
              <a:buClr>
                <a:schemeClr val="lt1"/>
              </a:buClr>
              <a:buSzPts val="3600"/>
              <a:buFont typeface="Calibri"/>
              <a:buChar char="●"/>
            </a:pPr>
            <a:r>
              <a:rPr b="1" lang="en-US" sz="3600">
                <a:solidFill>
                  <a:schemeClr val="lt1"/>
                </a:solidFill>
                <a:latin typeface="Calibri"/>
                <a:ea typeface="Calibri"/>
                <a:cs typeface="Calibri"/>
                <a:sym typeface="Calibri"/>
              </a:rPr>
              <a:t>MATH:</a:t>
            </a:r>
            <a:r>
              <a:rPr lang="en-US" sz="3600">
                <a:solidFill>
                  <a:schemeClr val="lt1"/>
                </a:solidFill>
                <a:latin typeface="Calibri"/>
                <a:ea typeface="Calibri"/>
                <a:cs typeface="Calibri"/>
                <a:sym typeface="Calibri"/>
              </a:rPr>
              <a:t> How can using narratives in math reduce anxiety and increase retention/completion?</a:t>
            </a:r>
            <a:endParaRPr sz="3600">
              <a:solidFill>
                <a:schemeClr val="lt1"/>
              </a:solidFill>
              <a:latin typeface="Calibri"/>
              <a:ea typeface="Calibri"/>
              <a:cs typeface="Calibri"/>
              <a:sym typeface="Calibri"/>
            </a:endParaRPr>
          </a:p>
          <a:p>
            <a:pPr indent="0" lvl="0" marL="0" rtl="0">
              <a:lnSpc>
                <a:spcPct val="80000"/>
              </a:lnSpc>
              <a:spcBef>
                <a:spcPts val="1866"/>
              </a:spcBef>
              <a:spcAft>
                <a:spcPts val="0"/>
              </a:spcAft>
              <a:buNone/>
            </a:pPr>
            <a:r>
              <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None/>
            </a:pPr>
            <a:r>
              <a:t/>
            </a:r>
            <a:endParaRPr/>
          </a:p>
        </p:txBody>
      </p:sp>
      <p:sp>
        <p:nvSpPr>
          <p:cNvPr id="125" name="Shape 125"/>
          <p:cNvSpPr txBox="1"/>
          <p:nvPr/>
        </p:nvSpPr>
        <p:spPr>
          <a:xfrm>
            <a:off x="939800" y="8020050"/>
            <a:ext cx="11610600" cy="1658700"/>
          </a:xfrm>
          <a:prstGeom prst="rect">
            <a:avLst/>
          </a:prstGeom>
          <a:noFill/>
          <a:ln>
            <a:noFill/>
          </a:ln>
        </p:spPr>
        <p:txBody>
          <a:bodyPr anchorCtr="0" anchor="t" bIns="91425" lIns="91425" spcFirstLastPara="1" rIns="91425" wrap="square" tIns="91425">
            <a:noAutofit/>
          </a:bodyPr>
          <a:lstStyle/>
          <a:p>
            <a:pPr indent="-457200" lvl="0" marL="457200" rtl="0">
              <a:lnSpc>
                <a:spcPct val="80000"/>
              </a:lnSpc>
              <a:spcBef>
                <a:spcPts val="1866"/>
              </a:spcBef>
              <a:spcAft>
                <a:spcPts val="0"/>
              </a:spcAft>
              <a:buClr>
                <a:schemeClr val="lt1"/>
              </a:buClr>
              <a:buSzPts val="3600"/>
              <a:buFont typeface="Calibri"/>
              <a:buChar char="●"/>
            </a:pPr>
            <a:r>
              <a:rPr b="1" lang="en-US" sz="3600">
                <a:solidFill>
                  <a:schemeClr val="lt1"/>
                </a:solidFill>
                <a:latin typeface="Calibri"/>
                <a:ea typeface="Calibri"/>
                <a:cs typeface="Calibri"/>
                <a:sym typeface="Calibri"/>
              </a:rPr>
              <a:t>ESOL:</a:t>
            </a:r>
            <a:r>
              <a:rPr lang="en-US" sz="3600">
                <a:solidFill>
                  <a:schemeClr val="lt1"/>
                </a:solidFill>
                <a:latin typeface="Calibri"/>
                <a:ea typeface="Calibri"/>
                <a:cs typeface="Calibri"/>
                <a:sym typeface="Calibri"/>
              </a:rPr>
              <a:t> How can we best incorporate technology to meet our language learners’ needs?</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1000"/>
                                        <p:tgtEl>
                                          <p:spTgt spid="1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29" name="Shape 129"/>
        <p:cNvGrpSpPr/>
        <p:nvPr/>
      </p:nvGrpSpPr>
      <p:grpSpPr>
        <a:xfrm>
          <a:off x="0" y="0"/>
          <a:ext cx="0" cy="0"/>
          <a:chOff x="0" y="0"/>
          <a:chExt cx="0" cy="0"/>
        </a:xfrm>
      </p:grpSpPr>
      <p:sp>
        <p:nvSpPr>
          <p:cNvPr id="130" name="Shape 130"/>
          <p:cNvSpPr txBox="1"/>
          <p:nvPr>
            <p:ph type="title"/>
          </p:nvPr>
        </p:nvSpPr>
        <p:spPr>
          <a:xfrm>
            <a:off x="802350" y="266800"/>
            <a:ext cx="11741700" cy="622200"/>
          </a:xfrm>
          <a:prstGeom prst="rect">
            <a:avLst/>
          </a:prstGeom>
          <a:noFill/>
          <a:ln>
            <a:noFill/>
          </a:ln>
        </p:spPr>
        <p:txBody>
          <a:bodyPr anchorCtr="0" anchor="ctr" bIns="65000" lIns="130025" spcFirstLastPara="1" rIns="130025" wrap="square" tIns="65000">
            <a:noAutofit/>
          </a:bodyPr>
          <a:lstStyle/>
          <a:p>
            <a:pPr indent="0" lvl="0" marL="0" marR="0" rtl="0" algn="ctr">
              <a:spcBef>
                <a:spcPts val="0"/>
              </a:spcBef>
              <a:spcAft>
                <a:spcPts val="0"/>
              </a:spcAft>
              <a:buClr>
                <a:srgbClr val="FFFF66"/>
              </a:buClr>
              <a:buSzPts val="5670"/>
              <a:buFont typeface="Trebuchet MS"/>
              <a:buNone/>
            </a:pPr>
            <a:r>
              <a:rPr b="1" lang="en-US" sz="5670">
                <a:solidFill>
                  <a:srgbClr val="FFFFFF"/>
                </a:solidFill>
                <a:latin typeface="Trebuchet MS"/>
                <a:ea typeface="Trebuchet MS"/>
                <a:cs typeface="Trebuchet MS"/>
                <a:sym typeface="Trebuchet MS"/>
              </a:rPr>
              <a:t>T</a:t>
            </a:r>
            <a:r>
              <a:rPr b="1" i="0" lang="en-US" sz="5670" u="none" cap="none" strike="noStrike">
                <a:solidFill>
                  <a:srgbClr val="FFFFFF"/>
                </a:solidFill>
                <a:latin typeface="Trebuchet MS"/>
                <a:ea typeface="Trebuchet MS"/>
                <a:cs typeface="Trebuchet MS"/>
                <a:sym typeface="Trebuchet MS"/>
              </a:rPr>
              <a:t>LC Activitie</a:t>
            </a:r>
            <a:r>
              <a:rPr b="1" lang="en-US" sz="5670">
                <a:solidFill>
                  <a:srgbClr val="FFFFFF"/>
                </a:solidFill>
                <a:latin typeface="Trebuchet MS"/>
                <a:ea typeface="Trebuchet MS"/>
                <a:cs typeface="Trebuchet MS"/>
                <a:sym typeface="Trebuchet MS"/>
              </a:rPr>
              <a:t>s</a:t>
            </a:r>
            <a:endParaRPr b="1" i="0" sz="5670" u="none" cap="none" strike="noStrike">
              <a:solidFill>
                <a:srgbClr val="FFFFFF"/>
              </a:solidFill>
              <a:latin typeface="Trebuchet MS"/>
              <a:ea typeface="Trebuchet MS"/>
              <a:cs typeface="Trebuchet MS"/>
              <a:sym typeface="Trebuchet MS"/>
            </a:endParaRPr>
          </a:p>
        </p:txBody>
      </p:sp>
      <p:sp>
        <p:nvSpPr>
          <p:cNvPr id="131" name="Shape 131"/>
          <p:cNvSpPr txBox="1"/>
          <p:nvPr>
            <p:ph idx="1" type="body"/>
          </p:nvPr>
        </p:nvSpPr>
        <p:spPr>
          <a:xfrm>
            <a:off x="3556000" y="3937850"/>
            <a:ext cx="9448800" cy="1295100"/>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lt1"/>
              </a:buClr>
              <a:buSzPts val="4800"/>
              <a:buFont typeface="Arial"/>
              <a:buNone/>
            </a:pPr>
            <a:r>
              <a:rPr b="1" i="0" lang="en-US" sz="4800" u="none" cap="none" strike="noStrike">
                <a:solidFill>
                  <a:schemeClr val="lt1"/>
                </a:solidFill>
                <a:latin typeface="Calibri"/>
                <a:ea typeface="Calibri"/>
                <a:cs typeface="Calibri"/>
                <a:sym typeface="Calibri"/>
              </a:rPr>
              <a:t>POP: </a:t>
            </a:r>
            <a:r>
              <a:rPr b="0" i="0" lang="en-US" sz="4800" u="none" cap="none" strike="noStrike">
                <a:solidFill>
                  <a:schemeClr val="lt1"/>
                </a:solidFill>
                <a:latin typeface="Calibri"/>
                <a:ea typeface="Calibri"/>
                <a:cs typeface="Calibri"/>
                <a:sym typeface="Calibri"/>
              </a:rPr>
              <a:t>Peer Observation Pool</a:t>
            </a:r>
            <a:endParaRPr/>
          </a:p>
          <a:p>
            <a:pPr indent="-190500" lvl="0" marL="190500" marR="0" rtl="0" algn="l">
              <a:lnSpc>
                <a:spcPct val="90000"/>
              </a:lnSpc>
              <a:spcBef>
                <a:spcPts val="0"/>
              </a:spcBef>
              <a:spcAft>
                <a:spcPts val="0"/>
              </a:spcAft>
              <a:buClr>
                <a:schemeClr val="lt1"/>
              </a:buClr>
              <a:buSzPts val="4000"/>
              <a:buFont typeface="Arial"/>
              <a:buNone/>
            </a:pPr>
            <a:r>
              <a:t/>
            </a:r>
            <a:endParaRPr b="0" i="0" sz="40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lt1"/>
              </a:buClr>
              <a:buSzPts val="4000"/>
              <a:buFont typeface="Arial"/>
              <a:buNone/>
            </a:pPr>
            <a:r>
              <a:t/>
            </a:r>
            <a:endParaRPr sz="4000"/>
          </a:p>
          <a:p>
            <a:pPr indent="0" lvl="0" marL="0" marR="0" rtl="0" algn="l">
              <a:lnSpc>
                <a:spcPct val="90000"/>
              </a:lnSpc>
              <a:spcBef>
                <a:spcPts val="0"/>
              </a:spcBef>
              <a:spcAft>
                <a:spcPts val="0"/>
              </a:spcAft>
              <a:buClr>
                <a:schemeClr val="lt1"/>
              </a:buClr>
              <a:buSzPts val="4800"/>
              <a:buFont typeface="Arial"/>
              <a:buNone/>
            </a:pPr>
            <a:r>
              <a:t/>
            </a:r>
            <a:endParaRPr/>
          </a:p>
          <a:p>
            <a:pPr indent="-190500" lvl="0" marL="190500" marR="0" rtl="0" algn="l">
              <a:lnSpc>
                <a:spcPct val="90000"/>
              </a:lnSpc>
              <a:spcBef>
                <a:spcPts val="0"/>
              </a:spcBef>
              <a:spcAft>
                <a:spcPts val="0"/>
              </a:spcAft>
              <a:buClr>
                <a:schemeClr val="lt1"/>
              </a:buClr>
              <a:buSzPts val="4000"/>
              <a:buFont typeface="Arial"/>
              <a:buNone/>
            </a:pPr>
            <a:r>
              <a:t/>
            </a:r>
            <a:endParaRPr sz="4000"/>
          </a:p>
          <a:p>
            <a:pPr indent="-190500" lvl="0" marL="190500" marR="0" rtl="0" algn="l">
              <a:lnSpc>
                <a:spcPct val="90000"/>
              </a:lnSpc>
              <a:spcBef>
                <a:spcPts val="0"/>
              </a:spcBef>
              <a:spcAft>
                <a:spcPts val="0"/>
              </a:spcAft>
              <a:buClr>
                <a:schemeClr val="lt1"/>
              </a:buClr>
              <a:buSzPts val="4000"/>
              <a:buFont typeface="Arial"/>
              <a:buNone/>
            </a:pPr>
            <a:r>
              <a:t/>
            </a:r>
            <a:endParaRPr sz="4000"/>
          </a:p>
          <a:p>
            <a:pPr indent="0" lvl="0" marL="0" marR="0" rtl="0" algn="l">
              <a:lnSpc>
                <a:spcPct val="90000"/>
              </a:lnSpc>
              <a:spcBef>
                <a:spcPts val="0"/>
              </a:spcBef>
              <a:spcAft>
                <a:spcPts val="0"/>
              </a:spcAft>
              <a:buClr>
                <a:schemeClr val="lt1"/>
              </a:buClr>
              <a:buSzPts val="4000"/>
              <a:buFont typeface="Arial"/>
              <a:buNone/>
            </a:pPr>
            <a:r>
              <a:t/>
            </a:r>
            <a:endParaRPr sz="4000"/>
          </a:p>
          <a:p>
            <a:pPr indent="0" lvl="0" marL="0" rtl="0">
              <a:lnSpc>
                <a:spcPct val="90000"/>
              </a:lnSpc>
              <a:spcBef>
                <a:spcPts val="0"/>
              </a:spcBef>
              <a:spcAft>
                <a:spcPts val="0"/>
              </a:spcAft>
              <a:buClr>
                <a:schemeClr val="lt1"/>
              </a:buClr>
              <a:buSzPts val="4800"/>
              <a:buFont typeface="Arial"/>
              <a:buNone/>
            </a:pPr>
            <a:r>
              <a:t/>
            </a:r>
            <a:endParaRPr b="1" sz="4800"/>
          </a:p>
          <a:p>
            <a:pPr indent="-487597" lvl="0" marL="487597" marR="0" rtl="0" algn="l">
              <a:lnSpc>
                <a:spcPct val="90000"/>
              </a:lnSpc>
              <a:spcBef>
                <a:spcPts val="0"/>
              </a:spcBef>
              <a:spcAft>
                <a:spcPts val="0"/>
              </a:spcAft>
              <a:buClr>
                <a:schemeClr val="lt1"/>
              </a:buClr>
              <a:buSzPts val="4000"/>
              <a:buFont typeface="Arial"/>
              <a:buNone/>
            </a:pPr>
            <a:r>
              <a:t/>
            </a:r>
            <a:endParaRPr b="0" i="0" sz="4000" u="none" cap="none" strike="noStrike">
              <a:solidFill>
                <a:schemeClr val="lt1"/>
              </a:solidFill>
              <a:latin typeface="Calibri"/>
              <a:ea typeface="Calibri"/>
              <a:cs typeface="Calibri"/>
              <a:sym typeface="Calibri"/>
            </a:endParaRPr>
          </a:p>
          <a:p>
            <a:pPr indent="-190500" lvl="0" marL="190500" marR="0" rtl="0" algn="l">
              <a:lnSpc>
                <a:spcPct val="90000"/>
              </a:lnSpc>
              <a:spcBef>
                <a:spcPts val="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p:txBody>
      </p:sp>
      <p:pic>
        <p:nvPicPr>
          <p:cNvPr descr="http://4.bp.blogspot.com/_sKMXDKbF-To/TLnFhZhIAoI/AAAAAAAABMA/dUXZMYLe4WM/s1600/open+door.jpg" id="132" name="Shape 132"/>
          <p:cNvPicPr preferRelativeResize="0"/>
          <p:nvPr/>
        </p:nvPicPr>
        <p:blipFill rotWithShape="1">
          <a:blip r:embed="rId3">
            <a:alphaModFix/>
          </a:blip>
          <a:srcRect b="8366" l="14110" r="111" t="0"/>
          <a:stretch/>
        </p:blipFill>
        <p:spPr>
          <a:xfrm>
            <a:off x="1068175" y="3573225"/>
            <a:ext cx="1447800" cy="1447800"/>
          </a:xfrm>
          <a:prstGeom prst="rect">
            <a:avLst/>
          </a:prstGeom>
          <a:noFill/>
          <a:ln>
            <a:noFill/>
          </a:ln>
          <a:effectLst>
            <a:outerShdw blurRad="149987" algn="ctr" dir="8460000" dist="250190">
              <a:srgbClr val="000000">
                <a:alpha val="2784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anim calcmode="lin" valueType="num">
                                      <p:cBhvr additive="base">
                                        <p:cTn dur="500"/>
                                        <p:tgtEl>
                                          <p:spTgt spid="13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anim calcmode="lin" valueType="num">
                                      <p:cBhvr additive="base">
                                        <p:cTn dur="500"/>
                                        <p:tgtEl>
                                          <p:spTgt spid="13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anim calcmode="lin" valueType="num">
                                      <p:cBhvr additive="base">
                                        <p:cTn dur="500"/>
                                        <p:tgtEl>
                                          <p:spTgt spid="131">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1">
                                            <p:txEl>
                                              <p:pRg end="3" st="3"/>
                                            </p:txEl>
                                          </p:spTgt>
                                        </p:tgtEl>
                                        <p:attrNameLst>
                                          <p:attrName>style.visibility</p:attrName>
                                        </p:attrNameLst>
                                      </p:cBhvr>
                                      <p:to>
                                        <p:strVal val="visible"/>
                                      </p:to>
                                    </p:set>
                                    <p:anim calcmode="lin" valueType="num">
                                      <p:cBhvr additive="base">
                                        <p:cTn dur="500"/>
                                        <p:tgtEl>
                                          <p:spTgt spid="131">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1">
                                            <p:txEl>
                                              <p:pRg end="4" st="4"/>
                                            </p:txEl>
                                          </p:spTgt>
                                        </p:tgtEl>
                                        <p:attrNameLst>
                                          <p:attrName>style.visibility</p:attrName>
                                        </p:attrNameLst>
                                      </p:cBhvr>
                                      <p:to>
                                        <p:strVal val="visible"/>
                                      </p:to>
                                    </p:set>
                                    <p:anim calcmode="lin" valueType="num">
                                      <p:cBhvr additive="base">
                                        <p:cTn dur="500"/>
                                        <p:tgtEl>
                                          <p:spTgt spid="131">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1">
                                            <p:txEl>
                                              <p:pRg end="5" st="5"/>
                                            </p:txEl>
                                          </p:spTgt>
                                        </p:tgtEl>
                                        <p:attrNameLst>
                                          <p:attrName>style.visibility</p:attrName>
                                        </p:attrNameLst>
                                      </p:cBhvr>
                                      <p:to>
                                        <p:strVal val="visible"/>
                                      </p:to>
                                    </p:set>
                                    <p:anim calcmode="lin" valueType="num">
                                      <p:cBhvr additive="base">
                                        <p:cTn dur="500"/>
                                        <p:tgtEl>
                                          <p:spTgt spid="131">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1">
                                            <p:txEl>
                                              <p:pRg end="6" st="6"/>
                                            </p:txEl>
                                          </p:spTgt>
                                        </p:tgtEl>
                                        <p:attrNameLst>
                                          <p:attrName>style.visibility</p:attrName>
                                        </p:attrNameLst>
                                      </p:cBhvr>
                                      <p:to>
                                        <p:strVal val="visible"/>
                                      </p:to>
                                    </p:set>
                                    <p:anim calcmode="lin" valueType="num">
                                      <p:cBhvr additive="base">
                                        <p:cTn dur="500"/>
                                        <p:tgtEl>
                                          <p:spTgt spid="131">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1">
                                            <p:txEl>
                                              <p:pRg end="7" st="7"/>
                                            </p:txEl>
                                          </p:spTgt>
                                        </p:tgtEl>
                                        <p:attrNameLst>
                                          <p:attrName>style.visibility</p:attrName>
                                        </p:attrNameLst>
                                      </p:cBhvr>
                                      <p:to>
                                        <p:strVal val="visible"/>
                                      </p:to>
                                    </p:set>
                                    <p:anim calcmode="lin" valueType="num">
                                      <p:cBhvr additive="base">
                                        <p:cTn dur="500"/>
                                        <p:tgtEl>
                                          <p:spTgt spid="131">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1">
                                            <p:txEl>
                                              <p:pRg end="8" st="8"/>
                                            </p:txEl>
                                          </p:spTgt>
                                        </p:tgtEl>
                                        <p:attrNameLst>
                                          <p:attrName>style.visibility</p:attrName>
                                        </p:attrNameLst>
                                      </p:cBhvr>
                                      <p:to>
                                        <p:strVal val="visible"/>
                                      </p:to>
                                    </p:set>
                                    <p:anim calcmode="lin" valueType="num">
                                      <p:cBhvr additive="base">
                                        <p:cTn dur="500"/>
                                        <p:tgtEl>
                                          <p:spTgt spid="131">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1">
                                            <p:txEl>
                                              <p:pRg end="9" st="9"/>
                                            </p:txEl>
                                          </p:spTgt>
                                        </p:tgtEl>
                                        <p:attrNameLst>
                                          <p:attrName>style.visibility</p:attrName>
                                        </p:attrNameLst>
                                      </p:cBhvr>
                                      <p:to>
                                        <p:strVal val="visible"/>
                                      </p:to>
                                    </p:set>
                                    <p:anim calcmode="lin" valueType="num">
                                      <p:cBhvr additive="base">
                                        <p:cTn dur="500"/>
                                        <p:tgtEl>
                                          <p:spTgt spid="131">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1407200" y="1069975"/>
            <a:ext cx="10515600" cy="635100"/>
          </a:xfrm>
          <a:prstGeom prst="rect">
            <a:avLst/>
          </a:prstGeom>
          <a:noFill/>
          <a:ln>
            <a:noFill/>
          </a:ln>
        </p:spPr>
        <p:txBody>
          <a:bodyPr anchorCtr="0" anchor="ctr" bIns="65000" lIns="130025" spcFirstLastPara="1" rIns="130025" wrap="square" tIns="65000">
            <a:noAutofit/>
          </a:bodyPr>
          <a:lstStyle/>
          <a:p>
            <a:pPr indent="-190500" lvl="0" marL="190500" marR="0" rtl="0" algn="l">
              <a:spcBef>
                <a:spcPts val="0"/>
              </a:spcBef>
              <a:spcAft>
                <a:spcPts val="0"/>
              </a:spcAft>
              <a:buClr>
                <a:srgbClr val="FFFF66"/>
              </a:buClr>
              <a:buSzPts val="5900"/>
              <a:buFont typeface="Trebuchet MS"/>
              <a:buNone/>
            </a:pPr>
            <a:r>
              <a:rPr b="1" lang="en-US" sz="5900">
                <a:solidFill>
                  <a:srgbClr val="FFFFFF"/>
                </a:solidFill>
                <a:latin typeface="Trebuchet MS"/>
                <a:ea typeface="Trebuchet MS"/>
                <a:cs typeface="Trebuchet MS"/>
                <a:sym typeface="Trebuchet MS"/>
              </a:rPr>
              <a:t>A Different Kind of Animal</a:t>
            </a:r>
            <a:endParaRPr b="1" i="0" sz="5900" u="none" cap="none" strike="noStrike">
              <a:solidFill>
                <a:srgbClr val="FFFFFF"/>
              </a:solidFill>
              <a:latin typeface="Trebuchet MS"/>
              <a:ea typeface="Trebuchet MS"/>
              <a:cs typeface="Trebuchet MS"/>
              <a:sym typeface="Trebuchet MS"/>
            </a:endParaRPr>
          </a:p>
        </p:txBody>
      </p:sp>
      <p:sp>
        <p:nvSpPr>
          <p:cNvPr id="138" name="Shape 138"/>
          <p:cNvSpPr txBox="1"/>
          <p:nvPr>
            <p:ph idx="1" type="body"/>
          </p:nvPr>
        </p:nvSpPr>
        <p:spPr>
          <a:xfrm>
            <a:off x="913400" y="3323600"/>
            <a:ext cx="11503200" cy="5080500"/>
          </a:xfrm>
          <a:prstGeom prst="rect">
            <a:avLst/>
          </a:prstGeom>
          <a:noFill/>
          <a:ln>
            <a:noFill/>
          </a:ln>
        </p:spPr>
        <p:txBody>
          <a:bodyPr anchorCtr="0" anchor="t" bIns="65000" lIns="130025" spcFirstLastPara="1" rIns="130025" wrap="square" tIns="65000">
            <a:noAutofit/>
          </a:bodyPr>
          <a:lstStyle/>
          <a:p>
            <a:pPr indent="-533400" lvl="0" marL="457200" marR="0" rtl="0" algn="l">
              <a:spcBef>
                <a:spcPts val="720"/>
              </a:spcBef>
              <a:spcAft>
                <a:spcPts val="0"/>
              </a:spcAft>
              <a:buSzPts val="4800"/>
              <a:buChar char="•"/>
            </a:pPr>
            <a:r>
              <a:rPr lang="en-US" sz="4800"/>
              <a:t>Design Lab </a:t>
            </a:r>
            <a:endParaRPr sz="4800"/>
          </a:p>
          <a:p>
            <a:pPr indent="-533400" lvl="0" marL="457200" marR="0" rtl="0" algn="l">
              <a:spcBef>
                <a:spcPts val="0"/>
              </a:spcBef>
              <a:spcAft>
                <a:spcPts val="0"/>
              </a:spcAft>
              <a:buSzPts val="4800"/>
              <a:buChar char="•"/>
            </a:pPr>
            <a:r>
              <a:rPr lang="en-US" sz="4800"/>
              <a:t>Experimental</a:t>
            </a:r>
            <a:endParaRPr sz="4800"/>
          </a:p>
          <a:p>
            <a:pPr indent="-533400" lvl="0" marL="457200" marR="0" rtl="0" algn="l">
              <a:spcBef>
                <a:spcPts val="0"/>
              </a:spcBef>
              <a:spcAft>
                <a:spcPts val="0"/>
              </a:spcAft>
              <a:buSzPts val="4800"/>
              <a:buChar char="•"/>
            </a:pPr>
            <a:r>
              <a:rPr lang="en-US" sz="4800"/>
              <a:t>Trust and vulnerability</a:t>
            </a:r>
            <a:endParaRPr sz="4800"/>
          </a:p>
          <a:p>
            <a:pPr indent="-533400" lvl="0" marL="457200" marR="0" rtl="0" algn="l">
              <a:spcBef>
                <a:spcPts val="0"/>
              </a:spcBef>
              <a:spcAft>
                <a:spcPts val="0"/>
              </a:spcAft>
              <a:buSzPts val="4800"/>
              <a:buChar char="•"/>
            </a:pPr>
            <a:r>
              <a:rPr lang="en-US" sz="4800"/>
              <a:t>Paid</a:t>
            </a:r>
            <a:endParaRPr sz="4800"/>
          </a:p>
          <a:p>
            <a:pPr indent="0" lvl="0" marL="0" marR="0" rtl="0" algn="l">
              <a:spcBef>
                <a:spcPts val="720"/>
              </a:spcBef>
              <a:spcAft>
                <a:spcPts val="0"/>
              </a:spcAft>
              <a:buNone/>
            </a:pPr>
            <a:r>
              <a:t/>
            </a:r>
            <a:endParaRPr sz="4800"/>
          </a:p>
          <a:p>
            <a:pPr indent="-190500" lvl="0" marL="190500" marR="0" rtl="0" algn="l">
              <a:spcBef>
                <a:spcPts val="720"/>
              </a:spcBef>
              <a:spcAft>
                <a:spcPts val="0"/>
              </a:spcAft>
              <a:buClr>
                <a:schemeClr val="lt1"/>
              </a:buClr>
              <a:buSzPts val="3600"/>
              <a:buFont typeface="Arial"/>
              <a:buNone/>
            </a:pPr>
            <a:r>
              <a:t/>
            </a:r>
            <a:endParaRPr b="0" i="0" sz="36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 calcmode="lin" valueType="num">
                                      <p:cBhvr additive="base">
                                        <p:cTn dur="500"/>
                                        <p:tgtEl>
                                          <p:spTgt spid="13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 calcmode="lin" valueType="num">
                                      <p:cBhvr additive="base">
                                        <p:cTn dur="500"/>
                                        <p:tgtEl>
                                          <p:spTgt spid="13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 calcmode="lin" valueType="num">
                                      <p:cBhvr additive="base">
                                        <p:cTn dur="500"/>
                                        <p:tgtEl>
                                          <p:spTgt spid="13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 calcmode="lin" valueType="num">
                                      <p:cBhvr additive="base">
                                        <p:cTn dur="500"/>
                                        <p:tgtEl>
                                          <p:spTgt spid="13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 calcmode="lin" valueType="num">
                                      <p:cBhvr additive="base">
                                        <p:cTn dur="500"/>
                                        <p:tgtEl>
                                          <p:spTgt spid="13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anim calcmode="lin" valueType="num">
                                      <p:cBhvr additive="base">
                                        <p:cTn dur="500"/>
                                        <p:tgtEl>
                                          <p:spTgt spid="13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lin ang="5400012" scaled="0"/>
        </a:gra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4207825" y="266800"/>
            <a:ext cx="6524400" cy="622200"/>
          </a:xfrm>
          <a:prstGeom prst="rect">
            <a:avLst/>
          </a:prstGeom>
          <a:noFill/>
          <a:ln>
            <a:noFill/>
          </a:ln>
        </p:spPr>
        <p:txBody>
          <a:bodyPr anchorCtr="0" anchor="ctr" bIns="65000" lIns="130025" spcFirstLastPara="1" rIns="130025" wrap="square" tIns="65000">
            <a:noAutofit/>
          </a:bodyPr>
          <a:lstStyle/>
          <a:p>
            <a:pPr indent="0" lvl="0" marL="0" marR="0" rtl="0" algn="l">
              <a:spcBef>
                <a:spcPts val="0"/>
              </a:spcBef>
              <a:spcAft>
                <a:spcPts val="0"/>
              </a:spcAft>
              <a:buClr>
                <a:srgbClr val="FFFF66"/>
              </a:buClr>
              <a:buSzPts val="5670"/>
              <a:buFont typeface="Trebuchet MS"/>
              <a:buNone/>
            </a:pPr>
            <a:r>
              <a:rPr b="1" lang="en-US" sz="5670">
                <a:solidFill>
                  <a:srgbClr val="FFFFFF"/>
                </a:solidFill>
                <a:latin typeface="Trebuchet MS"/>
                <a:ea typeface="Trebuchet MS"/>
                <a:cs typeface="Trebuchet MS"/>
                <a:sym typeface="Trebuchet MS"/>
              </a:rPr>
              <a:t>T</a:t>
            </a:r>
            <a:r>
              <a:rPr b="1" i="0" lang="en-US" sz="5670" u="none" cap="none" strike="noStrike">
                <a:solidFill>
                  <a:srgbClr val="FFFFFF"/>
                </a:solidFill>
                <a:latin typeface="Trebuchet MS"/>
                <a:ea typeface="Trebuchet MS"/>
                <a:cs typeface="Trebuchet MS"/>
                <a:sym typeface="Trebuchet MS"/>
              </a:rPr>
              <a:t>LC Activities</a:t>
            </a:r>
            <a:endParaRPr b="1" i="0" sz="5670" u="none" cap="none" strike="noStrike">
              <a:solidFill>
                <a:srgbClr val="FFFFFF"/>
              </a:solidFill>
              <a:latin typeface="Trebuchet MS"/>
              <a:ea typeface="Trebuchet MS"/>
              <a:cs typeface="Trebuchet MS"/>
              <a:sym typeface="Trebuchet MS"/>
            </a:endParaRPr>
          </a:p>
        </p:txBody>
      </p:sp>
      <p:sp>
        <p:nvSpPr>
          <p:cNvPr id="144" name="Shape 144"/>
          <p:cNvSpPr txBox="1"/>
          <p:nvPr>
            <p:ph idx="1" type="body"/>
          </p:nvPr>
        </p:nvSpPr>
        <p:spPr>
          <a:xfrm>
            <a:off x="2866025" y="3968700"/>
            <a:ext cx="10004100" cy="2745300"/>
          </a:xfrm>
          <a:prstGeom prst="rect">
            <a:avLst/>
          </a:prstGeom>
          <a:noFill/>
          <a:ln>
            <a:noFill/>
          </a:ln>
        </p:spPr>
        <p:txBody>
          <a:bodyPr anchorCtr="0" anchor="t" bIns="65000" lIns="130025" spcFirstLastPara="1" rIns="130025" wrap="square" tIns="65000">
            <a:noAutofit/>
          </a:bodyPr>
          <a:lstStyle/>
          <a:p>
            <a:pPr indent="-190500" lvl="0" marL="190500" marR="0" rtl="0" algn="l">
              <a:lnSpc>
                <a:spcPct val="90000"/>
              </a:lnSpc>
              <a:spcBef>
                <a:spcPts val="0"/>
              </a:spcBef>
              <a:spcAft>
                <a:spcPts val="0"/>
              </a:spcAft>
              <a:buClr>
                <a:schemeClr val="lt1"/>
              </a:buClr>
              <a:buSzPts val="4800"/>
              <a:buFont typeface="Arial"/>
              <a:buNone/>
            </a:pPr>
            <a:r>
              <a:t/>
            </a:r>
            <a:endParaRPr b="1" sz="4800"/>
          </a:p>
          <a:p>
            <a:pPr indent="0" lvl="0" marL="0" rtl="0">
              <a:lnSpc>
                <a:spcPct val="90000"/>
              </a:lnSpc>
              <a:spcBef>
                <a:spcPts val="0"/>
              </a:spcBef>
              <a:spcAft>
                <a:spcPts val="0"/>
              </a:spcAft>
              <a:buClr>
                <a:schemeClr val="lt1"/>
              </a:buClr>
              <a:buSzPts val="4800"/>
              <a:buFont typeface="Arial"/>
              <a:buNone/>
            </a:pPr>
            <a:r>
              <a:rPr b="1" lang="en-US" sz="4800"/>
              <a:t>  LESSON STUDY: </a:t>
            </a:r>
            <a:r>
              <a:rPr lang="en-US" sz="4800"/>
              <a:t>Instructional Design</a:t>
            </a:r>
            <a:endParaRPr sz="4800"/>
          </a:p>
          <a:p>
            <a:pPr indent="-190500" lvl="0" marL="190500" marR="0" rtl="0" algn="l">
              <a:lnSpc>
                <a:spcPct val="90000"/>
              </a:lnSpc>
              <a:spcBef>
                <a:spcPts val="0"/>
              </a:spcBef>
              <a:spcAft>
                <a:spcPts val="0"/>
              </a:spcAft>
              <a:buClr>
                <a:schemeClr val="lt1"/>
              </a:buClr>
              <a:buSzPts val="4800"/>
              <a:buFont typeface="Arial"/>
              <a:buNone/>
            </a:pPr>
            <a:r>
              <a:t/>
            </a:r>
            <a:endParaRPr b="1" sz="4800"/>
          </a:p>
          <a:p>
            <a:pPr indent="0" lvl="0" marL="0" marR="0" rtl="0" algn="l">
              <a:lnSpc>
                <a:spcPct val="90000"/>
              </a:lnSpc>
              <a:spcBef>
                <a:spcPts val="0"/>
              </a:spcBef>
              <a:spcAft>
                <a:spcPts val="0"/>
              </a:spcAft>
              <a:buClr>
                <a:schemeClr val="lt1"/>
              </a:buClr>
              <a:buSzPts val="4800"/>
              <a:buFont typeface="Arial"/>
              <a:buNone/>
            </a:pPr>
            <a:r>
              <a:t/>
            </a:r>
            <a:endParaRPr b="0" i="0" sz="4800" u="none" cap="none" strike="noStrike">
              <a:solidFill>
                <a:schemeClr val="lt1"/>
              </a:solidFill>
              <a:latin typeface="Calibri"/>
              <a:ea typeface="Calibri"/>
              <a:cs typeface="Calibri"/>
              <a:sym typeface="Calibri"/>
            </a:endParaRPr>
          </a:p>
          <a:p>
            <a:pPr indent="-190500" lvl="0" marL="190500" marR="0" rtl="0" algn="l">
              <a:lnSpc>
                <a:spcPct val="90000"/>
              </a:lnSpc>
              <a:spcBef>
                <a:spcPts val="0"/>
              </a:spcBef>
              <a:spcAft>
                <a:spcPts val="0"/>
              </a:spcAft>
              <a:buClr>
                <a:schemeClr val="lt1"/>
              </a:buClr>
              <a:buSzPts val="4800"/>
              <a:buFont typeface="Arial"/>
              <a:buNone/>
            </a:pPr>
            <a:r>
              <a:t/>
            </a:r>
            <a:endParaRPr sz="4800"/>
          </a:p>
          <a:p>
            <a:pPr indent="0" lvl="0" marL="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b="1" sz="4800"/>
          </a:p>
          <a:p>
            <a:pPr indent="-190500" lvl="0" marL="190500" marR="0" rtl="0" algn="l">
              <a:lnSpc>
                <a:spcPct val="90000"/>
              </a:lnSpc>
              <a:spcBef>
                <a:spcPts val="0"/>
              </a:spcBef>
              <a:spcAft>
                <a:spcPts val="0"/>
              </a:spcAft>
              <a:buClr>
                <a:schemeClr val="lt1"/>
              </a:buClr>
              <a:buSzPts val="4800"/>
              <a:buFont typeface="Arial"/>
              <a:buNone/>
            </a:pPr>
            <a:r>
              <a:t/>
            </a:r>
            <a:endParaRPr sz="4800"/>
          </a:p>
        </p:txBody>
      </p:sp>
      <p:pic>
        <p:nvPicPr>
          <p:cNvPr id="145" name="Shape 145"/>
          <p:cNvPicPr preferRelativeResize="0"/>
          <p:nvPr/>
        </p:nvPicPr>
        <p:blipFill>
          <a:blip r:embed="rId3">
            <a:alphaModFix/>
          </a:blip>
          <a:stretch>
            <a:fillRect/>
          </a:stretch>
        </p:blipFill>
        <p:spPr>
          <a:xfrm>
            <a:off x="867038" y="4220050"/>
            <a:ext cx="1689525" cy="1689525"/>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1000"/>
                                        <p:tgtEl>
                                          <p:spTgt spid="14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000"/>
                                        <p:tgtEl>
                                          <p:spTgt spid="1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