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22" r:id="rId3"/>
    <p:sldId id="276" r:id="rId4"/>
    <p:sldId id="277" r:id="rId5"/>
    <p:sldId id="329" r:id="rId6"/>
    <p:sldId id="326" r:id="rId7"/>
    <p:sldId id="327" r:id="rId8"/>
    <p:sldId id="274" r:id="rId9"/>
    <p:sldId id="268" r:id="rId10"/>
    <p:sldId id="257" r:id="rId11"/>
    <p:sldId id="269" r:id="rId12"/>
    <p:sldId id="271" r:id="rId13"/>
    <p:sldId id="258" r:id="rId14"/>
    <p:sldId id="270" r:id="rId15"/>
    <p:sldId id="272" r:id="rId16"/>
    <p:sldId id="265" r:id="rId17"/>
    <p:sldId id="264" r:id="rId18"/>
    <p:sldId id="266" r:id="rId19"/>
    <p:sldId id="267" r:id="rId20"/>
    <p:sldId id="273" r:id="rId21"/>
    <p:sldId id="275" r:id="rId22"/>
    <p:sldId id="324" r:id="rId23"/>
    <p:sldId id="260" r:id="rId24"/>
    <p:sldId id="261" r:id="rId25"/>
    <p:sldId id="325" r:id="rId26"/>
    <p:sldId id="330" r:id="rId27"/>
    <p:sldId id="262" r:id="rId28"/>
    <p:sldId id="26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13"/>
    <p:restoredTop sz="94693"/>
  </p:normalViewPr>
  <p:slideViewPr>
    <p:cSldViewPr snapToGrid="0" snapToObjects="1">
      <p:cViewPr varScale="1">
        <p:scale>
          <a:sx n="82" d="100"/>
          <a:sy n="82" d="100"/>
        </p:scale>
        <p:origin x="200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13" Type="http://schemas.openxmlformats.org/officeDocument/2006/relationships/image" Target="../media/image19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18.sv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11" Type="http://schemas.openxmlformats.org/officeDocument/2006/relationships/image" Target="../media/image17.png"/><Relationship Id="rId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12.svg"/><Relationship Id="rId9" Type="http://schemas.openxmlformats.org/officeDocument/2006/relationships/image" Target="../media/image7.png"/><Relationship Id="rId14" Type="http://schemas.openxmlformats.org/officeDocument/2006/relationships/image" Target="../media/image20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13" Type="http://schemas.openxmlformats.org/officeDocument/2006/relationships/image" Target="../media/image19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18.sv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11" Type="http://schemas.openxmlformats.org/officeDocument/2006/relationships/image" Target="../media/image17.png"/><Relationship Id="rId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12.svg"/><Relationship Id="rId9" Type="http://schemas.openxmlformats.org/officeDocument/2006/relationships/image" Target="../media/image7.png"/><Relationship Id="rId14" Type="http://schemas.openxmlformats.org/officeDocument/2006/relationships/image" Target="../media/image20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361879-8268-4835-A76F-79E848F0CC7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BB010160-DF82-4060-B010-9F07B2183F18}">
      <dgm:prSet/>
      <dgm:spPr/>
      <dgm:t>
        <a:bodyPr/>
        <a:lstStyle/>
        <a:p>
          <a:r>
            <a:rPr lang="en-US" dirty="0"/>
            <a:t>Last Spring </a:t>
          </a:r>
        </a:p>
      </dgm:t>
    </dgm:pt>
    <dgm:pt modelId="{B6F2014F-740F-4C47-96BD-8B6CC51E61E4}" type="parTrans" cxnId="{0E9B2C9A-0877-4B29-A4CF-789110779159}">
      <dgm:prSet/>
      <dgm:spPr/>
      <dgm:t>
        <a:bodyPr/>
        <a:lstStyle/>
        <a:p>
          <a:endParaRPr lang="en-US"/>
        </a:p>
      </dgm:t>
    </dgm:pt>
    <dgm:pt modelId="{C20F4836-6C31-420D-A91B-F02BD93E2B84}" type="sibTrans" cxnId="{0E9B2C9A-0877-4B29-A4CF-789110779159}">
      <dgm:prSet/>
      <dgm:spPr/>
      <dgm:t>
        <a:bodyPr/>
        <a:lstStyle/>
        <a:p>
          <a:endParaRPr lang="en-US"/>
        </a:p>
      </dgm:t>
    </dgm:pt>
    <dgm:pt modelId="{F44550D9-DA91-4589-97CB-99C320177B61}">
      <dgm:prSet custT="1"/>
      <dgm:spPr/>
      <dgm:t>
        <a:bodyPr/>
        <a:lstStyle/>
        <a:p>
          <a:r>
            <a:rPr lang="en-US" sz="2800" dirty="0"/>
            <a:t>MM4.0 </a:t>
          </a:r>
        </a:p>
      </dgm:t>
    </dgm:pt>
    <dgm:pt modelId="{F24545B9-D9AB-4950-A082-8E53951D7FAB}" type="parTrans" cxnId="{574A962F-0F56-4293-9B4E-C7A8CDD4EE48}">
      <dgm:prSet/>
      <dgm:spPr/>
      <dgm:t>
        <a:bodyPr/>
        <a:lstStyle/>
        <a:p>
          <a:endParaRPr lang="en-US"/>
        </a:p>
      </dgm:t>
    </dgm:pt>
    <dgm:pt modelId="{852C7C24-8DF5-4101-87CD-A1025D4FB084}" type="sibTrans" cxnId="{574A962F-0F56-4293-9B4E-C7A8CDD4EE48}">
      <dgm:prSet/>
      <dgm:spPr/>
      <dgm:t>
        <a:bodyPr/>
        <a:lstStyle/>
        <a:p>
          <a:endParaRPr lang="en-US"/>
        </a:p>
      </dgm:t>
    </dgm:pt>
    <dgm:pt modelId="{43B5E446-CADD-4520-AB8F-FDB85D3BCA5F}">
      <dgm:prSet custT="1"/>
      <dgm:spPr/>
      <dgm:t>
        <a:bodyPr/>
        <a:lstStyle/>
        <a:p>
          <a:r>
            <a:rPr lang="en-US" sz="2800" dirty="0"/>
            <a:t>recommended support </a:t>
          </a:r>
        </a:p>
      </dgm:t>
    </dgm:pt>
    <dgm:pt modelId="{43DE85FF-A39D-4429-BB6E-66A8F590CE31}" type="parTrans" cxnId="{DB4F666D-FA04-48AE-8563-E6A497427C52}">
      <dgm:prSet/>
      <dgm:spPr/>
      <dgm:t>
        <a:bodyPr/>
        <a:lstStyle/>
        <a:p>
          <a:endParaRPr lang="en-US"/>
        </a:p>
      </dgm:t>
    </dgm:pt>
    <dgm:pt modelId="{F642BD85-969B-4B98-A380-6335A1D22FAB}" type="sibTrans" cxnId="{DB4F666D-FA04-48AE-8563-E6A497427C52}">
      <dgm:prSet/>
      <dgm:spPr/>
      <dgm:t>
        <a:bodyPr/>
        <a:lstStyle/>
        <a:p>
          <a:endParaRPr lang="en-US"/>
        </a:p>
      </dgm:t>
    </dgm:pt>
    <dgm:pt modelId="{90A7F800-1EEF-44AD-A2BC-41B4A4E51616}">
      <dgm:prSet custT="1"/>
      <dgm:spPr/>
      <dgm:t>
        <a:bodyPr/>
        <a:lstStyle/>
        <a:p>
          <a:r>
            <a:rPr lang="en-US" sz="2800" dirty="0"/>
            <a:t>assigned support </a:t>
          </a:r>
        </a:p>
      </dgm:t>
    </dgm:pt>
    <dgm:pt modelId="{D3AD75CE-2A05-458E-A64A-40984AF33C77}" type="parTrans" cxnId="{013BA98D-8AB7-415E-B5CA-B47A0FBDDAF7}">
      <dgm:prSet/>
      <dgm:spPr/>
      <dgm:t>
        <a:bodyPr/>
        <a:lstStyle/>
        <a:p>
          <a:endParaRPr lang="en-US"/>
        </a:p>
      </dgm:t>
    </dgm:pt>
    <dgm:pt modelId="{CADCD657-4BCB-45C7-B49A-743CE2DBFD0B}" type="sibTrans" cxnId="{013BA98D-8AB7-415E-B5CA-B47A0FBDDAF7}">
      <dgm:prSet/>
      <dgm:spPr/>
      <dgm:t>
        <a:bodyPr/>
        <a:lstStyle/>
        <a:p>
          <a:endParaRPr lang="en-US"/>
        </a:p>
      </dgm:t>
    </dgm:pt>
    <dgm:pt modelId="{54681FBD-8B96-4D9C-97A8-367A7611BC2F}">
      <dgm:prSet/>
      <dgm:spPr/>
      <dgm:t>
        <a:bodyPr/>
        <a:lstStyle/>
        <a:p>
          <a:r>
            <a:rPr lang="en-US" dirty="0"/>
            <a:t>Last summer</a:t>
          </a:r>
        </a:p>
      </dgm:t>
    </dgm:pt>
    <dgm:pt modelId="{CEB25E23-DC7B-4780-9B50-45C454378954}" type="parTrans" cxnId="{9B188D2C-729D-4496-B016-6E251B203DA3}">
      <dgm:prSet/>
      <dgm:spPr/>
      <dgm:t>
        <a:bodyPr/>
        <a:lstStyle/>
        <a:p>
          <a:endParaRPr lang="en-US"/>
        </a:p>
      </dgm:t>
    </dgm:pt>
    <dgm:pt modelId="{F27F0370-F617-449E-B0FB-D902F7279733}" type="sibTrans" cxnId="{9B188D2C-729D-4496-B016-6E251B203DA3}">
      <dgm:prSet/>
      <dgm:spPr/>
      <dgm:t>
        <a:bodyPr/>
        <a:lstStyle/>
        <a:p>
          <a:endParaRPr lang="en-US"/>
        </a:p>
      </dgm:t>
    </dgm:pt>
    <dgm:pt modelId="{A59C4D29-65CC-4FCB-BD5C-CC88E5E76595}">
      <dgm:prSet custT="1"/>
      <dgm:spPr/>
      <dgm:t>
        <a:bodyPr/>
        <a:lstStyle/>
        <a:p>
          <a:r>
            <a:rPr lang="en-US" sz="2800" dirty="0"/>
            <a:t>no supports/just tutoring</a:t>
          </a:r>
        </a:p>
      </dgm:t>
    </dgm:pt>
    <dgm:pt modelId="{C3462E52-F9F8-4602-94B0-A30D1B238523}" type="parTrans" cxnId="{6D7DD3E3-648B-4C17-AC91-C889322DB23C}">
      <dgm:prSet/>
      <dgm:spPr/>
      <dgm:t>
        <a:bodyPr/>
        <a:lstStyle/>
        <a:p>
          <a:endParaRPr lang="en-US"/>
        </a:p>
      </dgm:t>
    </dgm:pt>
    <dgm:pt modelId="{DD6FB4B3-E275-473F-846E-00FE42968A64}" type="sibTrans" cxnId="{6D7DD3E3-648B-4C17-AC91-C889322DB23C}">
      <dgm:prSet/>
      <dgm:spPr/>
      <dgm:t>
        <a:bodyPr/>
        <a:lstStyle/>
        <a:p>
          <a:endParaRPr lang="en-US"/>
        </a:p>
      </dgm:t>
    </dgm:pt>
    <dgm:pt modelId="{A6A3E1DF-75EA-4DC8-B5B3-9981EC556344}">
      <dgm:prSet custT="1"/>
      <dgm:spPr/>
      <dgm:t>
        <a:bodyPr/>
        <a:lstStyle/>
        <a:p>
          <a:r>
            <a:rPr lang="en-US" sz="2800" dirty="0"/>
            <a:t>11% increase in throughput </a:t>
          </a:r>
        </a:p>
      </dgm:t>
    </dgm:pt>
    <dgm:pt modelId="{3E5C339F-310D-40BF-94E0-4A941868DE77}" type="parTrans" cxnId="{75F947A0-B889-4D31-8B42-FDDE23799591}">
      <dgm:prSet/>
      <dgm:spPr/>
      <dgm:t>
        <a:bodyPr/>
        <a:lstStyle/>
        <a:p>
          <a:endParaRPr lang="en-US"/>
        </a:p>
      </dgm:t>
    </dgm:pt>
    <dgm:pt modelId="{CE9CB1A6-1381-48D3-9CFD-5E590F34E717}" type="sibTrans" cxnId="{75F947A0-B889-4D31-8B42-FDDE23799591}">
      <dgm:prSet/>
      <dgm:spPr/>
      <dgm:t>
        <a:bodyPr/>
        <a:lstStyle/>
        <a:p>
          <a:endParaRPr lang="en-US"/>
        </a:p>
      </dgm:t>
    </dgm:pt>
    <dgm:pt modelId="{E9D2D957-B6B0-4195-A1F2-DD7C20F69958}" type="pres">
      <dgm:prSet presAssocID="{53361879-8268-4835-A76F-79E848F0CC7D}" presName="root" presStyleCnt="0">
        <dgm:presLayoutVars>
          <dgm:dir/>
          <dgm:resizeHandles val="exact"/>
        </dgm:presLayoutVars>
      </dgm:prSet>
      <dgm:spPr/>
    </dgm:pt>
    <dgm:pt modelId="{0CDB860B-9614-4489-99D8-A7E620913ED1}" type="pres">
      <dgm:prSet presAssocID="{BB010160-DF82-4060-B010-9F07B2183F18}" presName="compNode" presStyleCnt="0"/>
      <dgm:spPr/>
    </dgm:pt>
    <dgm:pt modelId="{03435D0B-73DB-491C-A491-3A2F433E408A}" type="pres">
      <dgm:prSet presAssocID="{BB010160-DF82-4060-B010-9F07B2183F18}" presName="bgRect" presStyleLbl="bgShp" presStyleIdx="0" presStyleCnt="2" custLinFactNeighborX="709" custLinFactNeighborY="11435"/>
      <dgm:spPr/>
    </dgm:pt>
    <dgm:pt modelId="{2005FC5F-1FA6-4557-9624-CB4654823F98}" type="pres">
      <dgm:prSet presAssocID="{BB010160-DF82-4060-B010-9F07B2183F1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5B01F53C-F6A3-4A6D-BBD7-CDA6FE6129C5}" type="pres">
      <dgm:prSet presAssocID="{BB010160-DF82-4060-B010-9F07B2183F18}" presName="spaceRect" presStyleCnt="0"/>
      <dgm:spPr/>
    </dgm:pt>
    <dgm:pt modelId="{6502B387-B243-4675-9770-38CE583E380A}" type="pres">
      <dgm:prSet presAssocID="{BB010160-DF82-4060-B010-9F07B2183F18}" presName="parTx" presStyleLbl="revTx" presStyleIdx="0" presStyleCnt="4" custScaleX="65726" custLinFactNeighborX="-68162" custLinFactNeighborY="-2923">
        <dgm:presLayoutVars>
          <dgm:chMax val="0"/>
          <dgm:chPref val="0"/>
        </dgm:presLayoutVars>
      </dgm:prSet>
      <dgm:spPr/>
    </dgm:pt>
    <dgm:pt modelId="{D56F5276-18C2-41F7-B050-379947E922AB}" type="pres">
      <dgm:prSet presAssocID="{BB010160-DF82-4060-B010-9F07B2183F18}" presName="desTx" presStyleLbl="revTx" presStyleIdx="1" presStyleCnt="4" custScaleX="315930" custScaleY="113479" custLinFactNeighborX="-59897" custLinFactNeighborY="2438">
        <dgm:presLayoutVars/>
      </dgm:prSet>
      <dgm:spPr/>
    </dgm:pt>
    <dgm:pt modelId="{7383F703-291A-42AE-9FFC-9EE0F6A34E47}" type="pres">
      <dgm:prSet presAssocID="{C20F4836-6C31-420D-A91B-F02BD93E2B84}" presName="sibTrans" presStyleCnt="0"/>
      <dgm:spPr/>
    </dgm:pt>
    <dgm:pt modelId="{A4629A63-94ED-4ED3-9965-95F193D7A983}" type="pres">
      <dgm:prSet presAssocID="{54681FBD-8B96-4D9C-97A8-367A7611BC2F}" presName="compNode" presStyleCnt="0"/>
      <dgm:spPr/>
    </dgm:pt>
    <dgm:pt modelId="{6EF9BE17-ACE7-4ECF-BED5-DC6B154CD8CA}" type="pres">
      <dgm:prSet presAssocID="{54681FBD-8B96-4D9C-97A8-367A7611BC2F}" presName="bgRect" presStyleLbl="bgShp" presStyleIdx="1" presStyleCnt="2" custLinFactNeighborX="-1337" custLinFactNeighborY="-11891"/>
      <dgm:spPr/>
    </dgm:pt>
    <dgm:pt modelId="{1548AA97-1C2F-4B0A-9395-AA9E58701485}" type="pres">
      <dgm:prSet presAssocID="{54681FBD-8B96-4D9C-97A8-367A7611BC2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520C6C97-3409-4A6B-BB8B-2F9A12899A0F}" type="pres">
      <dgm:prSet presAssocID="{54681FBD-8B96-4D9C-97A8-367A7611BC2F}" presName="spaceRect" presStyleCnt="0"/>
      <dgm:spPr/>
    </dgm:pt>
    <dgm:pt modelId="{7E6EC8F7-7C62-4E93-804E-B568F5252304}" type="pres">
      <dgm:prSet presAssocID="{54681FBD-8B96-4D9C-97A8-367A7611BC2F}" presName="parTx" presStyleLbl="revTx" presStyleIdx="2" presStyleCnt="4" custScaleX="94495" custLinFactNeighborX="-77435" custLinFactNeighborY="25497">
        <dgm:presLayoutVars>
          <dgm:chMax val="0"/>
          <dgm:chPref val="0"/>
        </dgm:presLayoutVars>
      </dgm:prSet>
      <dgm:spPr/>
    </dgm:pt>
    <dgm:pt modelId="{A5101366-C6DA-4CBE-B3EB-7F0E861C1775}" type="pres">
      <dgm:prSet presAssocID="{54681FBD-8B96-4D9C-97A8-367A7611BC2F}" presName="desTx" presStyleLbl="revTx" presStyleIdx="3" presStyleCnt="4" custScaleX="534574" custLinFactNeighborX="-28049" custLinFactNeighborY="5964">
        <dgm:presLayoutVars/>
      </dgm:prSet>
      <dgm:spPr/>
    </dgm:pt>
  </dgm:ptLst>
  <dgm:cxnLst>
    <dgm:cxn modelId="{DE3B8406-BEB0-4FBE-B74A-18A5548C2B50}" type="presOf" srcId="{90A7F800-1EEF-44AD-A2BC-41B4A4E51616}" destId="{D56F5276-18C2-41F7-B050-379947E922AB}" srcOrd="0" destOrd="2" presId="urn:microsoft.com/office/officeart/2018/2/layout/IconVerticalSolidList"/>
    <dgm:cxn modelId="{9B188D2C-729D-4496-B016-6E251B203DA3}" srcId="{53361879-8268-4835-A76F-79E848F0CC7D}" destId="{54681FBD-8B96-4D9C-97A8-367A7611BC2F}" srcOrd="1" destOrd="0" parTransId="{CEB25E23-DC7B-4780-9B50-45C454378954}" sibTransId="{F27F0370-F617-449E-B0FB-D902F7279733}"/>
    <dgm:cxn modelId="{574A962F-0F56-4293-9B4E-C7A8CDD4EE48}" srcId="{BB010160-DF82-4060-B010-9F07B2183F18}" destId="{F44550D9-DA91-4589-97CB-99C320177B61}" srcOrd="0" destOrd="0" parTransId="{F24545B9-D9AB-4950-A082-8E53951D7FAB}" sibTransId="{852C7C24-8DF5-4101-87CD-A1025D4FB084}"/>
    <dgm:cxn modelId="{26F97136-5FA8-4EAA-ACF0-15CA828A2C78}" type="presOf" srcId="{A59C4D29-65CC-4FCB-BD5C-CC88E5E76595}" destId="{A5101366-C6DA-4CBE-B3EB-7F0E861C1775}" srcOrd="0" destOrd="0" presId="urn:microsoft.com/office/officeart/2018/2/layout/IconVerticalSolidList"/>
    <dgm:cxn modelId="{DB4F666D-FA04-48AE-8563-E6A497427C52}" srcId="{BB010160-DF82-4060-B010-9F07B2183F18}" destId="{43B5E446-CADD-4520-AB8F-FDB85D3BCA5F}" srcOrd="1" destOrd="0" parTransId="{43DE85FF-A39D-4429-BB6E-66A8F590CE31}" sibTransId="{F642BD85-969B-4B98-A380-6335A1D22FAB}"/>
    <dgm:cxn modelId="{47458879-CA49-482E-A7E3-43ACE4F52D42}" type="presOf" srcId="{BB010160-DF82-4060-B010-9F07B2183F18}" destId="{6502B387-B243-4675-9770-38CE583E380A}" srcOrd="0" destOrd="0" presId="urn:microsoft.com/office/officeart/2018/2/layout/IconVerticalSolidList"/>
    <dgm:cxn modelId="{C03D9380-637D-41A2-8835-64E84AC20D23}" type="presOf" srcId="{54681FBD-8B96-4D9C-97A8-367A7611BC2F}" destId="{7E6EC8F7-7C62-4E93-804E-B568F5252304}" srcOrd="0" destOrd="0" presId="urn:microsoft.com/office/officeart/2018/2/layout/IconVerticalSolidList"/>
    <dgm:cxn modelId="{013BA98D-8AB7-415E-B5CA-B47A0FBDDAF7}" srcId="{BB010160-DF82-4060-B010-9F07B2183F18}" destId="{90A7F800-1EEF-44AD-A2BC-41B4A4E51616}" srcOrd="2" destOrd="0" parTransId="{D3AD75CE-2A05-458E-A64A-40984AF33C77}" sibTransId="{CADCD657-4BCB-45C7-B49A-743CE2DBFD0B}"/>
    <dgm:cxn modelId="{0E9B2C9A-0877-4B29-A4CF-789110779159}" srcId="{53361879-8268-4835-A76F-79E848F0CC7D}" destId="{BB010160-DF82-4060-B010-9F07B2183F18}" srcOrd="0" destOrd="0" parTransId="{B6F2014F-740F-4C47-96BD-8B6CC51E61E4}" sibTransId="{C20F4836-6C31-420D-A91B-F02BD93E2B84}"/>
    <dgm:cxn modelId="{F739D09D-558B-4ED5-A92F-A52A5D1835B6}" type="presOf" srcId="{53361879-8268-4835-A76F-79E848F0CC7D}" destId="{E9D2D957-B6B0-4195-A1F2-DD7C20F69958}" srcOrd="0" destOrd="0" presId="urn:microsoft.com/office/officeart/2018/2/layout/IconVerticalSolidList"/>
    <dgm:cxn modelId="{75F947A0-B889-4D31-8B42-FDDE23799591}" srcId="{54681FBD-8B96-4D9C-97A8-367A7611BC2F}" destId="{A6A3E1DF-75EA-4DC8-B5B3-9981EC556344}" srcOrd="1" destOrd="0" parTransId="{3E5C339F-310D-40BF-94E0-4A941868DE77}" sibTransId="{CE9CB1A6-1381-48D3-9CFD-5E590F34E717}"/>
    <dgm:cxn modelId="{DE7F61B2-855C-4D7E-B6F9-8D6FAF56D03C}" type="presOf" srcId="{F44550D9-DA91-4589-97CB-99C320177B61}" destId="{D56F5276-18C2-41F7-B050-379947E922AB}" srcOrd="0" destOrd="0" presId="urn:microsoft.com/office/officeart/2018/2/layout/IconVerticalSolidList"/>
    <dgm:cxn modelId="{54D4E5BD-D0C3-4980-A6F1-71F628D6B18B}" type="presOf" srcId="{43B5E446-CADD-4520-AB8F-FDB85D3BCA5F}" destId="{D56F5276-18C2-41F7-B050-379947E922AB}" srcOrd="0" destOrd="1" presId="urn:microsoft.com/office/officeart/2018/2/layout/IconVerticalSolidList"/>
    <dgm:cxn modelId="{6D7DD3E3-648B-4C17-AC91-C889322DB23C}" srcId="{54681FBD-8B96-4D9C-97A8-367A7611BC2F}" destId="{A59C4D29-65CC-4FCB-BD5C-CC88E5E76595}" srcOrd="0" destOrd="0" parTransId="{C3462E52-F9F8-4602-94B0-A30D1B238523}" sibTransId="{DD6FB4B3-E275-473F-846E-00FE42968A64}"/>
    <dgm:cxn modelId="{24C4D6E4-CFED-4426-BB8B-5B69ECA3A53C}" type="presOf" srcId="{A6A3E1DF-75EA-4DC8-B5B3-9981EC556344}" destId="{A5101366-C6DA-4CBE-B3EB-7F0E861C1775}" srcOrd="0" destOrd="1" presId="urn:microsoft.com/office/officeart/2018/2/layout/IconVerticalSolidList"/>
    <dgm:cxn modelId="{A6565B2C-DA73-4228-A172-3A20EA1BCDDC}" type="presParOf" srcId="{E9D2D957-B6B0-4195-A1F2-DD7C20F69958}" destId="{0CDB860B-9614-4489-99D8-A7E620913ED1}" srcOrd="0" destOrd="0" presId="urn:microsoft.com/office/officeart/2018/2/layout/IconVerticalSolidList"/>
    <dgm:cxn modelId="{28BEC45F-595D-44CE-8FFE-1A80C63E7ACC}" type="presParOf" srcId="{0CDB860B-9614-4489-99D8-A7E620913ED1}" destId="{03435D0B-73DB-491C-A491-3A2F433E408A}" srcOrd="0" destOrd="0" presId="urn:microsoft.com/office/officeart/2018/2/layout/IconVerticalSolidList"/>
    <dgm:cxn modelId="{FE59AEB1-2342-4E54-92B9-0F7BEEC1F9A1}" type="presParOf" srcId="{0CDB860B-9614-4489-99D8-A7E620913ED1}" destId="{2005FC5F-1FA6-4557-9624-CB4654823F98}" srcOrd="1" destOrd="0" presId="urn:microsoft.com/office/officeart/2018/2/layout/IconVerticalSolidList"/>
    <dgm:cxn modelId="{039FCAF2-EF87-41B9-8EC6-AE49BA8882EA}" type="presParOf" srcId="{0CDB860B-9614-4489-99D8-A7E620913ED1}" destId="{5B01F53C-F6A3-4A6D-BBD7-CDA6FE6129C5}" srcOrd="2" destOrd="0" presId="urn:microsoft.com/office/officeart/2018/2/layout/IconVerticalSolidList"/>
    <dgm:cxn modelId="{C54687B3-1FDC-47FC-BCE2-34C59B1EC3BD}" type="presParOf" srcId="{0CDB860B-9614-4489-99D8-A7E620913ED1}" destId="{6502B387-B243-4675-9770-38CE583E380A}" srcOrd="3" destOrd="0" presId="urn:microsoft.com/office/officeart/2018/2/layout/IconVerticalSolidList"/>
    <dgm:cxn modelId="{0E6262C2-35BD-4CFD-9020-7EBBDF00EC02}" type="presParOf" srcId="{0CDB860B-9614-4489-99D8-A7E620913ED1}" destId="{D56F5276-18C2-41F7-B050-379947E922AB}" srcOrd="4" destOrd="0" presId="urn:microsoft.com/office/officeart/2018/2/layout/IconVerticalSolidList"/>
    <dgm:cxn modelId="{CD611BA1-CFA9-4DBC-9CA3-EBC0E15D696B}" type="presParOf" srcId="{E9D2D957-B6B0-4195-A1F2-DD7C20F69958}" destId="{7383F703-291A-42AE-9FFC-9EE0F6A34E47}" srcOrd="1" destOrd="0" presId="urn:microsoft.com/office/officeart/2018/2/layout/IconVerticalSolidList"/>
    <dgm:cxn modelId="{AA660A95-E289-4663-BD57-0EB470E77FF7}" type="presParOf" srcId="{E9D2D957-B6B0-4195-A1F2-DD7C20F69958}" destId="{A4629A63-94ED-4ED3-9965-95F193D7A983}" srcOrd="2" destOrd="0" presId="urn:microsoft.com/office/officeart/2018/2/layout/IconVerticalSolidList"/>
    <dgm:cxn modelId="{4EA23FBE-C025-42EB-AFB3-63D8AAFC7C92}" type="presParOf" srcId="{A4629A63-94ED-4ED3-9965-95F193D7A983}" destId="{6EF9BE17-ACE7-4ECF-BED5-DC6B154CD8CA}" srcOrd="0" destOrd="0" presId="urn:microsoft.com/office/officeart/2018/2/layout/IconVerticalSolidList"/>
    <dgm:cxn modelId="{D68E5887-023E-4D54-8C1B-5B9754EEF7F9}" type="presParOf" srcId="{A4629A63-94ED-4ED3-9965-95F193D7A983}" destId="{1548AA97-1C2F-4B0A-9395-AA9E58701485}" srcOrd="1" destOrd="0" presId="urn:microsoft.com/office/officeart/2018/2/layout/IconVerticalSolidList"/>
    <dgm:cxn modelId="{ABF436D1-AE0F-4AA3-874F-FF9359A29208}" type="presParOf" srcId="{A4629A63-94ED-4ED3-9965-95F193D7A983}" destId="{520C6C97-3409-4A6B-BB8B-2F9A12899A0F}" srcOrd="2" destOrd="0" presId="urn:microsoft.com/office/officeart/2018/2/layout/IconVerticalSolidList"/>
    <dgm:cxn modelId="{B6E1A978-8508-4A72-81E1-816E92D24ACC}" type="presParOf" srcId="{A4629A63-94ED-4ED3-9965-95F193D7A983}" destId="{7E6EC8F7-7C62-4E93-804E-B568F5252304}" srcOrd="3" destOrd="0" presId="urn:microsoft.com/office/officeart/2018/2/layout/IconVerticalSolidList"/>
    <dgm:cxn modelId="{8880CA63-F77F-45D5-94F4-576C8DA62ACC}" type="presParOf" srcId="{A4629A63-94ED-4ED3-9965-95F193D7A983}" destId="{A5101366-C6DA-4CBE-B3EB-7F0E861C1775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982D89-09D4-43DC-9E71-CABF325EC82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C270E34A-EDED-45B9-9E26-F30DCEF82F76}">
      <dgm:prSet custT="1"/>
      <dgm:spPr/>
      <dgm:t>
        <a:bodyPr/>
        <a:lstStyle/>
        <a:p>
          <a:r>
            <a:rPr lang="en-US" sz="2800" dirty="0"/>
            <a:t>Mandatory support</a:t>
          </a:r>
        </a:p>
      </dgm:t>
    </dgm:pt>
    <dgm:pt modelId="{EB83E8EF-F662-4DE7-89E8-EBA99632616D}" type="parTrans" cxnId="{04478027-CA09-4A9F-8CED-DD959CB00989}">
      <dgm:prSet/>
      <dgm:spPr/>
      <dgm:t>
        <a:bodyPr/>
        <a:lstStyle/>
        <a:p>
          <a:endParaRPr lang="en-US"/>
        </a:p>
      </dgm:t>
    </dgm:pt>
    <dgm:pt modelId="{B8F065BB-7C93-4DDD-918C-EE2DF6F748F6}" type="sibTrans" cxnId="{04478027-CA09-4A9F-8CED-DD959CB00989}">
      <dgm:prSet/>
      <dgm:spPr/>
      <dgm:t>
        <a:bodyPr/>
        <a:lstStyle/>
        <a:p>
          <a:endParaRPr lang="en-US"/>
        </a:p>
      </dgm:t>
    </dgm:pt>
    <dgm:pt modelId="{DEB04BA2-C58E-44B6-B40E-5001B0732EA2}">
      <dgm:prSet custT="1"/>
      <dgm:spPr/>
      <dgm:t>
        <a:bodyPr/>
        <a:lstStyle/>
        <a:p>
          <a:r>
            <a:rPr lang="en-US" sz="2800" dirty="0"/>
            <a:t>.5 unit lab</a:t>
          </a:r>
        </a:p>
      </dgm:t>
    </dgm:pt>
    <dgm:pt modelId="{F6F64652-9AB0-4635-84D5-8674B7BC55ED}" type="parTrans" cxnId="{995082A8-A452-48FE-9912-3DAF3B8F4A82}">
      <dgm:prSet/>
      <dgm:spPr/>
      <dgm:t>
        <a:bodyPr/>
        <a:lstStyle/>
        <a:p>
          <a:endParaRPr lang="en-US"/>
        </a:p>
      </dgm:t>
    </dgm:pt>
    <dgm:pt modelId="{4A458F1D-A49D-4010-8683-707849FBDA0F}" type="sibTrans" cxnId="{995082A8-A452-48FE-9912-3DAF3B8F4A82}">
      <dgm:prSet/>
      <dgm:spPr/>
      <dgm:t>
        <a:bodyPr/>
        <a:lstStyle/>
        <a:p>
          <a:endParaRPr lang="en-US"/>
        </a:p>
      </dgm:t>
    </dgm:pt>
    <dgm:pt modelId="{423DC2A2-4973-4CB5-BB71-3A306338BD68}">
      <dgm:prSet custT="1"/>
      <dgm:spPr/>
      <dgm:t>
        <a:bodyPr/>
        <a:lstStyle/>
        <a:p>
          <a:r>
            <a:rPr lang="en-US" sz="2800" dirty="0"/>
            <a:t>Paying the same</a:t>
          </a:r>
        </a:p>
      </dgm:t>
    </dgm:pt>
    <dgm:pt modelId="{13380323-33D0-43FF-A866-4FB58CDDE56A}" type="parTrans" cxnId="{95664C08-F463-483A-A021-0B550A865473}">
      <dgm:prSet/>
      <dgm:spPr/>
      <dgm:t>
        <a:bodyPr/>
        <a:lstStyle/>
        <a:p>
          <a:endParaRPr lang="en-US"/>
        </a:p>
      </dgm:t>
    </dgm:pt>
    <dgm:pt modelId="{2D488A9B-114C-41C1-903F-5408D0B168B9}" type="sibTrans" cxnId="{95664C08-F463-483A-A021-0B550A865473}">
      <dgm:prSet/>
      <dgm:spPr/>
      <dgm:t>
        <a:bodyPr/>
        <a:lstStyle/>
        <a:p>
          <a:endParaRPr lang="en-US"/>
        </a:p>
      </dgm:t>
    </dgm:pt>
    <dgm:pt modelId="{AD753105-BF65-41DF-96B6-F47A44012630}">
      <dgm:prSet custT="1"/>
      <dgm:spPr/>
      <dgm:t>
        <a:bodyPr/>
        <a:lstStyle/>
        <a:p>
          <a:r>
            <a:rPr lang="en-US" sz="2800" dirty="0"/>
            <a:t>Task forces </a:t>
          </a:r>
          <a:r>
            <a:rPr lang="en-US" sz="2000" dirty="0"/>
            <a:t>(institution and department based)</a:t>
          </a:r>
        </a:p>
      </dgm:t>
    </dgm:pt>
    <dgm:pt modelId="{28EFC9B6-811C-4505-BA01-2ACB389A5641}" type="parTrans" cxnId="{C53B3AC6-2AD2-42BD-A7C7-50B21FE23A63}">
      <dgm:prSet/>
      <dgm:spPr/>
      <dgm:t>
        <a:bodyPr/>
        <a:lstStyle/>
        <a:p>
          <a:endParaRPr lang="en-US"/>
        </a:p>
      </dgm:t>
    </dgm:pt>
    <dgm:pt modelId="{C83FD33F-53AA-49BF-B240-3B57CAAA63EB}" type="sibTrans" cxnId="{C53B3AC6-2AD2-42BD-A7C7-50B21FE23A63}">
      <dgm:prSet/>
      <dgm:spPr/>
      <dgm:t>
        <a:bodyPr/>
        <a:lstStyle/>
        <a:p>
          <a:endParaRPr lang="en-US"/>
        </a:p>
      </dgm:t>
    </dgm:pt>
    <dgm:pt modelId="{5C36FE40-3969-4413-94C6-1DE24690C027}">
      <dgm:prSet custT="1"/>
      <dgm:spPr/>
      <dgm:t>
        <a:bodyPr/>
        <a:lstStyle/>
        <a:p>
          <a:r>
            <a:rPr lang="en-US" sz="2800" dirty="0"/>
            <a:t>Tracking success and throughput</a:t>
          </a:r>
        </a:p>
      </dgm:t>
    </dgm:pt>
    <dgm:pt modelId="{6869EAC1-B48E-4D9C-BD6C-112C59C6C7BD}" type="parTrans" cxnId="{26DF9BFC-8323-4BB6-90C9-D02995986C66}">
      <dgm:prSet/>
      <dgm:spPr/>
      <dgm:t>
        <a:bodyPr/>
        <a:lstStyle/>
        <a:p>
          <a:endParaRPr lang="en-US"/>
        </a:p>
      </dgm:t>
    </dgm:pt>
    <dgm:pt modelId="{BB992723-1B1E-4114-BB63-128B3BF6A597}" type="sibTrans" cxnId="{26DF9BFC-8323-4BB6-90C9-D02995986C66}">
      <dgm:prSet/>
      <dgm:spPr/>
      <dgm:t>
        <a:bodyPr/>
        <a:lstStyle/>
        <a:p>
          <a:endParaRPr lang="en-US"/>
        </a:p>
      </dgm:t>
    </dgm:pt>
    <dgm:pt modelId="{72DEB14E-6C26-453E-951C-0350C6C60B46}">
      <dgm:prSet custT="1"/>
      <dgm:spPr/>
      <dgm:t>
        <a:bodyPr/>
        <a:lstStyle/>
        <a:p>
          <a:r>
            <a:rPr lang="en-US" sz="2800" dirty="0"/>
            <a:t>Increasing professional development</a:t>
          </a:r>
        </a:p>
      </dgm:t>
    </dgm:pt>
    <dgm:pt modelId="{0AB81A4A-15A9-4E8E-984E-745E5F1B2805}" type="parTrans" cxnId="{A954C6C0-3F8C-4AD1-ABDD-0BC26FCB1905}">
      <dgm:prSet/>
      <dgm:spPr/>
      <dgm:t>
        <a:bodyPr/>
        <a:lstStyle/>
        <a:p>
          <a:endParaRPr lang="en-US"/>
        </a:p>
      </dgm:t>
    </dgm:pt>
    <dgm:pt modelId="{93E9E3E6-81C6-4350-9B1E-10C1379F1A72}" type="sibTrans" cxnId="{A954C6C0-3F8C-4AD1-ABDD-0BC26FCB1905}">
      <dgm:prSet/>
      <dgm:spPr/>
      <dgm:t>
        <a:bodyPr/>
        <a:lstStyle/>
        <a:p>
          <a:endParaRPr lang="en-US"/>
        </a:p>
      </dgm:t>
    </dgm:pt>
    <dgm:pt modelId="{189227BD-034D-4EF4-A867-44AE9245AAE6}">
      <dgm:prSet custT="1"/>
      <dgm:spPr/>
      <dgm:t>
        <a:bodyPr/>
        <a:lstStyle/>
        <a:p>
          <a:r>
            <a:rPr lang="en-US" sz="2800" dirty="0"/>
            <a:t>Creating online supports</a:t>
          </a:r>
        </a:p>
      </dgm:t>
    </dgm:pt>
    <dgm:pt modelId="{4A9C85EF-6588-4ABD-8BC5-87DB91603006}" type="parTrans" cxnId="{6598DF8F-D806-49D9-96C1-51556F50184C}">
      <dgm:prSet/>
      <dgm:spPr/>
      <dgm:t>
        <a:bodyPr/>
        <a:lstStyle/>
        <a:p>
          <a:endParaRPr lang="en-US"/>
        </a:p>
      </dgm:t>
    </dgm:pt>
    <dgm:pt modelId="{FB159A3C-5C30-4FE8-BBFA-44FD56BC60F5}" type="sibTrans" cxnId="{6598DF8F-D806-49D9-96C1-51556F50184C}">
      <dgm:prSet/>
      <dgm:spPr/>
      <dgm:t>
        <a:bodyPr/>
        <a:lstStyle/>
        <a:p>
          <a:endParaRPr lang="en-US"/>
        </a:p>
      </dgm:t>
    </dgm:pt>
    <dgm:pt modelId="{D7C24DBE-50E5-4FD5-966E-E46B0445EF04}" type="pres">
      <dgm:prSet presAssocID="{2C982D89-09D4-43DC-9E71-CABF325EC82B}" presName="root" presStyleCnt="0">
        <dgm:presLayoutVars>
          <dgm:dir/>
          <dgm:resizeHandles val="exact"/>
        </dgm:presLayoutVars>
      </dgm:prSet>
      <dgm:spPr/>
    </dgm:pt>
    <dgm:pt modelId="{46AA0DDB-D394-4843-BC4C-C06342CCCFBC}" type="pres">
      <dgm:prSet presAssocID="{C270E34A-EDED-45B9-9E26-F30DCEF82F76}" presName="compNode" presStyleCnt="0"/>
      <dgm:spPr/>
    </dgm:pt>
    <dgm:pt modelId="{E32FE952-D65D-4042-9151-01DB81409FA8}" type="pres">
      <dgm:prSet presAssocID="{C270E34A-EDED-45B9-9E26-F30DCEF82F76}" presName="bgRect" presStyleLbl="bgShp" presStyleIdx="0" presStyleCnt="7"/>
      <dgm:spPr/>
    </dgm:pt>
    <dgm:pt modelId="{DFA134FD-5846-44D5-BBE4-AC53B2359A0E}" type="pres">
      <dgm:prSet presAssocID="{C270E34A-EDED-45B9-9E26-F30DCEF82F76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9D620820-97DF-456F-AE74-AEF9BAFF6C28}" type="pres">
      <dgm:prSet presAssocID="{C270E34A-EDED-45B9-9E26-F30DCEF82F76}" presName="spaceRect" presStyleCnt="0"/>
      <dgm:spPr/>
    </dgm:pt>
    <dgm:pt modelId="{2F94D577-2898-433E-818F-F518D2C37883}" type="pres">
      <dgm:prSet presAssocID="{C270E34A-EDED-45B9-9E26-F30DCEF82F76}" presName="parTx" presStyleLbl="revTx" presStyleIdx="0" presStyleCnt="7">
        <dgm:presLayoutVars>
          <dgm:chMax val="0"/>
          <dgm:chPref val="0"/>
        </dgm:presLayoutVars>
      </dgm:prSet>
      <dgm:spPr/>
    </dgm:pt>
    <dgm:pt modelId="{CA8B2CE4-DC3A-4C73-A792-4C61545DE072}" type="pres">
      <dgm:prSet presAssocID="{B8F065BB-7C93-4DDD-918C-EE2DF6F748F6}" presName="sibTrans" presStyleCnt="0"/>
      <dgm:spPr/>
    </dgm:pt>
    <dgm:pt modelId="{470CA0C3-51A0-46BA-982C-40574A49FA0A}" type="pres">
      <dgm:prSet presAssocID="{DEB04BA2-C58E-44B6-B40E-5001B0732EA2}" presName="compNode" presStyleCnt="0"/>
      <dgm:spPr/>
    </dgm:pt>
    <dgm:pt modelId="{8FD3D244-8DE1-400F-A87E-5C795379B5C9}" type="pres">
      <dgm:prSet presAssocID="{DEB04BA2-C58E-44B6-B40E-5001B0732EA2}" presName="bgRect" presStyleLbl="bgShp" presStyleIdx="1" presStyleCnt="7"/>
      <dgm:spPr/>
    </dgm:pt>
    <dgm:pt modelId="{D68A9B2A-D799-40FC-A19F-15714A8F8251}" type="pres">
      <dgm:prSet presAssocID="{DEB04BA2-C58E-44B6-B40E-5001B0732EA2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ientist"/>
        </a:ext>
      </dgm:extLst>
    </dgm:pt>
    <dgm:pt modelId="{B7CE0EDA-1A8F-4D4D-9BF9-C2263CD9EA51}" type="pres">
      <dgm:prSet presAssocID="{DEB04BA2-C58E-44B6-B40E-5001B0732EA2}" presName="spaceRect" presStyleCnt="0"/>
      <dgm:spPr/>
    </dgm:pt>
    <dgm:pt modelId="{2BCCC117-0E67-425A-91A6-B326FEF151A7}" type="pres">
      <dgm:prSet presAssocID="{DEB04BA2-C58E-44B6-B40E-5001B0732EA2}" presName="parTx" presStyleLbl="revTx" presStyleIdx="1" presStyleCnt="7">
        <dgm:presLayoutVars>
          <dgm:chMax val="0"/>
          <dgm:chPref val="0"/>
        </dgm:presLayoutVars>
      </dgm:prSet>
      <dgm:spPr/>
    </dgm:pt>
    <dgm:pt modelId="{98E04DF0-3798-45ED-9353-EE4B1330CDDD}" type="pres">
      <dgm:prSet presAssocID="{4A458F1D-A49D-4010-8683-707849FBDA0F}" presName="sibTrans" presStyleCnt="0"/>
      <dgm:spPr/>
    </dgm:pt>
    <dgm:pt modelId="{9E1D26F8-D6EF-48A7-8F88-2A97E5E47FB4}" type="pres">
      <dgm:prSet presAssocID="{423DC2A2-4973-4CB5-BB71-3A306338BD68}" presName="compNode" presStyleCnt="0"/>
      <dgm:spPr/>
    </dgm:pt>
    <dgm:pt modelId="{844245F7-5DC7-4C9C-A8BF-818C17C87209}" type="pres">
      <dgm:prSet presAssocID="{423DC2A2-4973-4CB5-BB71-3A306338BD68}" presName="bgRect" presStyleLbl="bgShp" presStyleIdx="2" presStyleCnt="7"/>
      <dgm:spPr/>
    </dgm:pt>
    <dgm:pt modelId="{06382568-CAE8-46A2-9EC3-8CF3CDFC9A92}" type="pres">
      <dgm:prSet presAssocID="{423DC2A2-4973-4CB5-BB71-3A306338BD68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343585FD-FE98-410A-ABB9-E3C3D4F68A19}" type="pres">
      <dgm:prSet presAssocID="{423DC2A2-4973-4CB5-BB71-3A306338BD68}" presName="spaceRect" presStyleCnt="0"/>
      <dgm:spPr/>
    </dgm:pt>
    <dgm:pt modelId="{97BBD58E-71D0-46D9-B185-DD00E82DC26F}" type="pres">
      <dgm:prSet presAssocID="{423DC2A2-4973-4CB5-BB71-3A306338BD68}" presName="parTx" presStyleLbl="revTx" presStyleIdx="2" presStyleCnt="7">
        <dgm:presLayoutVars>
          <dgm:chMax val="0"/>
          <dgm:chPref val="0"/>
        </dgm:presLayoutVars>
      </dgm:prSet>
      <dgm:spPr/>
    </dgm:pt>
    <dgm:pt modelId="{F7BB4DB2-1616-4BB7-A63C-7AD0665CFB68}" type="pres">
      <dgm:prSet presAssocID="{2D488A9B-114C-41C1-903F-5408D0B168B9}" presName="sibTrans" presStyleCnt="0"/>
      <dgm:spPr/>
    </dgm:pt>
    <dgm:pt modelId="{F0DFAB66-EB7C-4811-A18B-2C5AE1724BEC}" type="pres">
      <dgm:prSet presAssocID="{AD753105-BF65-41DF-96B6-F47A44012630}" presName="compNode" presStyleCnt="0"/>
      <dgm:spPr/>
    </dgm:pt>
    <dgm:pt modelId="{C22FC45D-042B-472E-941B-C87978292665}" type="pres">
      <dgm:prSet presAssocID="{AD753105-BF65-41DF-96B6-F47A44012630}" presName="bgRect" presStyleLbl="bgShp" presStyleIdx="3" presStyleCnt="7"/>
      <dgm:spPr/>
    </dgm:pt>
    <dgm:pt modelId="{E358208B-4BC8-4124-958B-0E3512D68806}" type="pres">
      <dgm:prSet presAssocID="{AD753105-BF65-41DF-96B6-F47A44012630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lice"/>
        </a:ext>
      </dgm:extLst>
    </dgm:pt>
    <dgm:pt modelId="{B4DFA45D-CD8F-49B8-A048-90275766733D}" type="pres">
      <dgm:prSet presAssocID="{AD753105-BF65-41DF-96B6-F47A44012630}" presName="spaceRect" presStyleCnt="0"/>
      <dgm:spPr/>
    </dgm:pt>
    <dgm:pt modelId="{A40FED14-5605-43BE-9DBE-FA6EF6429BA8}" type="pres">
      <dgm:prSet presAssocID="{AD753105-BF65-41DF-96B6-F47A44012630}" presName="parTx" presStyleLbl="revTx" presStyleIdx="3" presStyleCnt="7">
        <dgm:presLayoutVars>
          <dgm:chMax val="0"/>
          <dgm:chPref val="0"/>
        </dgm:presLayoutVars>
      </dgm:prSet>
      <dgm:spPr/>
    </dgm:pt>
    <dgm:pt modelId="{20E26095-E6C2-4D3F-8D23-F354049C041A}" type="pres">
      <dgm:prSet presAssocID="{C83FD33F-53AA-49BF-B240-3B57CAAA63EB}" presName="sibTrans" presStyleCnt="0"/>
      <dgm:spPr/>
    </dgm:pt>
    <dgm:pt modelId="{4FF799A5-B720-49EE-87D7-74298E34443D}" type="pres">
      <dgm:prSet presAssocID="{5C36FE40-3969-4413-94C6-1DE24690C027}" presName="compNode" presStyleCnt="0"/>
      <dgm:spPr/>
    </dgm:pt>
    <dgm:pt modelId="{E6D2AFFD-6FA5-4F7C-A034-F92F33C07099}" type="pres">
      <dgm:prSet presAssocID="{5C36FE40-3969-4413-94C6-1DE24690C027}" presName="bgRect" presStyleLbl="bgShp" presStyleIdx="4" presStyleCnt="7"/>
      <dgm:spPr/>
    </dgm:pt>
    <dgm:pt modelId="{E90E5085-211A-4E0D-8976-85ADE6D5187D}" type="pres">
      <dgm:prSet presAssocID="{5C36FE40-3969-4413-94C6-1DE24690C027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5998D4CC-5808-4D6D-8D6F-930F02A8D291}" type="pres">
      <dgm:prSet presAssocID="{5C36FE40-3969-4413-94C6-1DE24690C027}" presName="spaceRect" presStyleCnt="0"/>
      <dgm:spPr/>
    </dgm:pt>
    <dgm:pt modelId="{71BD4C87-9E44-4ACF-B2D3-31E6B18235C6}" type="pres">
      <dgm:prSet presAssocID="{5C36FE40-3969-4413-94C6-1DE24690C027}" presName="parTx" presStyleLbl="revTx" presStyleIdx="4" presStyleCnt="7">
        <dgm:presLayoutVars>
          <dgm:chMax val="0"/>
          <dgm:chPref val="0"/>
        </dgm:presLayoutVars>
      </dgm:prSet>
      <dgm:spPr/>
    </dgm:pt>
    <dgm:pt modelId="{49EBE6B2-83B2-428E-9CBD-E3F13B2B2DF1}" type="pres">
      <dgm:prSet presAssocID="{BB992723-1B1E-4114-BB63-128B3BF6A597}" presName="sibTrans" presStyleCnt="0"/>
      <dgm:spPr/>
    </dgm:pt>
    <dgm:pt modelId="{3EF890C9-3746-4627-BA55-FA6DF67D1319}" type="pres">
      <dgm:prSet presAssocID="{72DEB14E-6C26-453E-951C-0350C6C60B46}" presName="compNode" presStyleCnt="0"/>
      <dgm:spPr/>
    </dgm:pt>
    <dgm:pt modelId="{ECF45A7D-5B05-4E99-BDE5-ADD2F15D4F04}" type="pres">
      <dgm:prSet presAssocID="{72DEB14E-6C26-453E-951C-0350C6C60B46}" presName="bgRect" presStyleLbl="bgShp" presStyleIdx="5" presStyleCnt="7"/>
      <dgm:spPr/>
    </dgm:pt>
    <dgm:pt modelId="{D2DF0AFB-BB51-47E2-9934-DBBCFF2AB6B4}" type="pres">
      <dgm:prSet presAssocID="{72DEB14E-6C26-453E-951C-0350C6C60B46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Upward Trend"/>
        </a:ext>
      </dgm:extLst>
    </dgm:pt>
    <dgm:pt modelId="{BA317726-B0FC-4A49-BC83-85418B5A2A9B}" type="pres">
      <dgm:prSet presAssocID="{72DEB14E-6C26-453E-951C-0350C6C60B46}" presName="spaceRect" presStyleCnt="0"/>
      <dgm:spPr/>
    </dgm:pt>
    <dgm:pt modelId="{49E96201-3288-46BC-9E32-572D87151251}" type="pres">
      <dgm:prSet presAssocID="{72DEB14E-6C26-453E-951C-0350C6C60B46}" presName="parTx" presStyleLbl="revTx" presStyleIdx="5" presStyleCnt="7">
        <dgm:presLayoutVars>
          <dgm:chMax val="0"/>
          <dgm:chPref val="0"/>
        </dgm:presLayoutVars>
      </dgm:prSet>
      <dgm:spPr/>
    </dgm:pt>
    <dgm:pt modelId="{DBA910ED-864C-4F9E-AFE3-612A28ACF136}" type="pres">
      <dgm:prSet presAssocID="{93E9E3E6-81C6-4350-9B1E-10C1379F1A72}" presName="sibTrans" presStyleCnt="0"/>
      <dgm:spPr/>
    </dgm:pt>
    <dgm:pt modelId="{76F8D171-9710-4FA3-B667-5BC5EA67DBDD}" type="pres">
      <dgm:prSet presAssocID="{189227BD-034D-4EF4-A867-44AE9245AAE6}" presName="compNode" presStyleCnt="0"/>
      <dgm:spPr/>
    </dgm:pt>
    <dgm:pt modelId="{2EFF334C-2952-4E86-BB0C-95768CD5E463}" type="pres">
      <dgm:prSet presAssocID="{189227BD-034D-4EF4-A867-44AE9245AAE6}" presName="bgRect" presStyleLbl="bgShp" presStyleIdx="6" presStyleCnt="7"/>
      <dgm:spPr/>
    </dgm:pt>
    <dgm:pt modelId="{4B27B95F-1833-4675-872C-C2D6E32EC5B3}" type="pres">
      <dgm:prSet presAssocID="{189227BD-034D-4EF4-A867-44AE9245AAE6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ternet"/>
        </a:ext>
      </dgm:extLst>
    </dgm:pt>
    <dgm:pt modelId="{B5329409-26FB-4F1F-8811-0FCA6539DE19}" type="pres">
      <dgm:prSet presAssocID="{189227BD-034D-4EF4-A867-44AE9245AAE6}" presName="spaceRect" presStyleCnt="0"/>
      <dgm:spPr/>
    </dgm:pt>
    <dgm:pt modelId="{C2B2AD90-58DC-4AF8-A8B5-9F4FE99286AA}" type="pres">
      <dgm:prSet presAssocID="{189227BD-034D-4EF4-A867-44AE9245AAE6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95664C08-F463-483A-A021-0B550A865473}" srcId="{2C982D89-09D4-43DC-9E71-CABF325EC82B}" destId="{423DC2A2-4973-4CB5-BB71-3A306338BD68}" srcOrd="2" destOrd="0" parTransId="{13380323-33D0-43FF-A866-4FB58CDDE56A}" sibTransId="{2D488A9B-114C-41C1-903F-5408D0B168B9}"/>
    <dgm:cxn modelId="{04478027-CA09-4A9F-8CED-DD959CB00989}" srcId="{2C982D89-09D4-43DC-9E71-CABF325EC82B}" destId="{C270E34A-EDED-45B9-9E26-F30DCEF82F76}" srcOrd="0" destOrd="0" parTransId="{EB83E8EF-F662-4DE7-89E8-EBA99632616D}" sibTransId="{B8F065BB-7C93-4DDD-918C-EE2DF6F748F6}"/>
    <dgm:cxn modelId="{F2C9253D-A578-41DF-91D0-CEAA66F4466A}" type="presOf" srcId="{72DEB14E-6C26-453E-951C-0350C6C60B46}" destId="{49E96201-3288-46BC-9E32-572D87151251}" srcOrd="0" destOrd="0" presId="urn:microsoft.com/office/officeart/2018/2/layout/IconVerticalSolidList"/>
    <dgm:cxn modelId="{EEF71949-EEAE-40CC-9500-19DD11B8AF8E}" type="presOf" srcId="{DEB04BA2-C58E-44B6-B40E-5001B0732EA2}" destId="{2BCCC117-0E67-425A-91A6-B326FEF151A7}" srcOrd="0" destOrd="0" presId="urn:microsoft.com/office/officeart/2018/2/layout/IconVerticalSolidList"/>
    <dgm:cxn modelId="{C377F563-92EB-4680-BBD3-18A20FA355E6}" type="presOf" srcId="{2C982D89-09D4-43DC-9E71-CABF325EC82B}" destId="{D7C24DBE-50E5-4FD5-966E-E46B0445EF04}" srcOrd="0" destOrd="0" presId="urn:microsoft.com/office/officeart/2018/2/layout/IconVerticalSolidList"/>
    <dgm:cxn modelId="{614B3A70-9D1B-4FDD-ADDF-3D12498E81DC}" type="presOf" srcId="{423DC2A2-4973-4CB5-BB71-3A306338BD68}" destId="{97BBD58E-71D0-46D9-B185-DD00E82DC26F}" srcOrd="0" destOrd="0" presId="urn:microsoft.com/office/officeart/2018/2/layout/IconVerticalSolidList"/>
    <dgm:cxn modelId="{A9E8047D-DA60-4E20-A346-E5CEA20D62EB}" type="presOf" srcId="{5C36FE40-3969-4413-94C6-1DE24690C027}" destId="{71BD4C87-9E44-4ACF-B2D3-31E6B18235C6}" srcOrd="0" destOrd="0" presId="urn:microsoft.com/office/officeart/2018/2/layout/IconVerticalSolidList"/>
    <dgm:cxn modelId="{68E61982-AF18-4491-AEB6-2EBAC5C7F185}" type="presOf" srcId="{C270E34A-EDED-45B9-9E26-F30DCEF82F76}" destId="{2F94D577-2898-433E-818F-F518D2C37883}" srcOrd="0" destOrd="0" presId="urn:microsoft.com/office/officeart/2018/2/layout/IconVerticalSolidList"/>
    <dgm:cxn modelId="{6598DF8F-D806-49D9-96C1-51556F50184C}" srcId="{2C982D89-09D4-43DC-9E71-CABF325EC82B}" destId="{189227BD-034D-4EF4-A867-44AE9245AAE6}" srcOrd="6" destOrd="0" parTransId="{4A9C85EF-6588-4ABD-8BC5-87DB91603006}" sibTransId="{FB159A3C-5C30-4FE8-BBFA-44FD56BC60F5}"/>
    <dgm:cxn modelId="{995082A8-A452-48FE-9912-3DAF3B8F4A82}" srcId="{2C982D89-09D4-43DC-9E71-CABF325EC82B}" destId="{DEB04BA2-C58E-44B6-B40E-5001B0732EA2}" srcOrd="1" destOrd="0" parTransId="{F6F64652-9AB0-4635-84D5-8674B7BC55ED}" sibTransId="{4A458F1D-A49D-4010-8683-707849FBDA0F}"/>
    <dgm:cxn modelId="{8FEAC3B8-1EC4-46E9-8A0C-63DA3CACA85C}" type="presOf" srcId="{AD753105-BF65-41DF-96B6-F47A44012630}" destId="{A40FED14-5605-43BE-9DBE-FA6EF6429BA8}" srcOrd="0" destOrd="0" presId="urn:microsoft.com/office/officeart/2018/2/layout/IconVerticalSolidList"/>
    <dgm:cxn modelId="{A954C6C0-3F8C-4AD1-ABDD-0BC26FCB1905}" srcId="{2C982D89-09D4-43DC-9E71-CABF325EC82B}" destId="{72DEB14E-6C26-453E-951C-0350C6C60B46}" srcOrd="5" destOrd="0" parTransId="{0AB81A4A-15A9-4E8E-984E-745E5F1B2805}" sibTransId="{93E9E3E6-81C6-4350-9B1E-10C1379F1A72}"/>
    <dgm:cxn modelId="{C53B3AC6-2AD2-42BD-A7C7-50B21FE23A63}" srcId="{2C982D89-09D4-43DC-9E71-CABF325EC82B}" destId="{AD753105-BF65-41DF-96B6-F47A44012630}" srcOrd="3" destOrd="0" parTransId="{28EFC9B6-811C-4505-BA01-2ACB389A5641}" sibTransId="{C83FD33F-53AA-49BF-B240-3B57CAAA63EB}"/>
    <dgm:cxn modelId="{5CA049CA-9A4A-4774-BADB-0FC0AAC65E73}" type="presOf" srcId="{189227BD-034D-4EF4-A867-44AE9245AAE6}" destId="{C2B2AD90-58DC-4AF8-A8B5-9F4FE99286AA}" srcOrd="0" destOrd="0" presId="urn:microsoft.com/office/officeart/2018/2/layout/IconVerticalSolidList"/>
    <dgm:cxn modelId="{26DF9BFC-8323-4BB6-90C9-D02995986C66}" srcId="{2C982D89-09D4-43DC-9E71-CABF325EC82B}" destId="{5C36FE40-3969-4413-94C6-1DE24690C027}" srcOrd="4" destOrd="0" parTransId="{6869EAC1-B48E-4D9C-BD6C-112C59C6C7BD}" sibTransId="{BB992723-1B1E-4114-BB63-128B3BF6A597}"/>
    <dgm:cxn modelId="{5B5256E3-7FFD-49ED-A9AE-98297B86F5CB}" type="presParOf" srcId="{D7C24DBE-50E5-4FD5-966E-E46B0445EF04}" destId="{46AA0DDB-D394-4843-BC4C-C06342CCCFBC}" srcOrd="0" destOrd="0" presId="urn:microsoft.com/office/officeart/2018/2/layout/IconVerticalSolidList"/>
    <dgm:cxn modelId="{BD6C5F59-C163-47F8-A704-311C79ED4A4E}" type="presParOf" srcId="{46AA0DDB-D394-4843-BC4C-C06342CCCFBC}" destId="{E32FE952-D65D-4042-9151-01DB81409FA8}" srcOrd="0" destOrd="0" presId="urn:microsoft.com/office/officeart/2018/2/layout/IconVerticalSolidList"/>
    <dgm:cxn modelId="{70E11AF1-658C-4FAB-9156-E9CB40FC860F}" type="presParOf" srcId="{46AA0DDB-D394-4843-BC4C-C06342CCCFBC}" destId="{DFA134FD-5846-44D5-BBE4-AC53B2359A0E}" srcOrd="1" destOrd="0" presId="urn:microsoft.com/office/officeart/2018/2/layout/IconVerticalSolidList"/>
    <dgm:cxn modelId="{9892729F-4475-42B6-9600-4FC2BDDADD5C}" type="presParOf" srcId="{46AA0DDB-D394-4843-BC4C-C06342CCCFBC}" destId="{9D620820-97DF-456F-AE74-AEF9BAFF6C28}" srcOrd="2" destOrd="0" presId="urn:microsoft.com/office/officeart/2018/2/layout/IconVerticalSolidList"/>
    <dgm:cxn modelId="{2E26C91B-9C06-418D-93AE-07A6E97A9370}" type="presParOf" srcId="{46AA0DDB-D394-4843-BC4C-C06342CCCFBC}" destId="{2F94D577-2898-433E-818F-F518D2C37883}" srcOrd="3" destOrd="0" presId="urn:microsoft.com/office/officeart/2018/2/layout/IconVerticalSolidList"/>
    <dgm:cxn modelId="{E3636C95-0C83-41B2-8F18-953760CA2BC5}" type="presParOf" srcId="{D7C24DBE-50E5-4FD5-966E-E46B0445EF04}" destId="{CA8B2CE4-DC3A-4C73-A792-4C61545DE072}" srcOrd="1" destOrd="0" presId="urn:microsoft.com/office/officeart/2018/2/layout/IconVerticalSolidList"/>
    <dgm:cxn modelId="{38AD5AB8-5041-4DAC-9393-BD2F9EE43327}" type="presParOf" srcId="{D7C24DBE-50E5-4FD5-966E-E46B0445EF04}" destId="{470CA0C3-51A0-46BA-982C-40574A49FA0A}" srcOrd="2" destOrd="0" presId="urn:microsoft.com/office/officeart/2018/2/layout/IconVerticalSolidList"/>
    <dgm:cxn modelId="{31BCD9C3-253E-45CE-B15D-036896419318}" type="presParOf" srcId="{470CA0C3-51A0-46BA-982C-40574A49FA0A}" destId="{8FD3D244-8DE1-400F-A87E-5C795379B5C9}" srcOrd="0" destOrd="0" presId="urn:microsoft.com/office/officeart/2018/2/layout/IconVerticalSolidList"/>
    <dgm:cxn modelId="{123E4CF6-C932-4B69-8183-A0E5FA17FCE0}" type="presParOf" srcId="{470CA0C3-51A0-46BA-982C-40574A49FA0A}" destId="{D68A9B2A-D799-40FC-A19F-15714A8F8251}" srcOrd="1" destOrd="0" presId="urn:microsoft.com/office/officeart/2018/2/layout/IconVerticalSolidList"/>
    <dgm:cxn modelId="{D61512C5-1C6B-4948-8411-92B0F1EB24EB}" type="presParOf" srcId="{470CA0C3-51A0-46BA-982C-40574A49FA0A}" destId="{B7CE0EDA-1A8F-4D4D-9BF9-C2263CD9EA51}" srcOrd="2" destOrd="0" presId="urn:microsoft.com/office/officeart/2018/2/layout/IconVerticalSolidList"/>
    <dgm:cxn modelId="{806CAF0D-0576-41C7-AB32-E9927BA1CAB2}" type="presParOf" srcId="{470CA0C3-51A0-46BA-982C-40574A49FA0A}" destId="{2BCCC117-0E67-425A-91A6-B326FEF151A7}" srcOrd="3" destOrd="0" presId="urn:microsoft.com/office/officeart/2018/2/layout/IconVerticalSolidList"/>
    <dgm:cxn modelId="{943FDF8D-C75A-47C8-BDF6-AC150F943E41}" type="presParOf" srcId="{D7C24DBE-50E5-4FD5-966E-E46B0445EF04}" destId="{98E04DF0-3798-45ED-9353-EE4B1330CDDD}" srcOrd="3" destOrd="0" presId="urn:microsoft.com/office/officeart/2018/2/layout/IconVerticalSolidList"/>
    <dgm:cxn modelId="{046CF7B7-EADB-41D2-8EB6-3012B7FE4B9E}" type="presParOf" srcId="{D7C24DBE-50E5-4FD5-966E-E46B0445EF04}" destId="{9E1D26F8-D6EF-48A7-8F88-2A97E5E47FB4}" srcOrd="4" destOrd="0" presId="urn:microsoft.com/office/officeart/2018/2/layout/IconVerticalSolidList"/>
    <dgm:cxn modelId="{C2C2FB60-F7C3-4F52-A81F-A2A382B0F0CC}" type="presParOf" srcId="{9E1D26F8-D6EF-48A7-8F88-2A97E5E47FB4}" destId="{844245F7-5DC7-4C9C-A8BF-818C17C87209}" srcOrd="0" destOrd="0" presId="urn:microsoft.com/office/officeart/2018/2/layout/IconVerticalSolidList"/>
    <dgm:cxn modelId="{7D060D53-C938-418C-9BD7-4D18B4DFBCB9}" type="presParOf" srcId="{9E1D26F8-D6EF-48A7-8F88-2A97E5E47FB4}" destId="{06382568-CAE8-46A2-9EC3-8CF3CDFC9A92}" srcOrd="1" destOrd="0" presId="urn:microsoft.com/office/officeart/2018/2/layout/IconVerticalSolidList"/>
    <dgm:cxn modelId="{40078DB7-CEAC-4463-8518-5670541365B8}" type="presParOf" srcId="{9E1D26F8-D6EF-48A7-8F88-2A97E5E47FB4}" destId="{343585FD-FE98-410A-ABB9-E3C3D4F68A19}" srcOrd="2" destOrd="0" presId="urn:microsoft.com/office/officeart/2018/2/layout/IconVerticalSolidList"/>
    <dgm:cxn modelId="{B0C64F44-251F-4380-B64D-DCC14F15B601}" type="presParOf" srcId="{9E1D26F8-D6EF-48A7-8F88-2A97E5E47FB4}" destId="{97BBD58E-71D0-46D9-B185-DD00E82DC26F}" srcOrd="3" destOrd="0" presId="urn:microsoft.com/office/officeart/2018/2/layout/IconVerticalSolidList"/>
    <dgm:cxn modelId="{3B14C9B1-260B-41AA-8AE8-EF978A4201BA}" type="presParOf" srcId="{D7C24DBE-50E5-4FD5-966E-E46B0445EF04}" destId="{F7BB4DB2-1616-4BB7-A63C-7AD0665CFB68}" srcOrd="5" destOrd="0" presId="urn:microsoft.com/office/officeart/2018/2/layout/IconVerticalSolidList"/>
    <dgm:cxn modelId="{E3716776-8C6E-4FEE-AE3F-5CF575D8A0C6}" type="presParOf" srcId="{D7C24DBE-50E5-4FD5-966E-E46B0445EF04}" destId="{F0DFAB66-EB7C-4811-A18B-2C5AE1724BEC}" srcOrd="6" destOrd="0" presId="urn:microsoft.com/office/officeart/2018/2/layout/IconVerticalSolidList"/>
    <dgm:cxn modelId="{FB7AD0D5-76BE-4C86-BDD6-011E404B1035}" type="presParOf" srcId="{F0DFAB66-EB7C-4811-A18B-2C5AE1724BEC}" destId="{C22FC45D-042B-472E-941B-C87978292665}" srcOrd="0" destOrd="0" presId="urn:microsoft.com/office/officeart/2018/2/layout/IconVerticalSolidList"/>
    <dgm:cxn modelId="{733A6693-61B2-476E-BC5E-FCD9703DC735}" type="presParOf" srcId="{F0DFAB66-EB7C-4811-A18B-2C5AE1724BEC}" destId="{E358208B-4BC8-4124-958B-0E3512D68806}" srcOrd="1" destOrd="0" presId="urn:microsoft.com/office/officeart/2018/2/layout/IconVerticalSolidList"/>
    <dgm:cxn modelId="{C5F411B5-6962-49AB-B8D0-B7FDBFB45EFA}" type="presParOf" srcId="{F0DFAB66-EB7C-4811-A18B-2C5AE1724BEC}" destId="{B4DFA45D-CD8F-49B8-A048-90275766733D}" srcOrd="2" destOrd="0" presId="urn:microsoft.com/office/officeart/2018/2/layout/IconVerticalSolidList"/>
    <dgm:cxn modelId="{7CAD8280-0AC2-4D48-A4CF-16A7B953F4FF}" type="presParOf" srcId="{F0DFAB66-EB7C-4811-A18B-2C5AE1724BEC}" destId="{A40FED14-5605-43BE-9DBE-FA6EF6429BA8}" srcOrd="3" destOrd="0" presId="urn:microsoft.com/office/officeart/2018/2/layout/IconVerticalSolidList"/>
    <dgm:cxn modelId="{E66BA931-B33A-4A5C-AA62-C1555D39DD19}" type="presParOf" srcId="{D7C24DBE-50E5-4FD5-966E-E46B0445EF04}" destId="{20E26095-E6C2-4D3F-8D23-F354049C041A}" srcOrd="7" destOrd="0" presId="urn:microsoft.com/office/officeart/2018/2/layout/IconVerticalSolidList"/>
    <dgm:cxn modelId="{FD08A0FE-F183-4087-AE39-DAE0B310B3BE}" type="presParOf" srcId="{D7C24DBE-50E5-4FD5-966E-E46B0445EF04}" destId="{4FF799A5-B720-49EE-87D7-74298E34443D}" srcOrd="8" destOrd="0" presId="urn:microsoft.com/office/officeart/2018/2/layout/IconVerticalSolidList"/>
    <dgm:cxn modelId="{D993FD8C-036D-4A43-AEA0-51D6F85F7D3F}" type="presParOf" srcId="{4FF799A5-B720-49EE-87D7-74298E34443D}" destId="{E6D2AFFD-6FA5-4F7C-A034-F92F33C07099}" srcOrd="0" destOrd="0" presId="urn:microsoft.com/office/officeart/2018/2/layout/IconVerticalSolidList"/>
    <dgm:cxn modelId="{AA019F3F-03FA-44FF-851C-FFAB35494DF2}" type="presParOf" srcId="{4FF799A5-B720-49EE-87D7-74298E34443D}" destId="{E90E5085-211A-4E0D-8976-85ADE6D5187D}" srcOrd="1" destOrd="0" presId="urn:microsoft.com/office/officeart/2018/2/layout/IconVerticalSolidList"/>
    <dgm:cxn modelId="{D1708B07-9501-4EA4-A879-4BABC71F6DB6}" type="presParOf" srcId="{4FF799A5-B720-49EE-87D7-74298E34443D}" destId="{5998D4CC-5808-4D6D-8D6F-930F02A8D291}" srcOrd="2" destOrd="0" presId="urn:microsoft.com/office/officeart/2018/2/layout/IconVerticalSolidList"/>
    <dgm:cxn modelId="{86AB2216-E63A-4611-910C-87EDD9D9EB19}" type="presParOf" srcId="{4FF799A5-B720-49EE-87D7-74298E34443D}" destId="{71BD4C87-9E44-4ACF-B2D3-31E6B18235C6}" srcOrd="3" destOrd="0" presId="urn:microsoft.com/office/officeart/2018/2/layout/IconVerticalSolidList"/>
    <dgm:cxn modelId="{F9604D39-936A-4FDB-A75C-987974DC45EA}" type="presParOf" srcId="{D7C24DBE-50E5-4FD5-966E-E46B0445EF04}" destId="{49EBE6B2-83B2-428E-9CBD-E3F13B2B2DF1}" srcOrd="9" destOrd="0" presId="urn:microsoft.com/office/officeart/2018/2/layout/IconVerticalSolidList"/>
    <dgm:cxn modelId="{70CE241B-E07E-40B8-8597-A2029EA6AFE5}" type="presParOf" srcId="{D7C24DBE-50E5-4FD5-966E-E46B0445EF04}" destId="{3EF890C9-3746-4627-BA55-FA6DF67D1319}" srcOrd="10" destOrd="0" presId="urn:microsoft.com/office/officeart/2018/2/layout/IconVerticalSolidList"/>
    <dgm:cxn modelId="{2780CA89-E447-41CA-A001-3715C4040B96}" type="presParOf" srcId="{3EF890C9-3746-4627-BA55-FA6DF67D1319}" destId="{ECF45A7D-5B05-4E99-BDE5-ADD2F15D4F04}" srcOrd="0" destOrd="0" presId="urn:microsoft.com/office/officeart/2018/2/layout/IconVerticalSolidList"/>
    <dgm:cxn modelId="{B2015041-1F08-46A3-B812-3BC956BEE41D}" type="presParOf" srcId="{3EF890C9-3746-4627-BA55-FA6DF67D1319}" destId="{D2DF0AFB-BB51-47E2-9934-DBBCFF2AB6B4}" srcOrd="1" destOrd="0" presId="urn:microsoft.com/office/officeart/2018/2/layout/IconVerticalSolidList"/>
    <dgm:cxn modelId="{66189EBB-780D-4E64-95F6-0129636BB26F}" type="presParOf" srcId="{3EF890C9-3746-4627-BA55-FA6DF67D1319}" destId="{BA317726-B0FC-4A49-BC83-85418B5A2A9B}" srcOrd="2" destOrd="0" presId="urn:microsoft.com/office/officeart/2018/2/layout/IconVerticalSolidList"/>
    <dgm:cxn modelId="{F7F4D8FF-5BAB-425D-AC53-E6DB05BBC7CA}" type="presParOf" srcId="{3EF890C9-3746-4627-BA55-FA6DF67D1319}" destId="{49E96201-3288-46BC-9E32-572D87151251}" srcOrd="3" destOrd="0" presId="urn:microsoft.com/office/officeart/2018/2/layout/IconVerticalSolidList"/>
    <dgm:cxn modelId="{AA7E3E45-8954-4629-AF8B-53E3353F2464}" type="presParOf" srcId="{D7C24DBE-50E5-4FD5-966E-E46B0445EF04}" destId="{DBA910ED-864C-4F9E-AFE3-612A28ACF136}" srcOrd="11" destOrd="0" presId="urn:microsoft.com/office/officeart/2018/2/layout/IconVerticalSolidList"/>
    <dgm:cxn modelId="{4E18BFB8-1A79-49DC-8BEB-5F82BB69149A}" type="presParOf" srcId="{D7C24DBE-50E5-4FD5-966E-E46B0445EF04}" destId="{76F8D171-9710-4FA3-B667-5BC5EA67DBDD}" srcOrd="12" destOrd="0" presId="urn:microsoft.com/office/officeart/2018/2/layout/IconVerticalSolidList"/>
    <dgm:cxn modelId="{B8F0B3E4-228A-42A3-9E71-35383227689B}" type="presParOf" srcId="{76F8D171-9710-4FA3-B667-5BC5EA67DBDD}" destId="{2EFF334C-2952-4E86-BB0C-95768CD5E463}" srcOrd="0" destOrd="0" presId="urn:microsoft.com/office/officeart/2018/2/layout/IconVerticalSolidList"/>
    <dgm:cxn modelId="{87958C90-5125-40C0-995C-AB8540DC3BD6}" type="presParOf" srcId="{76F8D171-9710-4FA3-B667-5BC5EA67DBDD}" destId="{4B27B95F-1833-4675-872C-C2D6E32EC5B3}" srcOrd="1" destOrd="0" presId="urn:microsoft.com/office/officeart/2018/2/layout/IconVerticalSolidList"/>
    <dgm:cxn modelId="{6A6FC37F-34B1-4AF0-B323-D994D0594BBE}" type="presParOf" srcId="{76F8D171-9710-4FA3-B667-5BC5EA67DBDD}" destId="{B5329409-26FB-4F1F-8811-0FCA6539DE19}" srcOrd="2" destOrd="0" presId="urn:microsoft.com/office/officeart/2018/2/layout/IconVerticalSolidList"/>
    <dgm:cxn modelId="{70186036-05C3-4142-B91D-4CA12B14C5F9}" type="presParOf" srcId="{76F8D171-9710-4FA3-B667-5BC5EA67DBDD}" destId="{C2B2AD90-58DC-4AF8-A8B5-9F4FE99286A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80D108-DCE6-44A8-9771-AA6AC4F77DF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1B2F4DD-A142-48A8-8652-521E163358F4}">
      <dgm:prSet/>
      <dgm:spPr/>
      <dgm:t>
        <a:bodyPr/>
        <a:lstStyle/>
        <a:p>
          <a:r>
            <a:rPr lang="en-US" dirty="0"/>
            <a:t>Mandatory support</a:t>
          </a:r>
        </a:p>
      </dgm:t>
    </dgm:pt>
    <dgm:pt modelId="{F6C68B69-DAD5-48C1-B527-100062AD8084}" type="parTrans" cxnId="{F2A14CA2-8503-4EFD-92C9-1CA877070FF1}">
      <dgm:prSet/>
      <dgm:spPr/>
      <dgm:t>
        <a:bodyPr/>
        <a:lstStyle/>
        <a:p>
          <a:endParaRPr lang="en-US"/>
        </a:p>
      </dgm:t>
    </dgm:pt>
    <dgm:pt modelId="{21E9E839-790F-4C14-AB11-950B33B78940}" type="sibTrans" cxnId="{F2A14CA2-8503-4EFD-92C9-1CA877070FF1}">
      <dgm:prSet/>
      <dgm:spPr/>
      <dgm:t>
        <a:bodyPr/>
        <a:lstStyle/>
        <a:p>
          <a:endParaRPr lang="en-US"/>
        </a:p>
      </dgm:t>
    </dgm:pt>
    <dgm:pt modelId="{29406D35-C831-4909-9006-4F18F5E336B1}">
      <dgm:prSet/>
      <dgm:spPr/>
      <dgm:t>
        <a:bodyPr/>
        <a:lstStyle/>
        <a:p>
          <a:r>
            <a:rPr lang="en-US" dirty="0"/>
            <a:t>Task force/Sub Committees</a:t>
          </a:r>
        </a:p>
      </dgm:t>
    </dgm:pt>
    <dgm:pt modelId="{6056E25A-3D37-416A-AF95-982B12D9D7BA}" type="parTrans" cxnId="{EF7953A1-76BC-4F4A-A58C-993A053400C6}">
      <dgm:prSet/>
      <dgm:spPr/>
      <dgm:t>
        <a:bodyPr/>
        <a:lstStyle/>
        <a:p>
          <a:endParaRPr lang="en-US"/>
        </a:p>
      </dgm:t>
    </dgm:pt>
    <dgm:pt modelId="{3AE1B59D-4419-4856-94FF-01B67E4C76B3}" type="sibTrans" cxnId="{EF7953A1-76BC-4F4A-A58C-993A053400C6}">
      <dgm:prSet/>
      <dgm:spPr/>
      <dgm:t>
        <a:bodyPr/>
        <a:lstStyle/>
        <a:p>
          <a:endParaRPr lang="en-US"/>
        </a:p>
      </dgm:t>
    </dgm:pt>
    <dgm:pt modelId="{0FE6ACF8-3B1D-42B0-A3FF-E02EF65EE580}">
      <dgm:prSet/>
      <dgm:spPr/>
      <dgm:t>
        <a:bodyPr/>
        <a:lstStyle/>
        <a:p>
          <a:r>
            <a:rPr lang="en-US" dirty="0"/>
            <a:t>Stay calm</a:t>
          </a:r>
        </a:p>
      </dgm:t>
    </dgm:pt>
    <dgm:pt modelId="{A055F06D-0095-46EE-A03D-5ED2E608BD59}" type="parTrans" cxnId="{185ADD64-F283-4D13-84EC-E3DF36B97655}">
      <dgm:prSet/>
      <dgm:spPr/>
      <dgm:t>
        <a:bodyPr/>
        <a:lstStyle/>
        <a:p>
          <a:endParaRPr lang="en-US"/>
        </a:p>
      </dgm:t>
    </dgm:pt>
    <dgm:pt modelId="{A526578B-6947-429E-A0FD-0655F463996D}" type="sibTrans" cxnId="{185ADD64-F283-4D13-84EC-E3DF36B97655}">
      <dgm:prSet/>
      <dgm:spPr/>
      <dgm:t>
        <a:bodyPr/>
        <a:lstStyle/>
        <a:p>
          <a:endParaRPr lang="en-US"/>
        </a:p>
      </dgm:t>
    </dgm:pt>
    <dgm:pt modelId="{A4BB09D0-61BF-44EB-B6B2-26162A103B8F}">
      <dgm:prSet/>
      <dgm:spPr/>
      <dgm:t>
        <a:bodyPr/>
        <a:lstStyle/>
        <a:p>
          <a:r>
            <a:rPr lang="en-US" dirty="0"/>
            <a:t>Research and data</a:t>
          </a:r>
        </a:p>
      </dgm:t>
    </dgm:pt>
    <dgm:pt modelId="{7A3ED2D5-BF0C-4D3E-AF79-58B2CC854248}" type="parTrans" cxnId="{AF12987F-9805-4B17-BFD6-8222898AC163}">
      <dgm:prSet/>
      <dgm:spPr/>
      <dgm:t>
        <a:bodyPr/>
        <a:lstStyle/>
        <a:p>
          <a:endParaRPr lang="en-US"/>
        </a:p>
      </dgm:t>
    </dgm:pt>
    <dgm:pt modelId="{4A051E10-24C0-4707-8B69-86DE2A014EC8}" type="sibTrans" cxnId="{AF12987F-9805-4B17-BFD6-8222898AC163}">
      <dgm:prSet/>
      <dgm:spPr/>
      <dgm:t>
        <a:bodyPr/>
        <a:lstStyle/>
        <a:p>
          <a:endParaRPr lang="en-US"/>
        </a:p>
      </dgm:t>
    </dgm:pt>
    <dgm:pt modelId="{733DBF99-8642-4389-A3C8-CD07A48307DC}">
      <dgm:prSet/>
      <dgm:spPr/>
      <dgm:t>
        <a:bodyPr/>
        <a:lstStyle/>
        <a:p>
          <a:r>
            <a:rPr lang="en-US" dirty="0"/>
            <a:t>Plan for Banner issues</a:t>
          </a:r>
        </a:p>
      </dgm:t>
    </dgm:pt>
    <dgm:pt modelId="{1420F59A-93CC-4CE1-A511-5B8A7873F10B}" type="parTrans" cxnId="{4592B24C-D92E-40F9-ACA4-BB3A60CF4AAB}">
      <dgm:prSet/>
      <dgm:spPr/>
      <dgm:t>
        <a:bodyPr/>
        <a:lstStyle/>
        <a:p>
          <a:endParaRPr lang="en-US"/>
        </a:p>
      </dgm:t>
    </dgm:pt>
    <dgm:pt modelId="{AD5F3C39-5B57-4D0A-94A0-D153DE967F25}" type="sibTrans" cxnId="{4592B24C-D92E-40F9-ACA4-BB3A60CF4AAB}">
      <dgm:prSet/>
      <dgm:spPr/>
      <dgm:t>
        <a:bodyPr/>
        <a:lstStyle/>
        <a:p>
          <a:endParaRPr lang="en-US"/>
        </a:p>
      </dgm:t>
    </dgm:pt>
    <dgm:pt modelId="{3376FF11-2E54-4371-85B0-A79D4F53254F}">
      <dgm:prSet/>
      <dgm:spPr/>
      <dgm:t>
        <a:bodyPr/>
        <a:lstStyle/>
        <a:p>
          <a:r>
            <a:rPr lang="en-US" dirty="0"/>
            <a:t>Professional Development </a:t>
          </a:r>
        </a:p>
      </dgm:t>
    </dgm:pt>
    <dgm:pt modelId="{E9ED7B7C-F693-41E9-8DB0-C0B44C875638}" type="parTrans" cxnId="{FC82A0DC-9393-4877-8655-9EDEAB3637BA}">
      <dgm:prSet/>
      <dgm:spPr/>
      <dgm:t>
        <a:bodyPr/>
        <a:lstStyle/>
        <a:p>
          <a:endParaRPr lang="en-US"/>
        </a:p>
      </dgm:t>
    </dgm:pt>
    <dgm:pt modelId="{7010A24B-6BD6-4FAB-97A5-C23B5F314C08}" type="sibTrans" cxnId="{FC82A0DC-9393-4877-8655-9EDEAB3637BA}">
      <dgm:prSet/>
      <dgm:spPr/>
      <dgm:t>
        <a:bodyPr/>
        <a:lstStyle/>
        <a:p>
          <a:endParaRPr lang="en-US"/>
        </a:p>
      </dgm:t>
    </dgm:pt>
    <dgm:pt modelId="{BEE0C425-54E1-B546-B04A-B4C2DCA6BE42}" type="pres">
      <dgm:prSet presAssocID="{8780D108-DCE6-44A8-9771-AA6AC4F77DF2}" presName="linear" presStyleCnt="0">
        <dgm:presLayoutVars>
          <dgm:animLvl val="lvl"/>
          <dgm:resizeHandles val="exact"/>
        </dgm:presLayoutVars>
      </dgm:prSet>
      <dgm:spPr/>
    </dgm:pt>
    <dgm:pt modelId="{84559C70-98FD-C843-AF23-DCE30DEFBED6}" type="pres">
      <dgm:prSet presAssocID="{A1B2F4DD-A142-48A8-8652-521E163358F4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7047182-1370-B648-A64C-42E35E4F84D4}" type="pres">
      <dgm:prSet presAssocID="{21E9E839-790F-4C14-AB11-950B33B78940}" presName="spacer" presStyleCnt="0"/>
      <dgm:spPr/>
    </dgm:pt>
    <dgm:pt modelId="{07554450-887C-C04C-8F3B-B9486895C4EB}" type="pres">
      <dgm:prSet presAssocID="{29406D35-C831-4909-9006-4F18F5E336B1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FC9EC8E-6116-E84C-9B87-25DC1E86878F}" type="pres">
      <dgm:prSet presAssocID="{3AE1B59D-4419-4856-94FF-01B67E4C76B3}" presName="spacer" presStyleCnt="0"/>
      <dgm:spPr/>
    </dgm:pt>
    <dgm:pt modelId="{AD76937A-2095-2042-8525-758479AF9E0C}" type="pres">
      <dgm:prSet presAssocID="{0FE6ACF8-3B1D-42B0-A3FF-E02EF65EE580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60C3A7E-C2F2-6146-93D9-6DEBD0F5A2E3}" type="pres">
      <dgm:prSet presAssocID="{A526578B-6947-429E-A0FD-0655F463996D}" presName="spacer" presStyleCnt="0"/>
      <dgm:spPr/>
    </dgm:pt>
    <dgm:pt modelId="{2D6DEC4A-4E50-A548-96D6-85825700002B}" type="pres">
      <dgm:prSet presAssocID="{A4BB09D0-61BF-44EB-B6B2-26162A103B8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857B385-7E4B-714C-AF4E-1A87D9C05FD7}" type="pres">
      <dgm:prSet presAssocID="{4A051E10-24C0-4707-8B69-86DE2A014EC8}" presName="spacer" presStyleCnt="0"/>
      <dgm:spPr/>
    </dgm:pt>
    <dgm:pt modelId="{00F4C5D1-0F18-FB4E-9F1D-05E51536AFE9}" type="pres">
      <dgm:prSet presAssocID="{733DBF99-8642-4389-A3C8-CD07A48307D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6188FB8-0F8C-A747-8544-7523A44FF3D8}" type="pres">
      <dgm:prSet presAssocID="{AD5F3C39-5B57-4D0A-94A0-D153DE967F25}" presName="spacer" presStyleCnt="0"/>
      <dgm:spPr/>
    </dgm:pt>
    <dgm:pt modelId="{EDA19D41-1EFF-2741-8E2B-F11476EFE3DC}" type="pres">
      <dgm:prSet presAssocID="{3376FF11-2E54-4371-85B0-A79D4F53254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0E28A1E-DA2A-8C40-A7E2-AB0FA0CE90BA}" type="presOf" srcId="{29406D35-C831-4909-9006-4F18F5E336B1}" destId="{07554450-887C-C04C-8F3B-B9486895C4EB}" srcOrd="0" destOrd="0" presId="urn:microsoft.com/office/officeart/2005/8/layout/vList2"/>
    <dgm:cxn modelId="{0FB9D448-5193-5B44-ADE1-1CF251EDB070}" type="presOf" srcId="{3376FF11-2E54-4371-85B0-A79D4F53254F}" destId="{EDA19D41-1EFF-2741-8E2B-F11476EFE3DC}" srcOrd="0" destOrd="0" presId="urn:microsoft.com/office/officeart/2005/8/layout/vList2"/>
    <dgm:cxn modelId="{4592B24C-D92E-40F9-ACA4-BB3A60CF4AAB}" srcId="{8780D108-DCE6-44A8-9771-AA6AC4F77DF2}" destId="{733DBF99-8642-4389-A3C8-CD07A48307DC}" srcOrd="4" destOrd="0" parTransId="{1420F59A-93CC-4CE1-A511-5B8A7873F10B}" sibTransId="{AD5F3C39-5B57-4D0A-94A0-D153DE967F25}"/>
    <dgm:cxn modelId="{3693055A-533B-5545-BE9E-0ECF58E18AD4}" type="presOf" srcId="{733DBF99-8642-4389-A3C8-CD07A48307DC}" destId="{00F4C5D1-0F18-FB4E-9F1D-05E51536AFE9}" srcOrd="0" destOrd="0" presId="urn:microsoft.com/office/officeart/2005/8/layout/vList2"/>
    <dgm:cxn modelId="{185ADD64-F283-4D13-84EC-E3DF36B97655}" srcId="{8780D108-DCE6-44A8-9771-AA6AC4F77DF2}" destId="{0FE6ACF8-3B1D-42B0-A3FF-E02EF65EE580}" srcOrd="2" destOrd="0" parTransId="{A055F06D-0095-46EE-A03D-5ED2E608BD59}" sibTransId="{A526578B-6947-429E-A0FD-0655F463996D}"/>
    <dgm:cxn modelId="{AF12987F-9805-4B17-BFD6-8222898AC163}" srcId="{8780D108-DCE6-44A8-9771-AA6AC4F77DF2}" destId="{A4BB09D0-61BF-44EB-B6B2-26162A103B8F}" srcOrd="3" destOrd="0" parTransId="{7A3ED2D5-BF0C-4D3E-AF79-58B2CC854248}" sibTransId="{4A051E10-24C0-4707-8B69-86DE2A014EC8}"/>
    <dgm:cxn modelId="{D508DE81-7404-014C-86C9-238D9A8437A8}" type="presOf" srcId="{8780D108-DCE6-44A8-9771-AA6AC4F77DF2}" destId="{BEE0C425-54E1-B546-B04A-B4C2DCA6BE42}" srcOrd="0" destOrd="0" presId="urn:microsoft.com/office/officeart/2005/8/layout/vList2"/>
    <dgm:cxn modelId="{EF7953A1-76BC-4F4A-A58C-993A053400C6}" srcId="{8780D108-DCE6-44A8-9771-AA6AC4F77DF2}" destId="{29406D35-C831-4909-9006-4F18F5E336B1}" srcOrd="1" destOrd="0" parTransId="{6056E25A-3D37-416A-AF95-982B12D9D7BA}" sibTransId="{3AE1B59D-4419-4856-94FF-01B67E4C76B3}"/>
    <dgm:cxn modelId="{F2A14CA2-8503-4EFD-92C9-1CA877070FF1}" srcId="{8780D108-DCE6-44A8-9771-AA6AC4F77DF2}" destId="{A1B2F4DD-A142-48A8-8652-521E163358F4}" srcOrd="0" destOrd="0" parTransId="{F6C68B69-DAD5-48C1-B527-100062AD8084}" sibTransId="{21E9E839-790F-4C14-AB11-950B33B78940}"/>
    <dgm:cxn modelId="{1F14ACAF-CAAD-DA49-90B8-B7A0FF2FD994}" type="presOf" srcId="{A1B2F4DD-A142-48A8-8652-521E163358F4}" destId="{84559C70-98FD-C843-AF23-DCE30DEFBED6}" srcOrd="0" destOrd="0" presId="urn:microsoft.com/office/officeart/2005/8/layout/vList2"/>
    <dgm:cxn modelId="{1A1421C7-CEBC-E149-A8F0-44AFC7A0079C}" type="presOf" srcId="{0FE6ACF8-3B1D-42B0-A3FF-E02EF65EE580}" destId="{AD76937A-2095-2042-8525-758479AF9E0C}" srcOrd="0" destOrd="0" presId="urn:microsoft.com/office/officeart/2005/8/layout/vList2"/>
    <dgm:cxn modelId="{FC82A0DC-9393-4877-8655-9EDEAB3637BA}" srcId="{8780D108-DCE6-44A8-9771-AA6AC4F77DF2}" destId="{3376FF11-2E54-4371-85B0-A79D4F53254F}" srcOrd="5" destOrd="0" parTransId="{E9ED7B7C-F693-41E9-8DB0-C0B44C875638}" sibTransId="{7010A24B-6BD6-4FAB-97A5-C23B5F314C08}"/>
    <dgm:cxn modelId="{6E13B4F3-FD66-4041-9B40-F11DBA5C5640}" type="presOf" srcId="{A4BB09D0-61BF-44EB-B6B2-26162A103B8F}" destId="{2D6DEC4A-4E50-A548-96D6-85825700002B}" srcOrd="0" destOrd="0" presId="urn:microsoft.com/office/officeart/2005/8/layout/vList2"/>
    <dgm:cxn modelId="{62A8E18E-2747-704F-84DE-578E170C7F5D}" type="presParOf" srcId="{BEE0C425-54E1-B546-B04A-B4C2DCA6BE42}" destId="{84559C70-98FD-C843-AF23-DCE30DEFBED6}" srcOrd="0" destOrd="0" presId="urn:microsoft.com/office/officeart/2005/8/layout/vList2"/>
    <dgm:cxn modelId="{452CDF02-C98A-334B-BFF4-28B9798C2E47}" type="presParOf" srcId="{BEE0C425-54E1-B546-B04A-B4C2DCA6BE42}" destId="{57047182-1370-B648-A64C-42E35E4F84D4}" srcOrd="1" destOrd="0" presId="urn:microsoft.com/office/officeart/2005/8/layout/vList2"/>
    <dgm:cxn modelId="{3D8F0188-AE6F-0549-AC4E-A0370709E010}" type="presParOf" srcId="{BEE0C425-54E1-B546-B04A-B4C2DCA6BE42}" destId="{07554450-887C-C04C-8F3B-B9486895C4EB}" srcOrd="2" destOrd="0" presId="urn:microsoft.com/office/officeart/2005/8/layout/vList2"/>
    <dgm:cxn modelId="{45EE6118-8BBB-CC4B-9B19-26B6D01E5EA1}" type="presParOf" srcId="{BEE0C425-54E1-B546-B04A-B4C2DCA6BE42}" destId="{3FC9EC8E-6116-E84C-9B87-25DC1E86878F}" srcOrd="3" destOrd="0" presId="urn:microsoft.com/office/officeart/2005/8/layout/vList2"/>
    <dgm:cxn modelId="{7BC72B16-8158-3F4C-9467-E2681681D37D}" type="presParOf" srcId="{BEE0C425-54E1-B546-B04A-B4C2DCA6BE42}" destId="{AD76937A-2095-2042-8525-758479AF9E0C}" srcOrd="4" destOrd="0" presId="urn:microsoft.com/office/officeart/2005/8/layout/vList2"/>
    <dgm:cxn modelId="{D5D10E71-309A-AD49-B56A-1E42CD8EF86D}" type="presParOf" srcId="{BEE0C425-54E1-B546-B04A-B4C2DCA6BE42}" destId="{560C3A7E-C2F2-6146-93D9-6DEBD0F5A2E3}" srcOrd="5" destOrd="0" presId="urn:microsoft.com/office/officeart/2005/8/layout/vList2"/>
    <dgm:cxn modelId="{1542B5EA-0E05-2A43-AC29-CB793E54EA50}" type="presParOf" srcId="{BEE0C425-54E1-B546-B04A-B4C2DCA6BE42}" destId="{2D6DEC4A-4E50-A548-96D6-85825700002B}" srcOrd="6" destOrd="0" presId="urn:microsoft.com/office/officeart/2005/8/layout/vList2"/>
    <dgm:cxn modelId="{7F72BB74-153B-4B45-A3A6-1A526611C1F8}" type="presParOf" srcId="{BEE0C425-54E1-B546-B04A-B4C2DCA6BE42}" destId="{0857B385-7E4B-714C-AF4E-1A87D9C05FD7}" srcOrd="7" destOrd="0" presId="urn:microsoft.com/office/officeart/2005/8/layout/vList2"/>
    <dgm:cxn modelId="{32F1B977-7CD2-6643-8DDC-33AF1EF8A1D1}" type="presParOf" srcId="{BEE0C425-54E1-B546-B04A-B4C2DCA6BE42}" destId="{00F4C5D1-0F18-FB4E-9F1D-05E51536AFE9}" srcOrd="8" destOrd="0" presId="urn:microsoft.com/office/officeart/2005/8/layout/vList2"/>
    <dgm:cxn modelId="{E39EE948-7ED0-894D-A865-8C4138A08833}" type="presParOf" srcId="{BEE0C425-54E1-B546-B04A-B4C2DCA6BE42}" destId="{A6188FB8-0F8C-A747-8544-7523A44FF3D8}" srcOrd="9" destOrd="0" presId="urn:microsoft.com/office/officeart/2005/8/layout/vList2"/>
    <dgm:cxn modelId="{48741ED3-6C43-3245-A21F-AB4A964D2B5B}" type="presParOf" srcId="{BEE0C425-54E1-B546-B04A-B4C2DCA6BE42}" destId="{EDA19D41-1EFF-2741-8E2B-F11476EFE3D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060BA9-A3B9-494B-BC91-2222DCAA3F1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8DC359F-F256-4984-BA65-55A62ECE042F}">
      <dgm:prSet/>
      <dgm:spPr/>
      <dgm:t>
        <a:bodyPr/>
        <a:lstStyle/>
        <a:p>
          <a:r>
            <a:rPr lang="en-US" dirty="0"/>
            <a:t>ESL faculty</a:t>
          </a:r>
        </a:p>
      </dgm:t>
    </dgm:pt>
    <dgm:pt modelId="{C4BE336A-BCB6-425F-9044-53A8F1D909F1}" type="parTrans" cxnId="{74889B7F-F3C1-48B1-B261-163E8F113104}">
      <dgm:prSet/>
      <dgm:spPr/>
      <dgm:t>
        <a:bodyPr/>
        <a:lstStyle/>
        <a:p>
          <a:endParaRPr lang="en-US"/>
        </a:p>
      </dgm:t>
    </dgm:pt>
    <dgm:pt modelId="{FC9E1273-8A48-4207-B22B-898C0E56F022}" type="sibTrans" cxnId="{74889B7F-F3C1-48B1-B261-163E8F113104}">
      <dgm:prSet/>
      <dgm:spPr/>
      <dgm:t>
        <a:bodyPr/>
        <a:lstStyle/>
        <a:p>
          <a:endParaRPr lang="en-US"/>
        </a:p>
      </dgm:t>
    </dgm:pt>
    <dgm:pt modelId="{F569D7A1-E367-4980-8BEE-9BB8A4AEA4C7}">
      <dgm:prSet/>
      <dgm:spPr/>
      <dgm:t>
        <a:bodyPr/>
        <a:lstStyle/>
        <a:p>
          <a:r>
            <a:rPr lang="en-US" dirty="0"/>
            <a:t>English faculty</a:t>
          </a:r>
        </a:p>
      </dgm:t>
    </dgm:pt>
    <dgm:pt modelId="{BE3E0181-6363-4CF7-9A82-5A064E2BFB63}" type="parTrans" cxnId="{F6CD4008-2C05-4456-95F3-F80D3FE2B7D4}">
      <dgm:prSet/>
      <dgm:spPr/>
      <dgm:t>
        <a:bodyPr/>
        <a:lstStyle/>
        <a:p>
          <a:endParaRPr lang="en-US"/>
        </a:p>
      </dgm:t>
    </dgm:pt>
    <dgm:pt modelId="{6AE667B5-978E-4AA5-B390-BBA04AFA7F37}" type="sibTrans" cxnId="{F6CD4008-2C05-4456-95F3-F80D3FE2B7D4}">
      <dgm:prSet/>
      <dgm:spPr/>
      <dgm:t>
        <a:bodyPr/>
        <a:lstStyle/>
        <a:p>
          <a:endParaRPr lang="en-US"/>
        </a:p>
      </dgm:t>
    </dgm:pt>
    <dgm:pt modelId="{642CB859-EA95-4D85-9E87-3AD560942D57}">
      <dgm:prSet/>
      <dgm:spPr/>
      <dgm:t>
        <a:bodyPr/>
        <a:lstStyle/>
        <a:p>
          <a:r>
            <a:rPr lang="en-US" dirty="0"/>
            <a:t>Chairs</a:t>
          </a:r>
        </a:p>
      </dgm:t>
    </dgm:pt>
    <dgm:pt modelId="{56604F3F-76E0-4BE3-85E5-036A02BB3980}" type="parTrans" cxnId="{86D0BAA6-00C1-40C3-86B0-01C722998000}">
      <dgm:prSet/>
      <dgm:spPr/>
      <dgm:t>
        <a:bodyPr/>
        <a:lstStyle/>
        <a:p>
          <a:endParaRPr lang="en-US"/>
        </a:p>
      </dgm:t>
    </dgm:pt>
    <dgm:pt modelId="{03FB339E-B370-4857-9291-AF7BCC2EF123}" type="sibTrans" cxnId="{86D0BAA6-00C1-40C3-86B0-01C722998000}">
      <dgm:prSet/>
      <dgm:spPr/>
      <dgm:t>
        <a:bodyPr/>
        <a:lstStyle/>
        <a:p>
          <a:endParaRPr lang="en-US"/>
        </a:p>
      </dgm:t>
    </dgm:pt>
    <dgm:pt modelId="{887FB5F7-148C-4DB3-805E-AF1D43FCBCD5}">
      <dgm:prSet/>
      <dgm:spPr/>
      <dgm:t>
        <a:bodyPr/>
        <a:lstStyle/>
        <a:p>
          <a:r>
            <a:rPr lang="en-US" dirty="0"/>
            <a:t>Deans</a:t>
          </a:r>
        </a:p>
      </dgm:t>
    </dgm:pt>
    <dgm:pt modelId="{883B5038-40A0-4673-8A84-2819AE7B9F12}" type="parTrans" cxnId="{A26C6145-6246-45BF-8D7D-1A080AA4C652}">
      <dgm:prSet/>
      <dgm:spPr/>
      <dgm:t>
        <a:bodyPr/>
        <a:lstStyle/>
        <a:p>
          <a:endParaRPr lang="en-US"/>
        </a:p>
      </dgm:t>
    </dgm:pt>
    <dgm:pt modelId="{B106EE6C-892A-4581-8A54-0A9F6F61F750}" type="sibTrans" cxnId="{A26C6145-6246-45BF-8D7D-1A080AA4C652}">
      <dgm:prSet/>
      <dgm:spPr/>
      <dgm:t>
        <a:bodyPr/>
        <a:lstStyle/>
        <a:p>
          <a:endParaRPr lang="en-US"/>
        </a:p>
      </dgm:t>
    </dgm:pt>
    <dgm:pt modelId="{B4FDB53D-8990-4BE0-98FC-FA774511DE38}">
      <dgm:prSet/>
      <dgm:spPr/>
      <dgm:t>
        <a:bodyPr/>
        <a:lstStyle/>
        <a:p>
          <a:r>
            <a:rPr lang="en-US" dirty="0"/>
            <a:t>SGA (optional)</a:t>
          </a:r>
        </a:p>
      </dgm:t>
    </dgm:pt>
    <dgm:pt modelId="{B2F15B3F-62CE-4ABC-80EA-A7BE2A9CB004}" type="parTrans" cxnId="{349DCC49-7831-48DC-ACB8-8C6998C6233B}">
      <dgm:prSet/>
      <dgm:spPr/>
      <dgm:t>
        <a:bodyPr/>
        <a:lstStyle/>
        <a:p>
          <a:endParaRPr lang="en-US"/>
        </a:p>
      </dgm:t>
    </dgm:pt>
    <dgm:pt modelId="{8BC9D68E-9E78-4B7F-A34C-545010706FB6}" type="sibTrans" cxnId="{349DCC49-7831-48DC-ACB8-8C6998C6233B}">
      <dgm:prSet/>
      <dgm:spPr/>
      <dgm:t>
        <a:bodyPr/>
        <a:lstStyle/>
        <a:p>
          <a:endParaRPr lang="en-US"/>
        </a:p>
      </dgm:t>
    </dgm:pt>
    <dgm:pt modelId="{5FF25556-B9E8-B943-A8EE-F07660A097A1}" type="pres">
      <dgm:prSet presAssocID="{4E060BA9-A3B9-494B-BC91-2222DCAA3F19}" presName="linear" presStyleCnt="0">
        <dgm:presLayoutVars>
          <dgm:animLvl val="lvl"/>
          <dgm:resizeHandles val="exact"/>
        </dgm:presLayoutVars>
      </dgm:prSet>
      <dgm:spPr/>
    </dgm:pt>
    <dgm:pt modelId="{35A5C8FB-3DF6-1947-B823-6E6B3C1978D5}" type="pres">
      <dgm:prSet presAssocID="{F8DC359F-F256-4984-BA65-55A62ECE042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9E05C6F-183A-F34E-AD3D-D6216CE4799B}" type="pres">
      <dgm:prSet presAssocID="{FC9E1273-8A48-4207-B22B-898C0E56F022}" presName="spacer" presStyleCnt="0"/>
      <dgm:spPr/>
    </dgm:pt>
    <dgm:pt modelId="{EFD55458-40F9-1047-9A7C-923D3441FA99}" type="pres">
      <dgm:prSet presAssocID="{F569D7A1-E367-4980-8BEE-9BB8A4AEA4C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CA90EE7-313D-5C42-848F-4CC8B60674DF}" type="pres">
      <dgm:prSet presAssocID="{6AE667B5-978E-4AA5-B390-BBA04AFA7F37}" presName="spacer" presStyleCnt="0"/>
      <dgm:spPr/>
    </dgm:pt>
    <dgm:pt modelId="{D512E6EC-9298-B64E-A536-F8A26CF9C99B}" type="pres">
      <dgm:prSet presAssocID="{642CB859-EA95-4D85-9E87-3AD560942D5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2EC76BD-B896-234F-AFFB-A4297FB89F22}" type="pres">
      <dgm:prSet presAssocID="{03FB339E-B370-4857-9291-AF7BCC2EF123}" presName="spacer" presStyleCnt="0"/>
      <dgm:spPr/>
    </dgm:pt>
    <dgm:pt modelId="{2DD00EEA-0881-B747-9E83-75ABBC19C6EE}" type="pres">
      <dgm:prSet presAssocID="{887FB5F7-148C-4DB3-805E-AF1D43FCBCD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1581325-4052-834C-902C-66622124632A}" type="pres">
      <dgm:prSet presAssocID="{B106EE6C-892A-4581-8A54-0A9F6F61F750}" presName="spacer" presStyleCnt="0"/>
      <dgm:spPr/>
    </dgm:pt>
    <dgm:pt modelId="{17EC93B8-55E0-9144-9992-C708C599B9D3}" type="pres">
      <dgm:prSet presAssocID="{B4FDB53D-8990-4BE0-98FC-FA774511DE3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6CD4008-2C05-4456-95F3-F80D3FE2B7D4}" srcId="{4E060BA9-A3B9-494B-BC91-2222DCAA3F19}" destId="{F569D7A1-E367-4980-8BEE-9BB8A4AEA4C7}" srcOrd="1" destOrd="0" parTransId="{BE3E0181-6363-4CF7-9A82-5A064E2BFB63}" sibTransId="{6AE667B5-978E-4AA5-B390-BBA04AFA7F37}"/>
    <dgm:cxn modelId="{0AA5EF27-9C22-374D-80AC-06FB7BFA1C82}" type="presOf" srcId="{887FB5F7-148C-4DB3-805E-AF1D43FCBCD5}" destId="{2DD00EEA-0881-B747-9E83-75ABBC19C6EE}" srcOrd="0" destOrd="0" presId="urn:microsoft.com/office/officeart/2005/8/layout/vList2"/>
    <dgm:cxn modelId="{A26C6145-6246-45BF-8D7D-1A080AA4C652}" srcId="{4E060BA9-A3B9-494B-BC91-2222DCAA3F19}" destId="{887FB5F7-148C-4DB3-805E-AF1D43FCBCD5}" srcOrd="3" destOrd="0" parTransId="{883B5038-40A0-4673-8A84-2819AE7B9F12}" sibTransId="{B106EE6C-892A-4581-8A54-0A9F6F61F750}"/>
    <dgm:cxn modelId="{349DCC49-7831-48DC-ACB8-8C6998C6233B}" srcId="{4E060BA9-A3B9-494B-BC91-2222DCAA3F19}" destId="{B4FDB53D-8990-4BE0-98FC-FA774511DE38}" srcOrd="4" destOrd="0" parTransId="{B2F15B3F-62CE-4ABC-80EA-A7BE2A9CB004}" sibTransId="{8BC9D68E-9E78-4B7F-A34C-545010706FB6}"/>
    <dgm:cxn modelId="{EE654456-472E-6548-A1B4-03FDEDB9D47A}" type="presOf" srcId="{F8DC359F-F256-4984-BA65-55A62ECE042F}" destId="{35A5C8FB-3DF6-1947-B823-6E6B3C1978D5}" srcOrd="0" destOrd="0" presId="urn:microsoft.com/office/officeart/2005/8/layout/vList2"/>
    <dgm:cxn modelId="{9026D85E-EC28-E74E-B3D1-D5AEDB331BBB}" type="presOf" srcId="{F569D7A1-E367-4980-8BEE-9BB8A4AEA4C7}" destId="{EFD55458-40F9-1047-9A7C-923D3441FA99}" srcOrd="0" destOrd="0" presId="urn:microsoft.com/office/officeart/2005/8/layout/vList2"/>
    <dgm:cxn modelId="{74889B7F-F3C1-48B1-B261-163E8F113104}" srcId="{4E060BA9-A3B9-494B-BC91-2222DCAA3F19}" destId="{F8DC359F-F256-4984-BA65-55A62ECE042F}" srcOrd="0" destOrd="0" parTransId="{C4BE336A-BCB6-425F-9044-53A8F1D909F1}" sibTransId="{FC9E1273-8A48-4207-B22B-898C0E56F022}"/>
    <dgm:cxn modelId="{F74C76A2-5E59-BB4D-BC8C-EC7C4837D650}" type="presOf" srcId="{4E060BA9-A3B9-494B-BC91-2222DCAA3F19}" destId="{5FF25556-B9E8-B943-A8EE-F07660A097A1}" srcOrd="0" destOrd="0" presId="urn:microsoft.com/office/officeart/2005/8/layout/vList2"/>
    <dgm:cxn modelId="{86D0BAA6-00C1-40C3-86B0-01C722998000}" srcId="{4E060BA9-A3B9-494B-BC91-2222DCAA3F19}" destId="{642CB859-EA95-4D85-9E87-3AD560942D57}" srcOrd="2" destOrd="0" parTransId="{56604F3F-76E0-4BE3-85E5-036A02BB3980}" sibTransId="{03FB339E-B370-4857-9291-AF7BCC2EF123}"/>
    <dgm:cxn modelId="{2F74BEF5-5EA3-C046-9406-958BF9C0D43F}" type="presOf" srcId="{B4FDB53D-8990-4BE0-98FC-FA774511DE38}" destId="{17EC93B8-55E0-9144-9992-C708C599B9D3}" srcOrd="0" destOrd="0" presId="urn:microsoft.com/office/officeart/2005/8/layout/vList2"/>
    <dgm:cxn modelId="{015C7DFB-2E3A-4742-BE9E-9E5B7B70CB79}" type="presOf" srcId="{642CB859-EA95-4D85-9E87-3AD560942D57}" destId="{D512E6EC-9298-B64E-A536-F8A26CF9C99B}" srcOrd="0" destOrd="0" presId="urn:microsoft.com/office/officeart/2005/8/layout/vList2"/>
    <dgm:cxn modelId="{9BAF6116-0D8A-9B48-B41A-F02EF8BC642A}" type="presParOf" srcId="{5FF25556-B9E8-B943-A8EE-F07660A097A1}" destId="{35A5C8FB-3DF6-1947-B823-6E6B3C1978D5}" srcOrd="0" destOrd="0" presId="urn:microsoft.com/office/officeart/2005/8/layout/vList2"/>
    <dgm:cxn modelId="{4B1B301F-7DC6-BC45-A6EE-0FE5D8C5C998}" type="presParOf" srcId="{5FF25556-B9E8-B943-A8EE-F07660A097A1}" destId="{D9E05C6F-183A-F34E-AD3D-D6216CE4799B}" srcOrd="1" destOrd="0" presId="urn:microsoft.com/office/officeart/2005/8/layout/vList2"/>
    <dgm:cxn modelId="{58EE10B6-C6AF-C44E-AA61-769132C37EE2}" type="presParOf" srcId="{5FF25556-B9E8-B943-A8EE-F07660A097A1}" destId="{EFD55458-40F9-1047-9A7C-923D3441FA99}" srcOrd="2" destOrd="0" presId="urn:microsoft.com/office/officeart/2005/8/layout/vList2"/>
    <dgm:cxn modelId="{F4876F8D-BBCE-CF43-BA15-43A1D6ACF3F9}" type="presParOf" srcId="{5FF25556-B9E8-B943-A8EE-F07660A097A1}" destId="{CCA90EE7-313D-5C42-848F-4CC8B60674DF}" srcOrd="3" destOrd="0" presId="urn:microsoft.com/office/officeart/2005/8/layout/vList2"/>
    <dgm:cxn modelId="{21B0EB38-6B83-AD42-B4C7-5D772F64EB59}" type="presParOf" srcId="{5FF25556-B9E8-B943-A8EE-F07660A097A1}" destId="{D512E6EC-9298-B64E-A536-F8A26CF9C99B}" srcOrd="4" destOrd="0" presId="urn:microsoft.com/office/officeart/2005/8/layout/vList2"/>
    <dgm:cxn modelId="{D0C7CF37-38D2-6549-9252-A02AF6D1EB66}" type="presParOf" srcId="{5FF25556-B9E8-B943-A8EE-F07660A097A1}" destId="{22EC76BD-B896-234F-AFFB-A4297FB89F22}" srcOrd="5" destOrd="0" presId="urn:microsoft.com/office/officeart/2005/8/layout/vList2"/>
    <dgm:cxn modelId="{C061FBF9-F119-FB4D-8BAB-5C4A14381716}" type="presParOf" srcId="{5FF25556-B9E8-B943-A8EE-F07660A097A1}" destId="{2DD00EEA-0881-B747-9E83-75ABBC19C6EE}" srcOrd="6" destOrd="0" presId="urn:microsoft.com/office/officeart/2005/8/layout/vList2"/>
    <dgm:cxn modelId="{934540D2-24DF-2F4C-8DF1-54A4DAA64358}" type="presParOf" srcId="{5FF25556-B9E8-B943-A8EE-F07660A097A1}" destId="{61581325-4052-834C-902C-66622124632A}" srcOrd="7" destOrd="0" presId="urn:microsoft.com/office/officeart/2005/8/layout/vList2"/>
    <dgm:cxn modelId="{52EA73F2-9DD5-9543-8AC6-2C7D218BA274}" type="presParOf" srcId="{5FF25556-B9E8-B943-A8EE-F07660A097A1}" destId="{17EC93B8-55E0-9144-9992-C708C599B9D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22729B-35D9-422B-B15F-5750E0E1D50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725754B-7AB9-41E5-BA1B-9A87EF974B36}">
      <dgm:prSet custT="1"/>
      <dgm:spPr/>
      <dgm:t>
        <a:bodyPr/>
        <a:lstStyle/>
        <a:p>
          <a:r>
            <a:rPr lang="en-US" sz="3600" dirty="0"/>
            <a:t>Listen despite assumptions</a:t>
          </a:r>
        </a:p>
      </dgm:t>
    </dgm:pt>
    <dgm:pt modelId="{3D2E4FCE-951D-471C-8876-83EA3BC6B739}" type="parTrans" cxnId="{AA47C664-075A-4B43-841D-9E9424EF9201}">
      <dgm:prSet/>
      <dgm:spPr/>
      <dgm:t>
        <a:bodyPr/>
        <a:lstStyle/>
        <a:p>
          <a:endParaRPr lang="en-US"/>
        </a:p>
      </dgm:t>
    </dgm:pt>
    <dgm:pt modelId="{91BB390B-3E97-4B4D-8EB2-C4DEEB553253}" type="sibTrans" cxnId="{AA47C664-075A-4B43-841D-9E9424EF9201}">
      <dgm:prSet/>
      <dgm:spPr/>
      <dgm:t>
        <a:bodyPr/>
        <a:lstStyle/>
        <a:p>
          <a:endParaRPr lang="en-US"/>
        </a:p>
      </dgm:t>
    </dgm:pt>
    <dgm:pt modelId="{4B8B12FB-0F80-4082-8C31-9DFDA1999227}">
      <dgm:prSet custT="1"/>
      <dgm:spPr/>
      <dgm:t>
        <a:bodyPr/>
        <a:lstStyle/>
        <a:p>
          <a:r>
            <a:rPr lang="en-US" sz="3600" dirty="0"/>
            <a:t>Demonstrate empathy/compassion</a:t>
          </a:r>
        </a:p>
      </dgm:t>
    </dgm:pt>
    <dgm:pt modelId="{1D120A0B-CBBA-48A0-B89A-4E60BBEE1637}" type="parTrans" cxnId="{F554B3FD-E348-4B1E-9211-AEC0A6F16E90}">
      <dgm:prSet/>
      <dgm:spPr/>
      <dgm:t>
        <a:bodyPr/>
        <a:lstStyle/>
        <a:p>
          <a:endParaRPr lang="en-US"/>
        </a:p>
      </dgm:t>
    </dgm:pt>
    <dgm:pt modelId="{E390AB86-E8C6-47EB-A940-5A48CEF0B722}" type="sibTrans" cxnId="{F554B3FD-E348-4B1E-9211-AEC0A6F16E90}">
      <dgm:prSet/>
      <dgm:spPr/>
      <dgm:t>
        <a:bodyPr/>
        <a:lstStyle/>
        <a:p>
          <a:endParaRPr lang="en-US"/>
        </a:p>
      </dgm:t>
    </dgm:pt>
    <dgm:pt modelId="{71C2650A-BFC4-4A19-B02C-CE5831A7A895}">
      <dgm:prSet custT="1"/>
      <dgm:spPr/>
      <dgm:t>
        <a:bodyPr/>
        <a:lstStyle/>
        <a:p>
          <a:r>
            <a:rPr lang="en-US" sz="3600" dirty="0"/>
            <a:t>Use research</a:t>
          </a:r>
        </a:p>
      </dgm:t>
    </dgm:pt>
    <dgm:pt modelId="{90B13106-114D-4408-A1B6-ADBA9A736CD3}" type="parTrans" cxnId="{764DCF45-2BE9-4D45-91D6-0DC1B489F3CF}">
      <dgm:prSet/>
      <dgm:spPr/>
      <dgm:t>
        <a:bodyPr/>
        <a:lstStyle/>
        <a:p>
          <a:endParaRPr lang="en-US"/>
        </a:p>
      </dgm:t>
    </dgm:pt>
    <dgm:pt modelId="{4436F2E5-EC57-40BF-9479-6BF8B0636EAB}" type="sibTrans" cxnId="{764DCF45-2BE9-4D45-91D6-0DC1B489F3CF}">
      <dgm:prSet/>
      <dgm:spPr/>
      <dgm:t>
        <a:bodyPr/>
        <a:lstStyle/>
        <a:p>
          <a:endParaRPr lang="en-US"/>
        </a:p>
      </dgm:t>
    </dgm:pt>
    <dgm:pt modelId="{2B3EFADA-2466-4C0A-B819-0088EBA20A2C}">
      <dgm:prSet custT="1"/>
      <dgm:spPr/>
      <dgm:t>
        <a:bodyPr/>
        <a:lstStyle/>
        <a:p>
          <a:r>
            <a:rPr lang="en-US" sz="3600" dirty="0"/>
            <a:t>Share</a:t>
          </a:r>
          <a:r>
            <a:rPr lang="en-US" sz="3600" baseline="0" dirty="0"/>
            <a:t> activities (CANVAS) </a:t>
          </a:r>
          <a:endParaRPr lang="en-US" sz="3600" dirty="0"/>
        </a:p>
      </dgm:t>
    </dgm:pt>
    <dgm:pt modelId="{8AFD4306-EE44-41E8-B272-9DEA682F759C}" type="parTrans" cxnId="{DAAD1AF8-583E-4B7A-90A6-B67599BA7C28}">
      <dgm:prSet/>
      <dgm:spPr/>
      <dgm:t>
        <a:bodyPr/>
        <a:lstStyle/>
        <a:p>
          <a:endParaRPr lang="en-US"/>
        </a:p>
      </dgm:t>
    </dgm:pt>
    <dgm:pt modelId="{82F04DE5-A15C-4F16-BC9B-E7AC3F42D1D0}" type="sibTrans" cxnId="{DAAD1AF8-583E-4B7A-90A6-B67599BA7C28}">
      <dgm:prSet/>
      <dgm:spPr/>
      <dgm:t>
        <a:bodyPr/>
        <a:lstStyle/>
        <a:p>
          <a:endParaRPr lang="en-US"/>
        </a:p>
      </dgm:t>
    </dgm:pt>
    <dgm:pt modelId="{E92FD3EA-09B6-4871-A93A-0E27E2BFCFE6}" type="pres">
      <dgm:prSet presAssocID="{B122729B-35D9-422B-B15F-5750E0E1D502}" presName="root" presStyleCnt="0">
        <dgm:presLayoutVars>
          <dgm:dir/>
          <dgm:resizeHandles val="exact"/>
        </dgm:presLayoutVars>
      </dgm:prSet>
      <dgm:spPr/>
    </dgm:pt>
    <dgm:pt modelId="{21739648-40E8-4C11-B9B6-C11E4B981710}" type="pres">
      <dgm:prSet presAssocID="{A725754B-7AB9-41E5-BA1B-9A87EF974B36}" presName="compNode" presStyleCnt="0"/>
      <dgm:spPr/>
    </dgm:pt>
    <dgm:pt modelId="{226F4CE7-E0DC-4ABF-856E-402C2513DC49}" type="pres">
      <dgm:prSet presAssocID="{A725754B-7AB9-41E5-BA1B-9A87EF974B36}" presName="bgRect" presStyleLbl="bgShp" presStyleIdx="0" presStyleCnt="4"/>
      <dgm:spPr/>
    </dgm:pt>
    <dgm:pt modelId="{ADFB0BF3-B2CD-44F4-A918-CF940C9C936C}" type="pres">
      <dgm:prSet presAssocID="{A725754B-7AB9-41E5-BA1B-9A87EF974B3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"/>
        </a:ext>
      </dgm:extLst>
    </dgm:pt>
    <dgm:pt modelId="{C75C5FC8-72B3-42EC-9BBC-79D277CF53AB}" type="pres">
      <dgm:prSet presAssocID="{A725754B-7AB9-41E5-BA1B-9A87EF974B36}" presName="spaceRect" presStyleCnt="0"/>
      <dgm:spPr/>
    </dgm:pt>
    <dgm:pt modelId="{7B0D7BB2-E86B-452A-BA59-3AF6C68B5426}" type="pres">
      <dgm:prSet presAssocID="{A725754B-7AB9-41E5-BA1B-9A87EF974B36}" presName="parTx" presStyleLbl="revTx" presStyleIdx="0" presStyleCnt="4">
        <dgm:presLayoutVars>
          <dgm:chMax val="0"/>
          <dgm:chPref val="0"/>
        </dgm:presLayoutVars>
      </dgm:prSet>
      <dgm:spPr/>
    </dgm:pt>
    <dgm:pt modelId="{2E9FDD05-E814-4D8A-8B97-936C83931F4F}" type="pres">
      <dgm:prSet presAssocID="{91BB390B-3E97-4B4D-8EB2-C4DEEB553253}" presName="sibTrans" presStyleCnt="0"/>
      <dgm:spPr/>
    </dgm:pt>
    <dgm:pt modelId="{02C80DD8-9D59-4D88-84D2-D3C4434FCEDF}" type="pres">
      <dgm:prSet presAssocID="{4B8B12FB-0F80-4082-8C31-9DFDA1999227}" presName="compNode" presStyleCnt="0"/>
      <dgm:spPr/>
    </dgm:pt>
    <dgm:pt modelId="{69C924D0-5A34-4D71-9439-5FAE8CB733B0}" type="pres">
      <dgm:prSet presAssocID="{4B8B12FB-0F80-4082-8C31-9DFDA1999227}" presName="bgRect" presStyleLbl="bgShp" presStyleIdx="1" presStyleCnt="4"/>
      <dgm:spPr/>
    </dgm:pt>
    <dgm:pt modelId="{C3900852-FE0F-42F2-81BB-4DD52AEDB956}" type="pres">
      <dgm:prSet presAssocID="{4B8B12FB-0F80-4082-8C31-9DFDA199922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0AF18633-CFCC-4CF8-AD3D-300B567E9B50}" type="pres">
      <dgm:prSet presAssocID="{4B8B12FB-0F80-4082-8C31-9DFDA1999227}" presName="spaceRect" presStyleCnt="0"/>
      <dgm:spPr/>
    </dgm:pt>
    <dgm:pt modelId="{16392DE4-3BD7-4708-A6DA-D75F7E86DE83}" type="pres">
      <dgm:prSet presAssocID="{4B8B12FB-0F80-4082-8C31-9DFDA1999227}" presName="parTx" presStyleLbl="revTx" presStyleIdx="1" presStyleCnt="4">
        <dgm:presLayoutVars>
          <dgm:chMax val="0"/>
          <dgm:chPref val="0"/>
        </dgm:presLayoutVars>
      </dgm:prSet>
      <dgm:spPr/>
    </dgm:pt>
    <dgm:pt modelId="{BDA12CDD-01CF-4937-918C-9E116C506A94}" type="pres">
      <dgm:prSet presAssocID="{E390AB86-E8C6-47EB-A940-5A48CEF0B722}" presName="sibTrans" presStyleCnt="0"/>
      <dgm:spPr/>
    </dgm:pt>
    <dgm:pt modelId="{07802E67-86B1-483C-8123-B52284B26152}" type="pres">
      <dgm:prSet presAssocID="{71C2650A-BFC4-4A19-B02C-CE5831A7A895}" presName="compNode" presStyleCnt="0"/>
      <dgm:spPr/>
    </dgm:pt>
    <dgm:pt modelId="{42AAF42E-4C85-4B25-ADF7-A057E937CFFA}" type="pres">
      <dgm:prSet presAssocID="{71C2650A-BFC4-4A19-B02C-CE5831A7A895}" presName="bgRect" presStyleLbl="bgShp" presStyleIdx="2" presStyleCnt="4"/>
      <dgm:spPr/>
    </dgm:pt>
    <dgm:pt modelId="{38623959-2131-480F-8977-C16B940A7428}" type="pres">
      <dgm:prSet presAssocID="{71C2650A-BFC4-4A19-B02C-CE5831A7A89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search"/>
        </a:ext>
      </dgm:extLst>
    </dgm:pt>
    <dgm:pt modelId="{19970BBC-B5A6-48B4-9858-E3D401C49BA7}" type="pres">
      <dgm:prSet presAssocID="{71C2650A-BFC4-4A19-B02C-CE5831A7A895}" presName="spaceRect" presStyleCnt="0"/>
      <dgm:spPr/>
    </dgm:pt>
    <dgm:pt modelId="{2B93F5EE-C3A3-463A-B720-44FEF0FF9724}" type="pres">
      <dgm:prSet presAssocID="{71C2650A-BFC4-4A19-B02C-CE5831A7A895}" presName="parTx" presStyleLbl="revTx" presStyleIdx="2" presStyleCnt="4">
        <dgm:presLayoutVars>
          <dgm:chMax val="0"/>
          <dgm:chPref val="0"/>
        </dgm:presLayoutVars>
      </dgm:prSet>
      <dgm:spPr/>
    </dgm:pt>
    <dgm:pt modelId="{1BDBB347-28EF-4A43-9B2E-FAE839B42C71}" type="pres">
      <dgm:prSet presAssocID="{4436F2E5-EC57-40BF-9479-6BF8B0636EAB}" presName="sibTrans" presStyleCnt="0"/>
      <dgm:spPr/>
    </dgm:pt>
    <dgm:pt modelId="{7EFEB3F5-9A6E-46B0-A17F-89238FCF0ADC}" type="pres">
      <dgm:prSet presAssocID="{2B3EFADA-2466-4C0A-B819-0088EBA20A2C}" presName="compNode" presStyleCnt="0"/>
      <dgm:spPr/>
    </dgm:pt>
    <dgm:pt modelId="{FCBF834D-9CEA-42A5-9E96-D95A97F3F89B}" type="pres">
      <dgm:prSet presAssocID="{2B3EFADA-2466-4C0A-B819-0088EBA20A2C}" presName="bgRect" presStyleLbl="bgShp" presStyleIdx="3" presStyleCnt="4"/>
      <dgm:spPr/>
    </dgm:pt>
    <dgm:pt modelId="{251FC7F0-C09C-4398-A1C4-ECB12D51B8AF}" type="pres">
      <dgm:prSet presAssocID="{2B3EFADA-2466-4C0A-B819-0088EBA20A2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81FC5AE0-9637-4F98-8CC3-6981C17A5D39}" type="pres">
      <dgm:prSet presAssocID="{2B3EFADA-2466-4C0A-B819-0088EBA20A2C}" presName="spaceRect" presStyleCnt="0"/>
      <dgm:spPr/>
    </dgm:pt>
    <dgm:pt modelId="{A4938163-52F9-4412-B66E-7A9FF62C1C9A}" type="pres">
      <dgm:prSet presAssocID="{2B3EFADA-2466-4C0A-B819-0088EBA20A2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E12420A-8946-4C2E-BADF-9431860A2841}" type="presOf" srcId="{71C2650A-BFC4-4A19-B02C-CE5831A7A895}" destId="{2B93F5EE-C3A3-463A-B720-44FEF0FF9724}" srcOrd="0" destOrd="0" presId="urn:microsoft.com/office/officeart/2018/2/layout/IconVerticalSolidList"/>
    <dgm:cxn modelId="{B39A391D-1D1C-4B36-808C-B457AC3D09B3}" type="presOf" srcId="{2B3EFADA-2466-4C0A-B819-0088EBA20A2C}" destId="{A4938163-52F9-4412-B66E-7A9FF62C1C9A}" srcOrd="0" destOrd="0" presId="urn:microsoft.com/office/officeart/2018/2/layout/IconVerticalSolidList"/>
    <dgm:cxn modelId="{5D429C28-9698-4635-92FB-E6446680A629}" type="presOf" srcId="{A725754B-7AB9-41E5-BA1B-9A87EF974B36}" destId="{7B0D7BB2-E86B-452A-BA59-3AF6C68B5426}" srcOrd="0" destOrd="0" presId="urn:microsoft.com/office/officeart/2018/2/layout/IconVerticalSolidList"/>
    <dgm:cxn modelId="{764DCF45-2BE9-4D45-91D6-0DC1B489F3CF}" srcId="{B122729B-35D9-422B-B15F-5750E0E1D502}" destId="{71C2650A-BFC4-4A19-B02C-CE5831A7A895}" srcOrd="2" destOrd="0" parTransId="{90B13106-114D-4408-A1B6-ADBA9A736CD3}" sibTransId="{4436F2E5-EC57-40BF-9479-6BF8B0636EAB}"/>
    <dgm:cxn modelId="{6E9A7249-528C-43E7-8BB7-B662114182DD}" type="presOf" srcId="{4B8B12FB-0F80-4082-8C31-9DFDA1999227}" destId="{16392DE4-3BD7-4708-A6DA-D75F7E86DE83}" srcOrd="0" destOrd="0" presId="urn:microsoft.com/office/officeart/2018/2/layout/IconVerticalSolidList"/>
    <dgm:cxn modelId="{9D281B58-E181-4185-8D54-828AA1756A8C}" type="presOf" srcId="{B122729B-35D9-422B-B15F-5750E0E1D502}" destId="{E92FD3EA-09B6-4871-A93A-0E27E2BFCFE6}" srcOrd="0" destOrd="0" presId="urn:microsoft.com/office/officeart/2018/2/layout/IconVerticalSolidList"/>
    <dgm:cxn modelId="{AA47C664-075A-4B43-841D-9E9424EF9201}" srcId="{B122729B-35D9-422B-B15F-5750E0E1D502}" destId="{A725754B-7AB9-41E5-BA1B-9A87EF974B36}" srcOrd="0" destOrd="0" parTransId="{3D2E4FCE-951D-471C-8876-83EA3BC6B739}" sibTransId="{91BB390B-3E97-4B4D-8EB2-C4DEEB553253}"/>
    <dgm:cxn modelId="{DAAD1AF8-583E-4B7A-90A6-B67599BA7C28}" srcId="{B122729B-35D9-422B-B15F-5750E0E1D502}" destId="{2B3EFADA-2466-4C0A-B819-0088EBA20A2C}" srcOrd="3" destOrd="0" parTransId="{8AFD4306-EE44-41E8-B272-9DEA682F759C}" sibTransId="{82F04DE5-A15C-4F16-BC9B-E7AC3F42D1D0}"/>
    <dgm:cxn modelId="{F554B3FD-E348-4B1E-9211-AEC0A6F16E90}" srcId="{B122729B-35D9-422B-B15F-5750E0E1D502}" destId="{4B8B12FB-0F80-4082-8C31-9DFDA1999227}" srcOrd="1" destOrd="0" parTransId="{1D120A0B-CBBA-48A0-B89A-4E60BBEE1637}" sibTransId="{E390AB86-E8C6-47EB-A940-5A48CEF0B722}"/>
    <dgm:cxn modelId="{EA255E83-7411-43E6-8885-8C1A96250CB9}" type="presParOf" srcId="{E92FD3EA-09B6-4871-A93A-0E27E2BFCFE6}" destId="{21739648-40E8-4C11-B9B6-C11E4B981710}" srcOrd="0" destOrd="0" presId="urn:microsoft.com/office/officeart/2018/2/layout/IconVerticalSolidList"/>
    <dgm:cxn modelId="{B567E1D3-2FB5-444F-B0BB-871DEC6486CF}" type="presParOf" srcId="{21739648-40E8-4C11-B9B6-C11E4B981710}" destId="{226F4CE7-E0DC-4ABF-856E-402C2513DC49}" srcOrd="0" destOrd="0" presId="urn:microsoft.com/office/officeart/2018/2/layout/IconVerticalSolidList"/>
    <dgm:cxn modelId="{07184A45-0FE5-4215-A16E-758EFE8894BF}" type="presParOf" srcId="{21739648-40E8-4C11-B9B6-C11E4B981710}" destId="{ADFB0BF3-B2CD-44F4-A918-CF940C9C936C}" srcOrd="1" destOrd="0" presId="urn:microsoft.com/office/officeart/2018/2/layout/IconVerticalSolidList"/>
    <dgm:cxn modelId="{5424616F-5499-4D0F-9E34-1B21CE18A51C}" type="presParOf" srcId="{21739648-40E8-4C11-B9B6-C11E4B981710}" destId="{C75C5FC8-72B3-42EC-9BBC-79D277CF53AB}" srcOrd="2" destOrd="0" presId="urn:microsoft.com/office/officeart/2018/2/layout/IconVerticalSolidList"/>
    <dgm:cxn modelId="{A9F7AF79-7378-47C8-8579-9BFABAE0549E}" type="presParOf" srcId="{21739648-40E8-4C11-B9B6-C11E4B981710}" destId="{7B0D7BB2-E86B-452A-BA59-3AF6C68B5426}" srcOrd="3" destOrd="0" presId="urn:microsoft.com/office/officeart/2018/2/layout/IconVerticalSolidList"/>
    <dgm:cxn modelId="{94461271-9C55-452A-81BD-412EDEBDB56E}" type="presParOf" srcId="{E92FD3EA-09B6-4871-A93A-0E27E2BFCFE6}" destId="{2E9FDD05-E814-4D8A-8B97-936C83931F4F}" srcOrd="1" destOrd="0" presId="urn:microsoft.com/office/officeart/2018/2/layout/IconVerticalSolidList"/>
    <dgm:cxn modelId="{C1B19DC6-0548-4F8E-927A-9045FD2A22DA}" type="presParOf" srcId="{E92FD3EA-09B6-4871-A93A-0E27E2BFCFE6}" destId="{02C80DD8-9D59-4D88-84D2-D3C4434FCEDF}" srcOrd="2" destOrd="0" presId="urn:microsoft.com/office/officeart/2018/2/layout/IconVerticalSolidList"/>
    <dgm:cxn modelId="{F5CCB4DB-4725-4669-A291-17F5926B64AA}" type="presParOf" srcId="{02C80DD8-9D59-4D88-84D2-D3C4434FCEDF}" destId="{69C924D0-5A34-4D71-9439-5FAE8CB733B0}" srcOrd="0" destOrd="0" presId="urn:microsoft.com/office/officeart/2018/2/layout/IconVerticalSolidList"/>
    <dgm:cxn modelId="{4FB1EEDC-558B-4CD0-B8EE-C1446B6A0B91}" type="presParOf" srcId="{02C80DD8-9D59-4D88-84D2-D3C4434FCEDF}" destId="{C3900852-FE0F-42F2-81BB-4DD52AEDB956}" srcOrd="1" destOrd="0" presId="urn:microsoft.com/office/officeart/2018/2/layout/IconVerticalSolidList"/>
    <dgm:cxn modelId="{0AA4BC3E-9866-4602-BBEF-8FD20CB9C8AA}" type="presParOf" srcId="{02C80DD8-9D59-4D88-84D2-D3C4434FCEDF}" destId="{0AF18633-CFCC-4CF8-AD3D-300B567E9B50}" srcOrd="2" destOrd="0" presId="urn:microsoft.com/office/officeart/2018/2/layout/IconVerticalSolidList"/>
    <dgm:cxn modelId="{5CEF6927-9009-4190-B52B-E6BAA9F42F16}" type="presParOf" srcId="{02C80DD8-9D59-4D88-84D2-D3C4434FCEDF}" destId="{16392DE4-3BD7-4708-A6DA-D75F7E86DE83}" srcOrd="3" destOrd="0" presId="urn:microsoft.com/office/officeart/2018/2/layout/IconVerticalSolidList"/>
    <dgm:cxn modelId="{B189905E-10A7-4535-A9D6-3C540AD922AE}" type="presParOf" srcId="{E92FD3EA-09B6-4871-A93A-0E27E2BFCFE6}" destId="{BDA12CDD-01CF-4937-918C-9E116C506A94}" srcOrd="3" destOrd="0" presId="urn:microsoft.com/office/officeart/2018/2/layout/IconVerticalSolidList"/>
    <dgm:cxn modelId="{DBDCAC76-0041-46E1-A3DD-1D9CD6574A63}" type="presParOf" srcId="{E92FD3EA-09B6-4871-A93A-0E27E2BFCFE6}" destId="{07802E67-86B1-483C-8123-B52284B26152}" srcOrd="4" destOrd="0" presId="urn:microsoft.com/office/officeart/2018/2/layout/IconVerticalSolidList"/>
    <dgm:cxn modelId="{6A05AC4F-B857-4D83-96B0-D028E3052503}" type="presParOf" srcId="{07802E67-86B1-483C-8123-B52284B26152}" destId="{42AAF42E-4C85-4B25-ADF7-A057E937CFFA}" srcOrd="0" destOrd="0" presId="urn:microsoft.com/office/officeart/2018/2/layout/IconVerticalSolidList"/>
    <dgm:cxn modelId="{0A92DC92-0538-402E-B0D3-274C78B707E7}" type="presParOf" srcId="{07802E67-86B1-483C-8123-B52284B26152}" destId="{38623959-2131-480F-8977-C16B940A7428}" srcOrd="1" destOrd="0" presId="urn:microsoft.com/office/officeart/2018/2/layout/IconVerticalSolidList"/>
    <dgm:cxn modelId="{C83EBA8A-4080-4AFA-BB91-9BED7D03997E}" type="presParOf" srcId="{07802E67-86B1-483C-8123-B52284B26152}" destId="{19970BBC-B5A6-48B4-9858-E3D401C49BA7}" srcOrd="2" destOrd="0" presId="urn:microsoft.com/office/officeart/2018/2/layout/IconVerticalSolidList"/>
    <dgm:cxn modelId="{ACF2273F-E4A3-4726-B8F7-0C17652A4EAA}" type="presParOf" srcId="{07802E67-86B1-483C-8123-B52284B26152}" destId="{2B93F5EE-C3A3-463A-B720-44FEF0FF9724}" srcOrd="3" destOrd="0" presId="urn:microsoft.com/office/officeart/2018/2/layout/IconVerticalSolidList"/>
    <dgm:cxn modelId="{CBB57DFC-A243-405E-8763-B2AD381EA966}" type="presParOf" srcId="{E92FD3EA-09B6-4871-A93A-0E27E2BFCFE6}" destId="{1BDBB347-28EF-4A43-9B2E-FAE839B42C71}" srcOrd="5" destOrd="0" presId="urn:microsoft.com/office/officeart/2018/2/layout/IconVerticalSolidList"/>
    <dgm:cxn modelId="{0ED4EEAE-C3E2-4FF6-9AD4-46FF14CD0419}" type="presParOf" srcId="{E92FD3EA-09B6-4871-A93A-0E27E2BFCFE6}" destId="{7EFEB3F5-9A6E-46B0-A17F-89238FCF0ADC}" srcOrd="6" destOrd="0" presId="urn:microsoft.com/office/officeart/2018/2/layout/IconVerticalSolidList"/>
    <dgm:cxn modelId="{D4634AFB-9994-412D-A5B8-2DECBF04B7B6}" type="presParOf" srcId="{7EFEB3F5-9A6E-46B0-A17F-89238FCF0ADC}" destId="{FCBF834D-9CEA-42A5-9E96-D95A97F3F89B}" srcOrd="0" destOrd="0" presId="urn:microsoft.com/office/officeart/2018/2/layout/IconVerticalSolidList"/>
    <dgm:cxn modelId="{119C5046-6EEA-4B79-9865-6B24C0469FBD}" type="presParOf" srcId="{7EFEB3F5-9A6E-46B0-A17F-89238FCF0ADC}" destId="{251FC7F0-C09C-4398-A1C4-ECB12D51B8AF}" srcOrd="1" destOrd="0" presId="urn:microsoft.com/office/officeart/2018/2/layout/IconVerticalSolidList"/>
    <dgm:cxn modelId="{9289672A-BF31-4F58-BA57-7DA01E64D0C0}" type="presParOf" srcId="{7EFEB3F5-9A6E-46B0-A17F-89238FCF0ADC}" destId="{81FC5AE0-9637-4F98-8CC3-6981C17A5D39}" srcOrd="2" destOrd="0" presId="urn:microsoft.com/office/officeart/2018/2/layout/IconVerticalSolidList"/>
    <dgm:cxn modelId="{53608BD9-47E5-40B2-9ABD-E83B3895C423}" type="presParOf" srcId="{7EFEB3F5-9A6E-46B0-A17F-89238FCF0ADC}" destId="{A4938163-52F9-4412-B66E-7A9FF62C1C9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C2924C-5B50-4C09-88C7-336D62BCD67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A058D27-59E4-442F-BB8B-47186D0737CD}">
      <dgm:prSet custT="1"/>
      <dgm:spPr/>
      <dgm:t>
        <a:bodyPr/>
        <a:lstStyle/>
        <a:p>
          <a:r>
            <a:rPr lang="en-US" sz="3600"/>
            <a:t>English course with ESL co-</a:t>
          </a:r>
          <a:r>
            <a:rPr lang="en-US" sz="3600" err="1"/>
            <a:t>req</a:t>
          </a:r>
          <a:endParaRPr lang="en-US" sz="3600"/>
        </a:p>
      </dgm:t>
    </dgm:pt>
    <dgm:pt modelId="{BA0AA0E0-2645-46CA-A120-49247649B823}" type="parTrans" cxnId="{127DBF72-32BF-4C95-B15A-629672DB8B2E}">
      <dgm:prSet/>
      <dgm:spPr/>
      <dgm:t>
        <a:bodyPr/>
        <a:lstStyle/>
        <a:p>
          <a:endParaRPr lang="en-US"/>
        </a:p>
      </dgm:t>
    </dgm:pt>
    <dgm:pt modelId="{3111C4BF-34FF-4DDD-911A-6B0E303379E0}" type="sibTrans" cxnId="{127DBF72-32BF-4C95-B15A-629672DB8B2E}">
      <dgm:prSet/>
      <dgm:spPr/>
      <dgm:t>
        <a:bodyPr/>
        <a:lstStyle/>
        <a:p>
          <a:endParaRPr lang="en-US"/>
        </a:p>
      </dgm:t>
    </dgm:pt>
    <dgm:pt modelId="{52BEA944-63CC-4CB2-9C7C-A57C938C27ED}">
      <dgm:prSet custT="1"/>
      <dgm:spPr/>
      <dgm:t>
        <a:bodyPr/>
        <a:lstStyle/>
        <a:p>
          <a:r>
            <a:rPr lang="en-US" sz="3600"/>
            <a:t>Supplemental course with ESL Instructor</a:t>
          </a:r>
        </a:p>
      </dgm:t>
    </dgm:pt>
    <dgm:pt modelId="{FC7466EB-0A18-4D27-B9F9-4EB088877735}" type="parTrans" cxnId="{066D851F-6ED7-446A-87E8-C4C6F599D2DF}">
      <dgm:prSet/>
      <dgm:spPr/>
      <dgm:t>
        <a:bodyPr/>
        <a:lstStyle/>
        <a:p>
          <a:endParaRPr lang="en-US"/>
        </a:p>
      </dgm:t>
    </dgm:pt>
    <dgm:pt modelId="{BF510FDB-5150-47DA-AD18-82BA8FA7C715}" type="sibTrans" cxnId="{066D851F-6ED7-446A-87E8-C4C6F599D2DF}">
      <dgm:prSet/>
      <dgm:spPr/>
      <dgm:t>
        <a:bodyPr/>
        <a:lstStyle/>
        <a:p>
          <a:endParaRPr lang="en-US"/>
        </a:p>
      </dgm:t>
    </dgm:pt>
    <dgm:pt modelId="{2ED2C5B0-4525-4A47-AEFA-594E65081C7B}">
      <dgm:prSet custT="1"/>
      <dgm:spPr/>
      <dgm:t>
        <a:bodyPr/>
        <a:lstStyle/>
        <a:p>
          <a:r>
            <a:rPr lang="en-US" sz="3600"/>
            <a:t>Co-teaching</a:t>
          </a:r>
        </a:p>
      </dgm:t>
    </dgm:pt>
    <dgm:pt modelId="{AFF6CED1-D044-4F79-8C0F-050C24F2A202}" type="parTrans" cxnId="{0462B33A-C84C-4A4B-B782-B384ABB19FF6}">
      <dgm:prSet/>
      <dgm:spPr/>
      <dgm:t>
        <a:bodyPr/>
        <a:lstStyle/>
        <a:p>
          <a:endParaRPr lang="en-US"/>
        </a:p>
      </dgm:t>
    </dgm:pt>
    <dgm:pt modelId="{631A20DD-76A6-4638-934C-412044AF14A2}" type="sibTrans" cxnId="{0462B33A-C84C-4A4B-B782-B384ABB19FF6}">
      <dgm:prSet/>
      <dgm:spPr/>
      <dgm:t>
        <a:bodyPr/>
        <a:lstStyle/>
        <a:p>
          <a:endParaRPr lang="en-US"/>
        </a:p>
      </dgm:t>
    </dgm:pt>
    <dgm:pt modelId="{2D169211-780C-42FB-84D0-C320192568AE}">
      <dgm:prSet custT="1"/>
      <dgm:spPr/>
      <dgm:t>
        <a:bodyPr/>
        <a:lstStyle/>
        <a:p>
          <a:r>
            <a:rPr lang="en-US" sz="3600"/>
            <a:t>Informed teaching</a:t>
          </a:r>
        </a:p>
      </dgm:t>
    </dgm:pt>
    <dgm:pt modelId="{CDC76FA2-197E-4B1C-9D77-936A19D949C8}" type="parTrans" cxnId="{5C8ADE1B-80DF-4758-9E36-5FE5A69126AF}">
      <dgm:prSet/>
      <dgm:spPr/>
      <dgm:t>
        <a:bodyPr/>
        <a:lstStyle/>
        <a:p>
          <a:endParaRPr lang="en-US"/>
        </a:p>
      </dgm:t>
    </dgm:pt>
    <dgm:pt modelId="{D3DC2EA0-2DA2-4688-8F71-7F054EFD0B8D}" type="sibTrans" cxnId="{5C8ADE1B-80DF-4758-9E36-5FE5A69126AF}">
      <dgm:prSet/>
      <dgm:spPr/>
      <dgm:t>
        <a:bodyPr/>
        <a:lstStyle/>
        <a:p>
          <a:endParaRPr lang="en-US"/>
        </a:p>
      </dgm:t>
    </dgm:pt>
    <dgm:pt modelId="{3B7C1B4A-95E5-4C4B-80EC-6EC4B4F42353}" type="pres">
      <dgm:prSet presAssocID="{8EC2924C-5B50-4C09-88C7-336D62BCD677}" presName="linear" presStyleCnt="0">
        <dgm:presLayoutVars>
          <dgm:animLvl val="lvl"/>
          <dgm:resizeHandles val="exact"/>
        </dgm:presLayoutVars>
      </dgm:prSet>
      <dgm:spPr/>
    </dgm:pt>
    <dgm:pt modelId="{78AD7E58-2303-8B44-8DFC-2658701192D6}" type="pres">
      <dgm:prSet presAssocID="{2A058D27-59E4-442F-BB8B-47186D0737C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A0E3C85-7976-5E46-A48D-65C691798F48}" type="pres">
      <dgm:prSet presAssocID="{3111C4BF-34FF-4DDD-911A-6B0E303379E0}" presName="spacer" presStyleCnt="0"/>
      <dgm:spPr/>
    </dgm:pt>
    <dgm:pt modelId="{25F1A8EA-281B-124A-8A08-C2B513564ECE}" type="pres">
      <dgm:prSet presAssocID="{52BEA944-63CC-4CB2-9C7C-A57C938C27E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9B0723D-6A19-624C-8712-2B4B96CA8D74}" type="pres">
      <dgm:prSet presAssocID="{BF510FDB-5150-47DA-AD18-82BA8FA7C715}" presName="spacer" presStyleCnt="0"/>
      <dgm:spPr/>
    </dgm:pt>
    <dgm:pt modelId="{72482E4F-B19E-064B-8938-B6A4A66690FB}" type="pres">
      <dgm:prSet presAssocID="{2ED2C5B0-4525-4A47-AEFA-594E65081C7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0F4364E-9F6C-314F-8736-A831266AB002}" type="pres">
      <dgm:prSet presAssocID="{631A20DD-76A6-4638-934C-412044AF14A2}" presName="spacer" presStyleCnt="0"/>
      <dgm:spPr/>
    </dgm:pt>
    <dgm:pt modelId="{283575F5-7C18-5846-AEAB-438669E3AC29}" type="pres">
      <dgm:prSet presAssocID="{2D169211-780C-42FB-84D0-C320192568A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C8ADE1B-80DF-4758-9E36-5FE5A69126AF}" srcId="{8EC2924C-5B50-4C09-88C7-336D62BCD677}" destId="{2D169211-780C-42FB-84D0-C320192568AE}" srcOrd="3" destOrd="0" parTransId="{CDC76FA2-197E-4B1C-9D77-936A19D949C8}" sibTransId="{D3DC2EA0-2DA2-4688-8F71-7F054EFD0B8D}"/>
    <dgm:cxn modelId="{066D851F-6ED7-446A-87E8-C4C6F599D2DF}" srcId="{8EC2924C-5B50-4C09-88C7-336D62BCD677}" destId="{52BEA944-63CC-4CB2-9C7C-A57C938C27ED}" srcOrd="1" destOrd="0" parTransId="{FC7466EB-0A18-4D27-B9F9-4EB088877735}" sibTransId="{BF510FDB-5150-47DA-AD18-82BA8FA7C715}"/>
    <dgm:cxn modelId="{0462B33A-C84C-4A4B-B782-B384ABB19FF6}" srcId="{8EC2924C-5B50-4C09-88C7-336D62BCD677}" destId="{2ED2C5B0-4525-4A47-AEFA-594E65081C7B}" srcOrd="2" destOrd="0" parTransId="{AFF6CED1-D044-4F79-8C0F-050C24F2A202}" sibTransId="{631A20DD-76A6-4638-934C-412044AF14A2}"/>
    <dgm:cxn modelId="{E4FABB57-2160-6848-9FCE-56D809DA3813}" type="presOf" srcId="{8EC2924C-5B50-4C09-88C7-336D62BCD677}" destId="{3B7C1B4A-95E5-4C4B-80EC-6EC4B4F42353}" srcOrd="0" destOrd="0" presId="urn:microsoft.com/office/officeart/2005/8/layout/vList2"/>
    <dgm:cxn modelId="{127DBF72-32BF-4C95-B15A-629672DB8B2E}" srcId="{8EC2924C-5B50-4C09-88C7-336D62BCD677}" destId="{2A058D27-59E4-442F-BB8B-47186D0737CD}" srcOrd="0" destOrd="0" parTransId="{BA0AA0E0-2645-46CA-A120-49247649B823}" sibTransId="{3111C4BF-34FF-4DDD-911A-6B0E303379E0}"/>
    <dgm:cxn modelId="{3210B87F-94C6-7C44-93EE-EFB272C34EAE}" type="presOf" srcId="{52BEA944-63CC-4CB2-9C7C-A57C938C27ED}" destId="{25F1A8EA-281B-124A-8A08-C2B513564ECE}" srcOrd="0" destOrd="0" presId="urn:microsoft.com/office/officeart/2005/8/layout/vList2"/>
    <dgm:cxn modelId="{F065C1B9-6313-1A41-B5D1-DCFE0242A953}" type="presOf" srcId="{2A058D27-59E4-442F-BB8B-47186D0737CD}" destId="{78AD7E58-2303-8B44-8DFC-2658701192D6}" srcOrd="0" destOrd="0" presId="urn:microsoft.com/office/officeart/2005/8/layout/vList2"/>
    <dgm:cxn modelId="{3A042BC7-9932-B84D-B0E4-0ACE05E729B4}" type="presOf" srcId="{2ED2C5B0-4525-4A47-AEFA-594E65081C7B}" destId="{72482E4F-B19E-064B-8938-B6A4A66690FB}" srcOrd="0" destOrd="0" presId="urn:microsoft.com/office/officeart/2005/8/layout/vList2"/>
    <dgm:cxn modelId="{FFC2DAD7-3159-9546-876A-E25DEA3A23A8}" type="presOf" srcId="{2D169211-780C-42FB-84D0-C320192568AE}" destId="{283575F5-7C18-5846-AEAB-438669E3AC29}" srcOrd="0" destOrd="0" presId="urn:microsoft.com/office/officeart/2005/8/layout/vList2"/>
    <dgm:cxn modelId="{A458306C-C718-0C4A-9128-D2A15C9FF432}" type="presParOf" srcId="{3B7C1B4A-95E5-4C4B-80EC-6EC4B4F42353}" destId="{78AD7E58-2303-8B44-8DFC-2658701192D6}" srcOrd="0" destOrd="0" presId="urn:microsoft.com/office/officeart/2005/8/layout/vList2"/>
    <dgm:cxn modelId="{F6726BA2-9FCC-7745-87E9-4BC4320BEB3E}" type="presParOf" srcId="{3B7C1B4A-95E5-4C4B-80EC-6EC4B4F42353}" destId="{DA0E3C85-7976-5E46-A48D-65C691798F48}" srcOrd="1" destOrd="0" presId="urn:microsoft.com/office/officeart/2005/8/layout/vList2"/>
    <dgm:cxn modelId="{32D63488-DFE9-344E-B0E3-776AF653216D}" type="presParOf" srcId="{3B7C1B4A-95E5-4C4B-80EC-6EC4B4F42353}" destId="{25F1A8EA-281B-124A-8A08-C2B513564ECE}" srcOrd="2" destOrd="0" presId="urn:microsoft.com/office/officeart/2005/8/layout/vList2"/>
    <dgm:cxn modelId="{EEAAA552-8078-B340-904B-13B9E020AE9C}" type="presParOf" srcId="{3B7C1B4A-95E5-4C4B-80EC-6EC4B4F42353}" destId="{C9B0723D-6A19-624C-8712-2B4B96CA8D74}" srcOrd="3" destOrd="0" presId="urn:microsoft.com/office/officeart/2005/8/layout/vList2"/>
    <dgm:cxn modelId="{9828CB43-7C0D-734B-BD78-43994C13D6A6}" type="presParOf" srcId="{3B7C1B4A-95E5-4C4B-80EC-6EC4B4F42353}" destId="{72482E4F-B19E-064B-8938-B6A4A66690FB}" srcOrd="4" destOrd="0" presId="urn:microsoft.com/office/officeart/2005/8/layout/vList2"/>
    <dgm:cxn modelId="{8414A54D-CBD3-154F-9E81-ED3F0560CD70}" type="presParOf" srcId="{3B7C1B4A-95E5-4C4B-80EC-6EC4B4F42353}" destId="{D0F4364E-9F6C-314F-8736-A831266AB002}" srcOrd="5" destOrd="0" presId="urn:microsoft.com/office/officeart/2005/8/layout/vList2"/>
    <dgm:cxn modelId="{791C5DD6-8616-CE48-B109-1825CB223CA6}" type="presParOf" srcId="{3B7C1B4A-95E5-4C4B-80EC-6EC4B4F42353}" destId="{283575F5-7C18-5846-AEAB-438669E3AC2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4D1E87-F31A-4376-A018-1D6AA9BC2CA3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6D74DF8-A8B2-4F8C-886E-35D0BEFEC237}">
      <dgm:prSet/>
      <dgm:spPr/>
      <dgm:t>
        <a:bodyPr/>
        <a:lstStyle/>
        <a:p>
          <a:r>
            <a:rPr lang="en-US"/>
            <a:t>Faculty</a:t>
          </a:r>
        </a:p>
      </dgm:t>
    </dgm:pt>
    <dgm:pt modelId="{97D90C36-21B4-4B7A-BCE6-3BBD53A07FFC}" type="parTrans" cxnId="{D0DA9CD2-FFAC-4282-992B-442071B0C686}">
      <dgm:prSet/>
      <dgm:spPr/>
      <dgm:t>
        <a:bodyPr/>
        <a:lstStyle/>
        <a:p>
          <a:endParaRPr lang="en-US"/>
        </a:p>
      </dgm:t>
    </dgm:pt>
    <dgm:pt modelId="{A1641329-CEC6-4647-8D2B-7511D9CEE077}" type="sibTrans" cxnId="{D0DA9CD2-FFAC-4282-992B-442071B0C686}">
      <dgm:prSet/>
      <dgm:spPr/>
      <dgm:t>
        <a:bodyPr/>
        <a:lstStyle/>
        <a:p>
          <a:endParaRPr lang="en-US"/>
        </a:p>
      </dgm:t>
    </dgm:pt>
    <dgm:pt modelId="{85A35445-AA13-477E-B2C5-A8FB1F45BBCD}">
      <dgm:prSet/>
      <dgm:spPr/>
      <dgm:t>
        <a:bodyPr/>
        <a:lstStyle/>
        <a:p>
          <a:r>
            <a:rPr lang="en-US"/>
            <a:t>DSPS experts</a:t>
          </a:r>
        </a:p>
      </dgm:t>
    </dgm:pt>
    <dgm:pt modelId="{F4C5FCAC-FDEA-4981-A7A3-AD7EA3AACBB1}" type="parTrans" cxnId="{EA88D8CB-9DA5-4381-9FA4-245DB5E3C390}">
      <dgm:prSet/>
      <dgm:spPr/>
      <dgm:t>
        <a:bodyPr/>
        <a:lstStyle/>
        <a:p>
          <a:endParaRPr lang="en-US"/>
        </a:p>
      </dgm:t>
    </dgm:pt>
    <dgm:pt modelId="{07FEF6F1-4B9B-43BF-A877-7D09DE567405}" type="sibTrans" cxnId="{EA88D8CB-9DA5-4381-9FA4-245DB5E3C390}">
      <dgm:prSet/>
      <dgm:spPr/>
      <dgm:t>
        <a:bodyPr/>
        <a:lstStyle/>
        <a:p>
          <a:endParaRPr lang="en-US"/>
        </a:p>
      </dgm:t>
    </dgm:pt>
    <dgm:pt modelId="{92A0B7D9-C572-489F-B544-4912CB47B008}">
      <dgm:prSet/>
      <dgm:spPr/>
      <dgm:t>
        <a:bodyPr/>
        <a:lstStyle/>
        <a:p>
          <a:r>
            <a:rPr lang="en-US"/>
            <a:t>Admin</a:t>
          </a:r>
        </a:p>
      </dgm:t>
    </dgm:pt>
    <dgm:pt modelId="{9DE629DF-2423-479D-B2A0-29309C111B71}" type="parTrans" cxnId="{AAF70553-9147-4727-8631-4DA45D8A25E5}">
      <dgm:prSet/>
      <dgm:spPr/>
      <dgm:t>
        <a:bodyPr/>
        <a:lstStyle/>
        <a:p>
          <a:endParaRPr lang="en-US"/>
        </a:p>
      </dgm:t>
    </dgm:pt>
    <dgm:pt modelId="{9C6670F5-07D7-4D2A-B301-C4BCD8D0669A}" type="sibTrans" cxnId="{AAF70553-9147-4727-8631-4DA45D8A25E5}">
      <dgm:prSet/>
      <dgm:spPr/>
      <dgm:t>
        <a:bodyPr/>
        <a:lstStyle/>
        <a:p>
          <a:endParaRPr lang="en-US"/>
        </a:p>
      </dgm:t>
    </dgm:pt>
    <dgm:pt modelId="{621276C7-2A23-47D3-9F34-37FCA7AAE630}">
      <dgm:prSet/>
      <dgm:spPr/>
      <dgm:t>
        <a:bodyPr/>
        <a:lstStyle/>
        <a:p>
          <a:r>
            <a:rPr lang="en-US"/>
            <a:t>SGA </a:t>
          </a:r>
        </a:p>
      </dgm:t>
    </dgm:pt>
    <dgm:pt modelId="{4336EFA5-7FA7-4287-B7A2-8DCCED99ECB7}" type="parTrans" cxnId="{D6EBBFE4-F079-456F-8ED7-F63E097480EC}">
      <dgm:prSet/>
      <dgm:spPr/>
      <dgm:t>
        <a:bodyPr/>
        <a:lstStyle/>
        <a:p>
          <a:endParaRPr lang="en-US"/>
        </a:p>
      </dgm:t>
    </dgm:pt>
    <dgm:pt modelId="{D1E81AC7-0DCB-4508-B509-581E79335DE5}" type="sibTrans" cxnId="{D6EBBFE4-F079-456F-8ED7-F63E097480EC}">
      <dgm:prSet/>
      <dgm:spPr/>
      <dgm:t>
        <a:bodyPr/>
        <a:lstStyle/>
        <a:p>
          <a:endParaRPr lang="en-US"/>
        </a:p>
      </dgm:t>
    </dgm:pt>
    <dgm:pt modelId="{83505501-950A-CA48-8B85-F12D851BF0AC}" type="pres">
      <dgm:prSet presAssocID="{AB4D1E87-F31A-4376-A018-1D6AA9BC2CA3}" presName="linear" presStyleCnt="0">
        <dgm:presLayoutVars>
          <dgm:dir/>
          <dgm:animLvl val="lvl"/>
          <dgm:resizeHandles val="exact"/>
        </dgm:presLayoutVars>
      </dgm:prSet>
      <dgm:spPr/>
    </dgm:pt>
    <dgm:pt modelId="{884D303A-9F87-D04B-9247-79102EB2408C}" type="pres">
      <dgm:prSet presAssocID="{76D74DF8-A8B2-4F8C-886E-35D0BEFEC237}" presName="parentLin" presStyleCnt="0"/>
      <dgm:spPr/>
    </dgm:pt>
    <dgm:pt modelId="{FA655A0A-199A-7D49-8E06-1CE0613DA5C2}" type="pres">
      <dgm:prSet presAssocID="{76D74DF8-A8B2-4F8C-886E-35D0BEFEC237}" presName="parentLeftMargin" presStyleLbl="node1" presStyleIdx="0" presStyleCnt="4"/>
      <dgm:spPr/>
    </dgm:pt>
    <dgm:pt modelId="{FE6DE41C-BB43-CE4D-BD22-64A5E26129A4}" type="pres">
      <dgm:prSet presAssocID="{76D74DF8-A8B2-4F8C-886E-35D0BEFEC23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B92AFD8-1203-ED46-909E-9F9B862A108B}" type="pres">
      <dgm:prSet presAssocID="{76D74DF8-A8B2-4F8C-886E-35D0BEFEC237}" presName="negativeSpace" presStyleCnt="0"/>
      <dgm:spPr/>
    </dgm:pt>
    <dgm:pt modelId="{E0FAE426-AC43-1B45-8A4E-32ED8B8ADE2B}" type="pres">
      <dgm:prSet presAssocID="{76D74DF8-A8B2-4F8C-886E-35D0BEFEC237}" presName="childText" presStyleLbl="conFgAcc1" presStyleIdx="0" presStyleCnt="4">
        <dgm:presLayoutVars>
          <dgm:bulletEnabled val="1"/>
        </dgm:presLayoutVars>
      </dgm:prSet>
      <dgm:spPr/>
    </dgm:pt>
    <dgm:pt modelId="{AE0F2CDA-1248-084E-9506-8E29D11B192B}" type="pres">
      <dgm:prSet presAssocID="{A1641329-CEC6-4647-8D2B-7511D9CEE077}" presName="spaceBetweenRectangles" presStyleCnt="0"/>
      <dgm:spPr/>
    </dgm:pt>
    <dgm:pt modelId="{8DDCDF0A-1A42-EC45-9ED4-8BE423885FA3}" type="pres">
      <dgm:prSet presAssocID="{85A35445-AA13-477E-B2C5-A8FB1F45BBCD}" presName="parentLin" presStyleCnt="0"/>
      <dgm:spPr/>
    </dgm:pt>
    <dgm:pt modelId="{A640BDDF-59B4-E649-B71B-2C096C8F34A7}" type="pres">
      <dgm:prSet presAssocID="{85A35445-AA13-477E-B2C5-A8FB1F45BBCD}" presName="parentLeftMargin" presStyleLbl="node1" presStyleIdx="0" presStyleCnt="4"/>
      <dgm:spPr/>
    </dgm:pt>
    <dgm:pt modelId="{015C10C6-7CC9-FA4F-BEEF-AFE5B51B4218}" type="pres">
      <dgm:prSet presAssocID="{85A35445-AA13-477E-B2C5-A8FB1F45BBC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8820CB0-03A2-B64D-8C51-80FBF8123E2F}" type="pres">
      <dgm:prSet presAssocID="{85A35445-AA13-477E-B2C5-A8FB1F45BBCD}" presName="negativeSpace" presStyleCnt="0"/>
      <dgm:spPr/>
    </dgm:pt>
    <dgm:pt modelId="{06A17A73-C0C4-5C4E-9D7F-E7B54516C317}" type="pres">
      <dgm:prSet presAssocID="{85A35445-AA13-477E-B2C5-A8FB1F45BBCD}" presName="childText" presStyleLbl="conFgAcc1" presStyleIdx="1" presStyleCnt="4">
        <dgm:presLayoutVars>
          <dgm:bulletEnabled val="1"/>
        </dgm:presLayoutVars>
      </dgm:prSet>
      <dgm:spPr/>
    </dgm:pt>
    <dgm:pt modelId="{352F3FC9-8AE4-B940-BA25-8CF64C9345DA}" type="pres">
      <dgm:prSet presAssocID="{07FEF6F1-4B9B-43BF-A877-7D09DE567405}" presName="spaceBetweenRectangles" presStyleCnt="0"/>
      <dgm:spPr/>
    </dgm:pt>
    <dgm:pt modelId="{70379DF9-297B-F84C-9210-F054063D2D15}" type="pres">
      <dgm:prSet presAssocID="{92A0B7D9-C572-489F-B544-4912CB47B008}" presName="parentLin" presStyleCnt="0"/>
      <dgm:spPr/>
    </dgm:pt>
    <dgm:pt modelId="{21E26592-FFDB-224C-8F63-5325A75CB4FC}" type="pres">
      <dgm:prSet presAssocID="{92A0B7D9-C572-489F-B544-4912CB47B008}" presName="parentLeftMargin" presStyleLbl="node1" presStyleIdx="1" presStyleCnt="4"/>
      <dgm:spPr/>
    </dgm:pt>
    <dgm:pt modelId="{A520191A-5C73-1D44-B6C4-3FDAFFE00CB7}" type="pres">
      <dgm:prSet presAssocID="{92A0B7D9-C572-489F-B544-4912CB47B00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6B2C7E7-6AFA-A544-A982-6E2116E426B0}" type="pres">
      <dgm:prSet presAssocID="{92A0B7D9-C572-489F-B544-4912CB47B008}" presName="negativeSpace" presStyleCnt="0"/>
      <dgm:spPr/>
    </dgm:pt>
    <dgm:pt modelId="{A5A2715C-BA43-FB4A-903D-7148C7B5AD84}" type="pres">
      <dgm:prSet presAssocID="{92A0B7D9-C572-489F-B544-4912CB47B008}" presName="childText" presStyleLbl="conFgAcc1" presStyleIdx="2" presStyleCnt="4">
        <dgm:presLayoutVars>
          <dgm:bulletEnabled val="1"/>
        </dgm:presLayoutVars>
      </dgm:prSet>
      <dgm:spPr/>
    </dgm:pt>
    <dgm:pt modelId="{73AE1512-F956-9B44-9FC8-2CFBECC131F2}" type="pres">
      <dgm:prSet presAssocID="{9C6670F5-07D7-4D2A-B301-C4BCD8D0669A}" presName="spaceBetweenRectangles" presStyleCnt="0"/>
      <dgm:spPr/>
    </dgm:pt>
    <dgm:pt modelId="{CDBDA026-6D1E-274A-8C6E-3CB95C849247}" type="pres">
      <dgm:prSet presAssocID="{621276C7-2A23-47D3-9F34-37FCA7AAE630}" presName="parentLin" presStyleCnt="0"/>
      <dgm:spPr/>
    </dgm:pt>
    <dgm:pt modelId="{530551A2-4A0E-8640-8281-CCE8C50DBE3A}" type="pres">
      <dgm:prSet presAssocID="{621276C7-2A23-47D3-9F34-37FCA7AAE630}" presName="parentLeftMargin" presStyleLbl="node1" presStyleIdx="2" presStyleCnt="4"/>
      <dgm:spPr/>
    </dgm:pt>
    <dgm:pt modelId="{794EA961-A5C3-4449-8C07-F062B7266251}" type="pres">
      <dgm:prSet presAssocID="{621276C7-2A23-47D3-9F34-37FCA7AAE63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C90B2C5-46E9-C845-9235-BEBF4E1E2207}" type="pres">
      <dgm:prSet presAssocID="{621276C7-2A23-47D3-9F34-37FCA7AAE630}" presName="negativeSpace" presStyleCnt="0"/>
      <dgm:spPr/>
    </dgm:pt>
    <dgm:pt modelId="{872AC2C6-9B50-0947-A420-8831F23A13FF}" type="pres">
      <dgm:prSet presAssocID="{621276C7-2A23-47D3-9F34-37FCA7AAE63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3A35F1D-81E2-834A-8E89-BCE1E8B18197}" type="presOf" srcId="{621276C7-2A23-47D3-9F34-37FCA7AAE630}" destId="{530551A2-4A0E-8640-8281-CCE8C50DBE3A}" srcOrd="0" destOrd="0" presId="urn:microsoft.com/office/officeart/2005/8/layout/list1"/>
    <dgm:cxn modelId="{19AFCD44-4CBD-4D4B-BCAB-56EB1C04ABA9}" type="presOf" srcId="{76D74DF8-A8B2-4F8C-886E-35D0BEFEC237}" destId="{FE6DE41C-BB43-CE4D-BD22-64A5E26129A4}" srcOrd="1" destOrd="0" presId="urn:microsoft.com/office/officeart/2005/8/layout/list1"/>
    <dgm:cxn modelId="{ED1E5449-F968-FE44-B527-8C9240EB2A45}" type="presOf" srcId="{85A35445-AA13-477E-B2C5-A8FB1F45BBCD}" destId="{A640BDDF-59B4-E649-B71B-2C096C8F34A7}" srcOrd="0" destOrd="0" presId="urn:microsoft.com/office/officeart/2005/8/layout/list1"/>
    <dgm:cxn modelId="{AAF70553-9147-4727-8631-4DA45D8A25E5}" srcId="{AB4D1E87-F31A-4376-A018-1D6AA9BC2CA3}" destId="{92A0B7D9-C572-489F-B544-4912CB47B008}" srcOrd="2" destOrd="0" parTransId="{9DE629DF-2423-479D-B2A0-29309C111B71}" sibTransId="{9C6670F5-07D7-4D2A-B301-C4BCD8D0669A}"/>
    <dgm:cxn modelId="{030D186E-498B-C743-831F-04C3C4B3743F}" type="presOf" srcId="{85A35445-AA13-477E-B2C5-A8FB1F45BBCD}" destId="{015C10C6-7CC9-FA4F-BEEF-AFE5B51B4218}" srcOrd="1" destOrd="0" presId="urn:microsoft.com/office/officeart/2005/8/layout/list1"/>
    <dgm:cxn modelId="{7953B3A8-8C98-3B4A-904B-D5AE154048BB}" type="presOf" srcId="{76D74DF8-A8B2-4F8C-886E-35D0BEFEC237}" destId="{FA655A0A-199A-7D49-8E06-1CE0613DA5C2}" srcOrd="0" destOrd="0" presId="urn:microsoft.com/office/officeart/2005/8/layout/list1"/>
    <dgm:cxn modelId="{3DA8D1B7-2B50-284B-9466-5DA7024BE0D5}" type="presOf" srcId="{621276C7-2A23-47D3-9F34-37FCA7AAE630}" destId="{794EA961-A5C3-4449-8C07-F062B7266251}" srcOrd="1" destOrd="0" presId="urn:microsoft.com/office/officeart/2005/8/layout/list1"/>
    <dgm:cxn modelId="{EA88D8CB-9DA5-4381-9FA4-245DB5E3C390}" srcId="{AB4D1E87-F31A-4376-A018-1D6AA9BC2CA3}" destId="{85A35445-AA13-477E-B2C5-A8FB1F45BBCD}" srcOrd="1" destOrd="0" parTransId="{F4C5FCAC-FDEA-4981-A7A3-AD7EA3AACBB1}" sibTransId="{07FEF6F1-4B9B-43BF-A877-7D09DE567405}"/>
    <dgm:cxn modelId="{D0DA9CD2-FFAC-4282-992B-442071B0C686}" srcId="{AB4D1E87-F31A-4376-A018-1D6AA9BC2CA3}" destId="{76D74DF8-A8B2-4F8C-886E-35D0BEFEC237}" srcOrd="0" destOrd="0" parTransId="{97D90C36-21B4-4B7A-BCE6-3BBD53A07FFC}" sibTransId="{A1641329-CEC6-4647-8D2B-7511D9CEE077}"/>
    <dgm:cxn modelId="{91DB25D9-E3A2-1D45-9E68-89DCF150A416}" type="presOf" srcId="{AB4D1E87-F31A-4376-A018-1D6AA9BC2CA3}" destId="{83505501-950A-CA48-8B85-F12D851BF0AC}" srcOrd="0" destOrd="0" presId="urn:microsoft.com/office/officeart/2005/8/layout/list1"/>
    <dgm:cxn modelId="{D6EBBFE4-F079-456F-8ED7-F63E097480EC}" srcId="{AB4D1E87-F31A-4376-A018-1D6AA9BC2CA3}" destId="{621276C7-2A23-47D3-9F34-37FCA7AAE630}" srcOrd="3" destOrd="0" parTransId="{4336EFA5-7FA7-4287-B7A2-8DCCED99ECB7}" sibTransId="{D1E81AC7-0DCB-4508-B509-581E79335DE5}"/>
    <dgm:cxn modelId="{B02D7BEC-5F20-E64D-BB12-3EA7E7AE65FB}" type="presOf" srcId="{92A0B7D9-C572-489F-B544-4912CB47B008}" destId="{21E26592-FFDB-224C-8F63-5325A75CB4FC}" srcOrd="0" destOrd="0" presId="urn:microsoft.com/office/officeart/2005/8/layout/list1"/>
    <dgm:cxn modelId="{1E279AFD-0A81-4540-82D9-CC6701799BE9}" type="presOf" srcId="{92A0B7D9-C572-489F-B544-4912CB47B008}" destId="{A520191A-5C73-1D44-B6C4-3FDAFFE00CB7}" srcOrd="1" destOrd="0" presId="urn:microsoft.com/office/officeart/2005/8/layout/list1"/>
    <dgm:cxn modelId="{0230CCED-57D0-B743-9363-DB2007D7FCC6}" type="presParOf" srcId="{83505501-950A-CA48-8B85-F12D851BF0AC}" destId="{884D303A-9F87-D04B-9247-79102EB2408C}" srcOrd="0" destOrd="0" presId="urn:microsoft.com/office/officeart/2005/8/layout/list1"/>
    <dgm:cxn modelId="{A21AE172-77DC-DD46-8A8F-C16B95980594}" type="presParOf" srcId="{884D303A-9F87-D04B-9247-79102EB2408C}" destId="{FA655A0A-199A-7D49-8E06-1CE0613DA5C2}" srcOrd="0" destOrd="0" presId="urn:microsoft.com/office/officeart/2005/8/layout/list1"/>
    <dgm:cxn modelId="{B800E534-111F-224C-84EA-5408B2802D48}" type="presParOf" srcId="{884D303A-9F87-D04B-9247-79102EB2408C}" destId="{FE6DE41C-BB43-CE4D-BD22-64A5E26129A4}" srcOrd="1" destOrd="0" presId="urn:microsoft.com/office/officeart/2005/8/layout/list1"/>
    <dgm:cxn modelId="{D372E40D-5EC8-194C-9B12-7B98D18B63BB}" type="presParOf" srcId="{83505501-950A-CA48-8B85-F12D851BF0AC}" destId="{3B92AFD8-1203-ED46-909E-9F9B862A108B}" srcOrd="1" destOrd="0" presId="urn:microsoft.com/office/officeart/2005/8/layout/list1"/>
    <dgm:cxn modelId="{0A615336-3C96-A64B-84F9-62A49C4812CB}" type="presParOf" srcId="{83505501-950A-CA48-8B85-F12D851BF0AC}" destId="{E0FAE426-AC43-1B45-8A4E-32ED8B8ADE2B}" srcOrd="2" destOrd="0" presId="urn:microsoft.com/office/officeart/2005/8/layout/list1"/>
    <dgm:cxn modelId="{4B0A8B36-A482-D943-A756-BA48A0F72EC2}" type="presParOf" srcId="{83505501-950A-CA48-8B85-F12D851BF0AC}" destId="{AE0F2CDA-1248-084E-9506-8E29D11B192B}" srcOrd="3" destOrd="0" presId="urn:microsoft.com/office/officeart/2005/8/layout/list1"/>
    <dgm:cxn modelId="{1317171C-AA3E-D245-9E13-514350387B1C}" type="presParOf" srcId="{83505501-950A-CA48-8B85-F12D851BF0AC}" destId="{8DDCDF0A-1A42-EC45-9ED4-8BE423885FA3}" srcOrd="4" destOrd="0" presId="urn:microsoft.com/office/officeart/2005/8/layout/list1"/>
    <dgm:cxn modelId="{CD312198-88FD-4447-B7D7-898E52371AE7}" type="presParOf" srcId="{8DDCDF0A-1A42-EC45-9ED4-8BE423885FA3}" destId="{A640BDDF-59B4-E649-B71B-2C096C8F34A7}" srcOrd="0" destOrd="0" presId="urn:microsoft.com/office/officeart/2005/8/layout/list1"/>
    <dgm:cxn modelId="{2DDA969E-FF36-A144-A9B8-1A572D4C0DD4}" type="presParOf" srcId="{8DDCDF0A-1A42-EC45-9ED4-8BE423885FA3}" destId="{015C10C6-7CC9-FA4F-BEEF-AFE5B51B4218}" srcOrd="1" destOrd="0" presId="urn:microsoft.com/office/officeart/2005/8/layout/list1"/>
    <dgm:cxn modelId="{505E2BBC-3E63-7741-8D7C-56620D2A4E5C}" type="presParOf" srcId="{83505501-950A-CA48-8B85-F12D851BF0AC}" destId="{38820CB0-03A2-B64D-8C51-80FBF8123E2F}" srcOrd="5" destOrd="0" presId="urn:microsoft.com/office/officeart/2005/8/layout/list1"/>
    <dgm:cxn modelId="{3FB46EAB-8E36-204A-AFA3-C79244972B1B}" type="presParOf" srcId="{83505501-950A-CA48-8B85-F12D851BF0AC}" destId="{06A17A73-C0C4-5C4E-9D7F-E7B54516C317}" srcOrd="6" destOrd="0" presId="urn:microsoft.com/office/officeart/2005/8/layout/list1"/>
    <dgm:cxn modelId="{938A946E-5550-C84F-BD73-4C490D7D8BA9}" type="presParOf" srcId="{83505501-950A-CA48-8B85-F12D851BF0AC}" destId="{352F3FC9-8AE4-B940-BA25-8CF64C9345DA}" srcOrd="7" destOrd="0" presId="urn:microsoft.com/office/officeart/2005/8/layout/list1"/>
    <dgm:cxn modelId="{ED9997D3-A064-E640-857B-0F0EA6F2EBB0}" type="presParOf" srcId="{83505501-950A-CA48-8B85-F12D851BF0AC}" destId="{70379DF9-297B-F84C-9210-F054063D2D15}" srcOrd="8" destOrd="0" presId="urn:microsoft.com/office/officeart/2005/8/layout/list1"/>
    <dgm:cxn modelId="{05EA4A12-DED5-9641-B57A-26371ED72773}" type="presParOf" srcId="{70379DF9-297B-F84C-9210-F054063D2D15}" destId="{21E26592-FFDB-224C-8F63-5325A75CB4FC}" srcOrd="0" destOrd="0" presId="urn:microsoft.com/office/officeart/2005/8/layout/list1"/>
    <dgm:cxn modelId="{24D1E135-2552-F347-8E0A-9B62E1FC7D23}" type="presParOf" srcId="{70379DF9-297B-F84C-9210-F054063D2D15}" destId="{A520191A-5C73-1D44-B6C4-3FDAFFE00CB7}" srcOrd="1" destOrd="0" presId="urn:microsoft.com/office/officeart/2005/8/layout/list1"/>
    <dgm:cxn modelId="{E3C88433-8823-304A-9DA4-63ABCCAB3B4F}" type="presParOf" srcId="{83505501-950A-CA48-8B85-F12D851BF0AC}" destId="{26B2C7E7-6AFA-A544-A982-6E2116E426B0}" srcOrd="9" destOrd="0" presId="urn:microsoft.com/office/officeart/2005/8/layout/list1"/>
    <dgm:cxn modelId="{C9BFB184-2B79-2E48-A128-501F023F7483}" type="presParOf" srcId="{83505501-950A-CA48-8B85-F12D851BF0AC}" destId="{A5A2715C-BA43-FB4A-903D-7148C7B5AD84}" srcOrd="10" destOrd="0" presId="urn:microsoft.com/office/officeart/2005/8/layout/list1"/>
    <dgm:cxn modelId="{0A711E9B-B77A-8F42-85D6-EAB22F704263}" type="presParOf" srcId="{83505501-950A-CA48-8B85-F12D851BF0AC}" destId="{73AE1512-F956-9B44-9FC8-2CFBECC131F2}" srcOrd="11" destOrd="0" presId="urn:microsoft.com/office/officeart/2005/8/layout/list1"/>
    <dgm:cxn modelId="{77B4EF4D-46AD-5F4A-8B5C-B9230343E463}" type="presParOf" srcId="{83505501-950A-CA48-8B85-F12D851BF0AC}" destId="{CDBDA026-6D1E-274A-8C6E-3CB95C849247}" srcOrd="12" destOrd="0" presId="urn:microsoft.com/office/officeart/2005/8/layout/list1"/>
    <dgm:cxn modelId="{F9206857-49A8-FA40-8833-62FB99F925D2}" type="presParOf" srcId="{CDBDA026-6D1E-274A-8C6E-3CB95C849247}" destId="{530551A2-4A0E-8640-8281-CCE8C50DBE3A}" srcOrd="0" destOrd="0" presId="urn:microsoft.com/office/officeart/2005/8/layout/list1"/>
    <dgm:cxn modelId="{27C38B36-6BC8-F740-8AA5-6B0BB2CE40B8}" type="presParOf" srcId="{CDBDA026-6D1E-274A-8C6E-3CB95C849247}" destId="{794EA961-A5C3-4449-8C07-F062B7266251}" srcOrd="1" destOrd="0" presId="urn:microsoft.com/office/officeart/2005/8/layout/list1"/>
    <dgm:cxn modelId="{43D61297-6AB4-644B-8360-78B2BAEB1154}" type="presParOf" srcId="{83505501-950A-CA48-8B85-F12D851BF0AC}" destId="{2C90B2C5-46E9-C845-9235-BEBF4E1E2207}" srcOrd="13" destOrd="0" presId="urn:microsoft.com/office/officeart/2005/8/layout/list1"/>
    <dgm:cxn modelId="{B2533FAA-BC8D-A84A-B41D-20DAA7A404A3}" type="presParOf" srcId="{83505501-950A-CA48-8B85-F12D851BF0AC}" destId="{872AC2C6-9B50-0947-A420-8831F23A13F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5E65093-C740-4A3C-B957-50625E5A0C6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EC1F113-9DE2-4498-A721-280C0830F538}">
      <dgm:prSet/>
      <dgm:spPr/>
      <dgm:t>
        <a:bodyPr/>
        <a:lstStyle/>
        <a:p>
          <a:r>
            <a:rPr lang="en-US"/>
            <a:t>Listen with compassion</a:t>
          </a:r>
        </a:p>
      </dgm:t>
    </dgm:pt>
    <dgm:pt modelId="{B4B2DD54-BAD3-4C56-9FF2-8F191A97E2DB}" type="parTrans" cxnId="{1CE8E374-98C4-4858-A9B3-AC91F53FE4D7}">
      <dgm:prSet/>
      <dgm:spPr/>
      <dgm:t>
        <a:bodyPr/>
        <a:lstStyle/>
        <a:p>
          <a:endParaRPr lang="en-US"/>
        </a:p>
      </dgm:t>
    </dgm:pt>
    <dgm:pt modelId="{4DAC5880-5BFF-491E-8134-65F1D1E32368}" type="sibTrans" cxnId="{1CE8E374-98C4-4858-A9B3-AC91F53FE4D7}">
      <dgm:prSet/>
      <dgm:spPr/>
      <dgm:t>
        <a:bodyPr/>
        <a:lstStyle/>
        <a:p>
          <a:endParaRPr lang="en-US"/>
        </a:p>
      </dgm:t>
    </dgm:pt>
    <dgm:pt modelId="{A01CE355-5C64-4BBF-A746-1739DADFCF72}">
      <dgm:prSet/>
      <dgm:spPr/>
      <dgm:t>
        <a:bodyPr/>
        <a:lstStyle/>
        <a:p>
          <a:r>
            <a:rPr lang="en-US"/>
            <a:t>Additional tutoring</a:t>
          </a:r>
        </a:p>
      </dgm:t>
    </dgm:pt>
    <dgm:pt modelId="{E854C61B-DBD7-4217-BFC1-41419E2BDA5A}" type="parTrans" cxnId="{D645D809-E3BE-41E8-8C81-E34B27A377F6}">
      <dgm:prSet/>
      <dgm:spPr/>
      <dgm:t>
        <a:bodyPr/>
        <a:lstStyle/>
        <a:p>
          <a:endParaRPr lang="en-US"/>
        </a:p>
      </dgm:t>
    </dgm:pt>
    <dgm:pt modelId="{E377D356-3004-4A16-9F8E-33E0F4F49496}" type="sibTrans" cxnId="{D645D809-E3BE-41E8-8C81-E34B27A377F6}">
      <dgm:prSet/>
      <dgm:spPr/>
      <dgm:t>
        <a:bodyPr/>
        <a:lstStyle/>
        <a:p>
          <a:endParaRPr lang="en-US"/>
        </a:p>
      </dgm:t>
    </dgm:pt>
    <dgm:pt modelId="{27AD7C8F-B39E-4ED7-91C3-EC12D0F4A932}">
      <dgm:prSet/>
      <dgm:spPr/>
      <dgm:t>
        <a:bodyPr/>
        <a:lstStyle/>
        <a:p>
          <a:r>
            <a:rPr lang="en-US"/>
            <a:t>Disseminate information to areas</a:t>
          </a:r>
        </a:p>
      </dgm:t>
    </dgm:pt>
    <dgm:pt modelId="{702EC03E-D497-4AB6-B3F9-851CB71F046C}" type="parTrans" cxnId="{F155BCFD-0A1F-4F6C-AC41-691D5B8AB457}">
      <dgm:prSet/>
      <dgm:spPr/>
      <dgm:t>
        <a:bodyPr/>
        <a:lstStyle/>
        <a:p>
          <a:endParaRPr lang="en-US"/>
        </a:p>
      </dgm:t>
    </dgm:pt>
    <dgm:pt modelId="{008E4FA0-47D1-4BC4-85B6-905BC6642A76}" type="sibTrans" cxnId="{F155BCFD-0A1F-4F6C-AC41-691D5B8AB457}">
      <dgm:prSet/>
      <dgm:spPr/>
      <dgm:t>
        <a:bodyPr/>
        <a:lstStyle/>
        <a:p>
          <a:endParaRPr lang="en-US"/>
        </a:p>
      </dgm:t>
    </dgm:pt>
    <dgm:pt modelId="{76BB77E2-C9F7-4B12-8257-924D3B66C2C4}">
      <dgm:prSet/>
      <dgm:spPr/>
      <dgm:t>
        <a:bodyPr/>
        <a:lstStyle/>
        <a:p>
          <a:r>
            <a:rPr lang="en-US"/>
            <a:t>Track and analyze data </a:t>
          </a:r>
        </a:p>
      </dgm:t>
    </dgm:pt>
    <dgm:pt modelId="{363353B6-B7E7-405F-A206-D882CAF79FBE}" type="parTrans" cxnId="{140FD775-22F7-41EC-9337-C84193A3863B}">
      <dgm:prSet/>
      <dgm:spPr/>
      <dgm:t>
        <a:bodyPr/>
        <a:lstStyle/>
        <a:p>
          <a:endParaRPr lang="en-US"/>
        </a:p>
      </dgm:t>
    </dgm:pt>
    <dgm:pt modelId="{72D078D1-742B-45A7-ACC6-894214EAB4BA}" type="sibTrans" cxnId="{140FD775-22F7-41EC-9337-C84193A3863B}">
      <dgm:prSet/>
      <dgm:spPr/>
      <dgm:t>
        <a:bodyPr/>
        <a:lstStyle/>
        <a:p>
          <a:endParaRPr lang="en-US"/>
        </a:p>
      </dgm:t>
    </dgm:pt>
    <dgm:pt modelId="{19628846-2159-0F45-91FD-91ACEC995DFD}">
      <dgm:prSet/>
      <dgm:spPr/>
      <dgm:t>
        <a:bodyPr/>
        <a:lstStyle/>
        <a:p>
          <a:r>
            <a:rPr lang="en-US"/>
            <a:t>Workshops</a:t>
          </a:r>
        </a:p>
      </dgm:t>
    </dgm:pt>
    <dgm:pt modelId="{1693BB1B-9E59-A84F-B460-13DFCE2C4402}" type="parTrans" cxnId="{2BD2288A-50F4-E949-BECC-CE583E035397}">
      <dgm:prSet/>
      <dgm:spPr/>
    </dgm:pt>
    <dgm:pt modelId="{F732A45D-0136-C546-BD25-F6DB6DE6DC4F}" type="sibTrans" cxnId="{2BD2288A-50F4-E949-BECC-CE583E035397}">
      <dgm:prSet/>
      <dgm:spPr/>
    </dgm:pt>
    <dgm:pt modelId="{6EDC00F3-8C23-CD48-98CA-D35855C84988}" type="pres">
      <dgm:prSet presAssocID="{35E65093-C740-4A3C-B957-50625E5A0C69}" presName="vert0" presStyleCnt="0">
        <dgm:presLayoutVars>
          <dgm:dir/>
          <dgm:animOne val="branch"/>
          <dgm:animLvl val="lvl"/>
        </dgm:presLayoutVars>
      </dgm:prSet>
      <dgm:spPr/>
    </dgm:pt>
    <dgm:pt modelId="{9D70306E-01FA-BC47-B4F5-38807DD055B8}" type="pres">
      <dgm:prSet presAssocID="{0EC1F113-9DE2-4498-A721-280C0830F538}" presName="thickLine" presStyleLbl="alignNode1" presStyleIdx="0" presStyleCnt="5"/>
      <dgm:spPr/>
    </dgm:pt>
    <dgm:pt modelId="{0E7570ED-82EB-DA43-A669-35BC517119EB}" type="pres">
      <dgm:prSet presAssocID="{0EC1F113-9DE2-4498-A721-280C0830F538}" presName="horz1" presStyleCnt="0"/>
      <dgm:spPr/>
    </dgm:pt>
    <dgm:pt modelId="{325E7951-43E8-6A4B-AABB-448547E2F307}" type="pres">
      <dgm:prSet presAssocID="{0EC1F113-9DE2-4498-A721-280C0830F538}" presName="tx1" presStyleLbl="revTx" presStyleIdx="0" presStyleCnt="5"/>
      <dgm:spPr/>
    </dgm:pt>
    <dgm:pt modelId="{D9AD92AD-0413-5645-8748-0C0025F180E7}" type="pres">
      <dgm:prSet presAssocID="{0EC1F113-9DE2-4498-A721-280C0830F538}" presName="vert1" presStyleCnt="0"/>
      <dgm:spPr/>
    </dgm:pt>
    <dgm:pt modelId="{2028EB0B-6170-1F4B-8A08-3BD6E5BEBE2F}" type="pres">
      <dgm:prSet presAssocID="{19628846-2159-0F45-91FD-91ACEC995DFD}" presName="thickLine" presStyleLbl="alignNode1" presStyleIdx="1" presStyleCnt="5"/>
      <dgm:spPr/>
    </dgm:pt>
    <dgm:pt modelId="{92AC9193-8A61-844F-8C0D-6C7C4541C562}" type="pres">
      <dgm:prSet presAssocID="{19628846-2159-0F45-91FD-91ACEC995DFD}" presName="horz1" presStyleCnt="0"/>
      <dgm:spPr/>
    </dgm:pt>
    <dgm:pt modelId="{5E90CF49-0D63-7C47-9653-880129A81454}" type="pres">
      <dgm:prSet presAssocID="{19628846-2159-0F45-91FD-91ACEC995DFD}" presName="tx1" presStyleLbl="revTx" presStyleIdx="1" presStyleCnt="5"/>
      <dgm:spPr/>
    </dgm:pt>
    <dgm:pt modelId="{89008AB7-B353-9746-86A8-3447EB7B5A14}" type="pres">
      <dgm:prSet presAssocID="{19628846-2159-0F45-91FD-91ACEC995DFD}" presName="vert1" presStyleCnt="0"/>
      <dgm:spPr/>
    </dgm:pt>
    <dgm:pt modelId="{CEE485F0-2567-2643-A19E-BC7C53742B32}" type="pres">
      <dgm:prSet presAssocID="{A01CE355-5C64-4BBF-A746-1739DADFCF72}" presName="thickLine" presStyleLbl="alignNode1" presStyleIdx="2" presStyleCnt="5"/>
      <dgm:spPr/>
    </dgm:pt>
    <dgm:pt modelId="{D3A42F83-4C5A-914E-B44A-B63E35B0C424}" type="pres">
      <dgm:prSet presAssocID="{A01CE355-5C64-4BBF-A746-1739DADFCF72}" presName="horz1" presStyleCnt="0"/>
      <dgm:spPr/>
    </dgm:pt>
    <dgm:pt modelId="{CE6BAE35-F793-244F-B07D-F1AD6033A9BB}" type="pres">
      <dgm:prSet presAssocID="{A01CE355-5C64-4BBF-A746-1739DADFCF72}" presName="tx1" presStyleLbl="revTx" presStyleIdx="2" presStyleCnt="5"/>
      <dgm:spPr/>
    </dgm:pt>
    <dgm:pt modelId="{38D81D30-5DED-2B41-8BD4-F2E982E305CC}" type="pres">
      <dgm:prSet presAssocID="{A01CE355-5C64-4BBF-A746-1739DADFCF72}" presName="vert1" presStyleCnt="0"/>
      <dgm:spPr/>
    </dgm:pt>
    <dgm:pt modelId="{F116C2AE-DAD0-8540-B770-A418D1A79CCD}" type="pres">
      <dgm:prSet presAssocID="{27AD7C8F-B39E-4ED7-91C3-EC12D0F4A932}" presName="thickLine" presStyleLbl="alignNode1" presStyleIdx="3" presStyleCnt="5"/>
      <dgm:spPr/>
    </dgm:pt>
    <dgm:pt modelId="{2838CCBE-8FEA-084E-BDF4-94CE172AC6BB}" type="pres">
      <dgm:prSet presAssocID="{27AD7C8F-B39E-4ED7-91C3-EC12D0F4A932}" presName="horz1" presStyleCnt="0"/>
      <dgm:spPr/>
    </dgm:pt>
    <dgm:pt modelId="{FFC3B865-5370-B940-8E98-0D6BBC01D742}" type="pres">
      <dgm:prSet presAssocID="{27AD7C8F-B39E-4ED7-91C3-EC12D0F4A932}" presName="tx1" presStyleLbl="revTx" presStyleIdx="3" presStyleCnt="5"/>
      <dgm:spPr/>
    </dgm:pt>
    <dgm:pt modelId="{A253F644-26D3-2B48-9E7C-71287CE14996}" type="pres">
      <dgm:prSet presAssocID="{27AD7C8F-B39E-4ED7-91C3-EC12D0F4A932}" presName="vert1" presStyleCnt="0"/>
      <dgm:spPr/>
    </dgm:pt>
    <dgm:pt modelId="{5E02D962-CCD6-0546-8B6E-397ADE7396AB}" type="pres">
      <dgm:prSet presAssocID="{76BB77E2-C9F7-4B12-8257-924D3B66C2C4}" presName="thickLine" presStyleLbl="alignNode1" presStyleIdx="4" presStyleCnt="5"/>
      <dgm:spPr/>
    </dgm:pt>
    <dgm:pt modelId="{666C8ABF-71C9-AA40-ACC7-0CE9595DAAF9}" type="pres">
      <dgm:prSet presAssocID="{76BB77E2-C9F7-4B12-8257-924D3B66C2C4}" presName="horz1" presStyleCnt="0"/>
      <dgm:spPr/>
    </dgm:pt>
    <dgm:pt modelId="{F4E362B3-1A48-6E4D-891C-7A98B968E0C8}" type="pres">
      <dgm:prSet presAssocID="{76BB77E2-C9F7-4B12-8257-924D3B66C2C4}" presName="tx1" presStyleLbl="revTx" presStyleIdx="4" presStyleCnt="5"/>
      <dgm:spPr/>
    </dgm:pt>
    <dgm:pt modelId="{D3C4830B-0D28-1044-B26A-4D8FCCB72D52}" type="pres">
      <dgm:prSet presAssocID="{76BB77E2-C9F7-4B12-8257-924D3B66C2C4}" presName="vert1" presStyleCnt="0"/>
      <dgm:spPr/>
    </dgm:pt>
  </dgm:ptLst>
  <dgm:cxnLst>
    <dgm:cxn modelId="{D645D809-E3BE-41E8-8C81-E34B27A377F6}" srcId="{35E65093-C740-4A3C-B957-50625E5A0C69}" destId="{A01CE355-5C64-4BBF-A746-1739DADFCF72}" srcOrd="2" destOrd="0" parTransId="{E854C61B-DBD7-4217-BFC1-41419E2BDA5A}" sibTransId="{E377D356-3004-4A16-9F8E-33E0F4F49496}"/>
    <dgm:cxn modelId="{059F2323-8F47-D74B-A348-3A483E5D111C}" type="presOf" srcId="{35E65093-C740-4A3C-B957-50625E5A0C69}" destId="{6EDC00F3-8C23-CD48-98CA-D35855C84988}" srcOrd="0" destOrd="0" presId="urn:microsoft.com/office/officeart/2008/layout/LinedList"/>
    <dgm:cxn modelId="{1CE8E374-98C4-4858-A9B3-AC91F53FE4D7}" srcId="{35E65093-C740-4A3C-B957-50625E5A0C69}" destId="{0EC1F113-9DE2-4498-A721-280C0830F538}" srcOrd="0" destOrd="0" parTransId="{B4B2DD54-BAD3-4C56-9FF2-8F191A97E2DB}" sibTransId="{4DAC5880-5BFF-491E-8134-65F1D1E32368}"/>
    <dgm:cxn modelId="{140FD775-22F7-41EC-9337-C84193A3863B}" srcId="{35E65093-C740-4A3C-B957-50625E5A0C69}" destId="{76BB77E2-C9F7-4B12-8257-924D3B66C2C4}" srcOrd="4" destOrd="0" parTransId="{363353B6-B7E7-405F-A206-D882CAF79FBE}" sibTransId="{72D078D1-742B-45A7-ACC6-894214EAB4BA}"/>
    <dgm:cxn modelId="{4668CB7A-DF36-E942-9680-765E048F20DC}" type="presOf" srcId="{27AD7C8F-B39E-4ED7-91C3-EC12D0F4A932}" destId="{FFC3B865-5370-B940-8E98-0D6BBC01D742}" srcOrd="0" destOrd="0" presId="urn:microsoft.com/office/officeart/2008/layout/LinedList"/>
    <dgm:cxn modelId="{2BD2288A-50F4-E949-BECC-CE583E035397}" srcId="{35E65093-C740-4A3C-B957-50625E5A0C69}" destId="{19628846-2159-0F45-91FD-91ACEC995DFD}" srcOrd="1" destOrd="0" parTransId="{1693BB1B-9E59-A84F-B460-13DFCE2C4402}" sibTransId="{F732A45D-0136-C546-BD25-F6DB6DE6DC4F}"/>
    <dgm:cxn modelId="{AF2012BD-E288-C74F-88E4-0FEDF8C58910}" type="presOf" srcId="{A01CE355-5C64-4BBF-A746-1739DADFCF72}" destId="{CE6BAE35-F793-244F-B07D-F1AD6033A9BB}" srcOrd="0" destOrd="0" presId="urn:microsoft.com/office/officeart/2008/layout/LinedList"/>
    <dgm:cxn modelId="{BE5778C9-025D-6045-B802-4930355B482D}" type="presOf" srcId="{76BB77E2-C9F7-4B12-8257-924D3B66C2C4}" destId="{F4E362B3-1A48-6E4D-891C-7A98B968E0C8}" srcOrd="0" destOrd="0" presId="urn:microsoft.com/office/officeart/2008/layout/LinedList"/>
    <dgm:cxn modelId="{2C61E8CE-00AF-704D-B507-2CFBD0D8F964}" type="presOf" srcId="{19628846-2159-0F45-91FD-91ACEC995DFD}" destId="{5E90CF49-0D63-7C47-9653-880129A81454}" srcOrd="0" destOrd="0" presId="urn:microsoft.com/office/officeart/2008/layout/LinedList"/>
    <dgm:cxn modelId="{F155BCFD-0A1F-4F6C-AC41-691D5B8AB457}" srcId="{35E65093-C740-4A3C-B957-50625E5A0C69}" destId="{27AD7C8F-B39E-4ED7-91C3-EC12D0F4A932}" srcOrd="3" destOrd="0" parTransId="{702EC03E-D497-4AB6-B3F9-851CB71F046C}" sibTransId="{008E4FA0-47D1-4BC4-85B6-905BC6642A76}"/>
    <dgm:cxn modelId="{08A957FE-3DB7-6F43-9FBA-6A7A0EED2D02}" type="presOf" srcId="{0EC1F113-9DE2-4498-A721-280C0830F538}" destId="{325E7951-43E8-6A4B-AABB-448547E2F307}" srcOrd="0" destOrd="0" presId="urn:microsoft.com/office/officeart/2008/layout/LinedList"/>
    <dgm:cxn modelId="{684DA91D-4888-414F-9614-08C6F25DA0DB}" type="presParOf" srcId="{6EDC00F3-8C23-CD48-98CA-D35855C84988}" destId="{9D70306E-01FA-BC47-B4F5-38807DD055B8}" srcOrd="0" destOrd="0" presId="urn:microsoft.com/office/officeart/2008/layout/LinedList"/>
    <dgm:cxn modelId="{18F212AA-2C54-D644-9B5C-6A2EA41B3938}" type="presParOf" srcId="{6EDC00F3-8C23-CD48-98CA-D35855C84988}" destId="{0E7570ED-82EB-DA43-A669-35BC517119EB}" srcOrd="1" destOrd="0" presId="urn:microsoft.com/office/officeart/2008/layout/LinedList"/>
    <dgm:cxn modelId="{DF8F6E49-7A67-6E42-AF8A-48D095413126}" type="presParOf" srcId="{0E7570ED-82EB-DA43-A669-35BC517119EB}" destId="{325E7951-43E8-6A4B-AABB-448547E2F307}" srcOrd="0" destOrd="0" presId="urn:microsoft.com/office/officeart/2008/layout/LinedList"/>
    <dgm:cxn modelId="{94B40D14-6F57-ED42-A1C9-48D322551091}" type="presParOf" srcId="{0E7570ED-82EB-DA43-A669-35BC517119EB}" destId="{D9AD92AD-0413-5645-8748-0C0025F180E7}" srcOrd="1" destOrd="0" presId="urn:microsoft.com/office/officeart/2008/layout/LinedList"/>
    <dgm:cxn modelId="{1CE6F6DB-4688-B847-BFA3-A9DCDCAC1F1F}" type="presParOf" srcId="{6EDC00F3-8C23-CD48-98CA-D35855C84988}" destId="{2028EB0B-6170-1F4B-8A08-3BD6E5BEBE2F}" srcOrd="2" destOrd="0" presId="urn:microsoft.com/office/officeart/2008/layout/LinedList"/>
    <dgm:cxn modelId="{8B0FACD7-0900-1C4D-B338-CCC44BF43EE0}" type="presParOf" srcId="{6EDC00F3-8C23-CD48-98CA-D35855C84988}" destId="{92AC9193-8A61-844F-8C0D-6C7C4541C562}" srcOrd="3" destOrd="0" presId="urn:microsoft.com/office/officeart/2008/layout/LinedList"/>
    <dgm:cxn modelId="{392A5AA6-09D3-274D-9460-0D9F2654F4D9}" type="presParOf" srcId="{92AC9193-8A61-844F-8C0D-6C7C4541C562}" destId="{5E90CF49-0D63-7C47-9653-880129A81454}" srcOrd="0" destOrd="0" presId="urn:microsoft.com/office/officeart/2008/layout/LinedList"/>
    <dgm:cxn modelId="{10B50C50-3B52-684C-AEA8-3CE69D7EFCBD}" type="presParOf" srcId="{92AC9193-8A61-844F-8C0D-6C7C4541C562}" destId="{89008AB7-B353-9746-86A8-3447EB7B5A14}" srcOrd="1" destOrd="0" presId="urn:microsoft.com/office/officeart/2008/layout/LinedList"/>
    <dgm:cxn modelId="{7D0C05AB-6830-E34C-9355-F978EC08560C}" type="presParOf" srcId="{6EDC00F3-8C23-CD48-98CA-D35855C84988}" destId="{CEE485F0-2567-2643-A19E-BC7C53742B32}" srcOrd="4" destOrd="0" presId="urn:microsoft.com/office/officeart/2008/layout/LinedList"/>
    <dgm:cxn modelId="{7A553007-98D3-1C40-B13B-E535A77C7033}" type="presParOf" srcId="{6EDC00F3-8C23-CD48-98CA-D35855C84988}" destId="{D3A42F83-4C5A-914E-B44A-B63E35B0C424}" srcOrd="5" destOrd="0" presId="urn:microsoft.com/office/officeart/2008/layout/LinedList"/>
    <dgm:cxn modelId="{25008280-203F-B64C-84F5-5C3B7CF29AAC}" type="presParOf" srcId="{D3A42F83-4C5A-914E-B44A-B63E35B0C424}" destId="{CE6BAE35-F793-244F-B07D-F1AD6033A9BB}" srcOrd="0" destOrd="0" presId="urn:microsoft.com/office/officeart/2008/layout/LinedList"/>
    <dgm:cxn modelId="{DEB658EC-4C8A-4E4B-ACAF-C4C65BBB6FB7}" type="presParOf" srcId="{D3A42F83-4C5A-914E-B44A-B63E35B0C424}" destId="{38D81D30-5DED-2B41-8BD4-F2E982E305CC}" srcOrd="1" destOrd="0" presId="urn:microsoft.com/office/officeart/2008/layout/LinedList"/>
    <dgm:cxn modelId="{80CAB5A4-6CDA-2246-B5A3-369362B89FE0}" type="presParOf" srcId="{6EDC00F3-8C23-CD48-98CA-D35855C84988}" destId="{F116C2AE-DAD0-8540-B770-A418D1A79CCD}" srcOrd="6" destOrd="0" presId="urn:microsoft.com/office/officeart/2008/layout/LinedList"/>
    <dgm:cxn modelId="{E3198F39-D31D-C84A-A66C-5A8CCA4F1D53}" type="presParOf" srcId="{6EDC00F3-8C23-CD48-98CA-D35855C84988}" destId="{2838CCBE-8FEA-084E-BDF4-94CE172AC6BB}" srcOrd="7" destOrd="0" presId="urn:microsoft.com/office/officeart/2008/layout/LinedList"/>
    <dgm:cxn modelId="{11B1A4F2-883C-054B-8CDE-330533981F99}" type="presParOf" srcId="{2838CCBE-8FEA-084E-BDF4-94CE172AC6BB}" destId="{FFC3B865-5370-B940-8E98-0D6BBC01D742}" srcOrd="0" destOrd="0" presId="urn:microsoft.com/office/officeart/2008/layout/LinedList"/>
    <dgm:cxn modelId="{F2D342B6-7356-5745-9A7D-0D55530241E1}" type="presParOf" srcId="{2838CCBE-8FEA-084E-BDF4-94CE172AC6BB}" destId="{A253F644-26D3-2B48-9E7C-71287CE14996}" srcOrd="1" destOrd="0" presId="urn:microsoft.com/office/officeart/2008/layout/LinedList"/>
    <dgm:cxn modelId="{C26A371B-23E3-AF41-BFE5-926F1C296CC2}" type="presParOf" srcId="{6EDC00F3-8C23-CD48-98CA-D35855C84988}" destId="{5E02D962-CCD6-0546-8B6E-397ADE7396AB}" srcOrd="8" destOrd="0" presId="urn:microsoft.com/office/officeart/2008/layout/LinedList"/>
    <dgm:cxn modelId="{892C148F-5BF9-474D-A75B-D42824E3DB8B}" type="presParOf" srcId="{6EDC00F3-8C23-CD48-98CA-D35855C84988}" destId="{666C8ABF-71C9-AA40-ACC7-0CE9595DAAF9}" srcOrd="9" destOrd="0" presId="urn:microsoft.com/office/officeart/2008/layout/LinedList"/>
    <dgm:cxn modelId="{9D274DDC-1B40-7742-8DA0-E3204CDF71E8}" type="presParOf" srcId="{666C8ABF-71C9-AA40-ACC7-0CE9595DAAF9}" destId="{F4E362B3-1A48-6E4D-891C-7A98B968E0C8}" srcOrd="0" destOrd="0" presId="urn:microsoft.com/office/officeart/2008/layout/LinedList"/>
    <dgm:cxn modelId="{E71009AB-6F75-EE46-9488-DA6A4512130D}" type="presParOf" srcId="{666C8ABF-71C9-AA40-ACC7-0CE9595DAAF9}" destId="{D3C4830B-0D28-1044-B26A-4D8FCCB72D5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80ED37E-9A3F-47BF-8CD0-A5D5C019683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40940EE0-43CF-400A-A09B-09ECB7363F4C}">
      <dgm:prSet/>
      <dgm:spPr/>
      <dgm:t>
        <a:bodyPr/>
        <a:lstStyle/>
        <a:p>
          <a:r>
            <a:rPr lang="en-US"/>
            <a:t>Grab a term from the board</a:t>
          </a:r>
        </a:p>
      </dgm:t>
    </dgm:pt>
    <dgm:pt modelId="{742B3DC5-AADF-4D91-8272-33C7E58728FB}" type="parTrans" cxnId="{8B115B28-1EB3-41C9-BACD-07EF4FC22F9F}">
      <dgm:prSet/>
      <dgm:spPr/>
      <dgm:t>
        <a:bodyPr/>
        <a:lstStyle/>
        <a:p>
          <a:endParaRPr lang="en-US"/>
        </a:p>
      </dgm:t>
    </dgm:pt>
    <dgm:pt modelId="{3B19ECB6-0437-4E43-9002-63962D8A60C1}" type="sibTrans" cxnId="{8B115B28-1EB3-41C9-BACD-07EF4FC22F9F}">
      <dgm:prSet/>
      <dgm:spPr/>
      <dgm:t>
        <a:bodyPr/>
        <a:lstStyle/>
        <a:p>
          <a:endParaRPr lang="en-US"/>
        </a:p>
      </dgm:t>
    </dgm:pt>
    <dgm:pt modelId="{079D1583-394A-4DC2-BE37-8D1BB4EB1BB4}">
      <dgm:prSet/>
      <dgm:spPr/>
      <dgm:t>
        <a:bodyPr/>
        <a:lstStyle/>
        <a:p>
          <a:r>
            <a:rPr lang="en-US"/>
            <a:t>ESL member explain your active learning example</a:t>
          </a:r>
        </a:p>
      </dgm:t>
    </dgm:pt>
    <dgm:pt modelId="{E5691919-719B-41D2-9C5F-8AE6B7896373}" type="parTrans" cxnId="{1ED62A1E-9E09-4ECE-90C4-5D4AFC6D7EBE}">
      <dgm:prSet/>
      <dgm:spPr/>
      <dgm:t>
        <a:bodyPr/>
        <a:lstStyle/>
        <a:p>
          <a:endParaRPr lang="en-US"/>
        </a:p>
      </dgm:t>
    </dgm:pt>
    <dgm:pt modelId="{2FD267AE-28E7-40BE-913B-550CFEC7D17D}" type="sibTrans" cxnId="{1ED62A1E-9E09-4ECE-90C4-5D4AFC6D7EBE}">
      <dgm:prSet/>
      <dgm:spPr/>
      <dgm:t>
        <a:bodyPr/>
        <a:lstStyle/>
        <a:p>
          <a:endParaRPr lang="en-US"/>
        </a:p>
      </dgm:t>
    </dgm:pt>
    <dgm:pt modelId="{7FC5B32B-6266-4DEB-B25C-7568BA929D3D}">
      <dgm:prSet/>
      <dgm:spPr/>
      <dgm:t>
        <a:bodyPr/>
        <a:lstStyle/>
        <a:p>
          <a:r>
            <a:rPr lang="en-US"/>
            <a:t>Create an activity as a team based on what you learned</a:t>
          </a:r>
        </a:p>
      </dgm:t>
    </dgm:pt>
    <dgm:pt modelId="{6C17688B-8842-4A8C-8FAF-9E205359557B}" type="parTrans" cxnId="{63B24634-29E6-452A-A4FB-3B0863D825F0}">
      <dgm:prSet/>
      <dgm:spPr/>
      <dgm:t>
        <a:bodyPr/>
        <a:lstStyle/>
        <a:p>
          <a:endParaRPr lang="en-US"/>
        </a:p>
      </dgm:t>
    </dgm:pt>
    <dgm:pt modelId="{389C173C-E52C-49E1-9086-DC9A4A6379AE}" type="sibTrans" cxnId="{63B24634-29E6-452A-A4FB-3B0863D825F0}">
      <dgm:prSet/>
      <dgm:spPr/>
      <dgm:t>
        <a:bodyPr/>
        <a:lstStyle/>
        <a:p>
          <a:endParaRPr lang="en-US"/>
        </a:p>
      </dgm:t>
    </dgm:pt>
    <dgm:pt modelId="{4515CC7D-3A7B-470C-A084-1F4816B4311E}" type="pres">
      <dgm:prSet presAssocID="{E80ED37E-9A3F-47BF-8CD0-A5D5C0196838}" presName="root" presStyleCnt="0">
        <dgm:presLayoutVars>
          <dgm:dir/>
          <dgm:resizeHandles val="exact"/>
        </dgm:presLayoutVars>
      </dgm:prSet>
      <dgm:spPr/>
    </dgm:pt>
    <dgm:pt modelId="{8DB70809-BD10-4A5D-9F5B-C72C9953EBD4}" type="pres">
      <dgm:prSet presAssocID="{40940EE0-43CF-400A-A09B-09ECB7363F4C}" presName="compNode" presStyleCnt="0"/>
      <dgm:spPr/>
    </dgm:pt>
    <dgm:pt modelId="{CCB45520-1D7A-4010-B75B-4DCD4E896707}" type="pres">
      <dgm:prSet presAssocID="{40940EE0-43CF-400A-A09B-09ECB7363F4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ateboard"/>
        </a:ext>
      </dgm:extLst>
    </dgm:pt>
    <dgm:pt modelId="{13E83110-7E86-4C10-B623-E67C464A390B}" type="pres">
      <dgm:prSet presAssocID="{40940EE0-43CF-400A-A09B-09ECB7363F4C}" presName="spaceRect" presStyleCnt="0"/>
      <dgm:spPr/>
    </dgm:pt>
    <dgm:pt modelId="{1CBE9451-FD12-4FF2-9F07-443C26783F83}" type="pres">
      <dgm:prSet presAssocID="{40940EE0-43CF-400A-A09B-09ECB7363F4C}" presName="textRect" presStyleLbl="revTx" presStyleIdx="0" presStyleCnt="3">
        <dgm:presLayoutVars>
          <dgm:chMax val="1"/>
          <dgm:chPref val="1"/>
        </dgm:presLayoutVars>
      </dgm:prSet>
      <dgm:spPr/>
    </dgm:pt>
    <dgm:pt modelId="{6BE5196B-6BCA-4B5C-99B4-921B77DB185D}" type="pres">
      <dgm:prSet presAssocID="{3B19ECB6-0437-4E43-9002-63962D8A60C1}" presName="sibTrans" presStyleCnt="0"/>
      <dgm:spPr/>
    </dgm:pt>
    <dgm:pt modelId="{62218B03-BC5C-4B02-A3E4-60A9684F38AA}" type="pres">
      <dgm:prSet presAssocID="{079D1583-394A-4DC2-BE37-8D1BB4EB1BB4}" presName="compNode" presStyleCnt="0"/>
      <dgm:spPr/>
    </dgm:pt>
    <dgm:pt modelId="{3635B3EB-2D6A-4EA3-8BF1-841CACDAD00D}" type="pres">
      <dgm:prSet presAssocID="{079D1583-394A-4DC2-BE37-8D1BB4EB1BB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F8E4A8A-83E4-4D7E-BD98-67F146B60D43}" type="pres">
      <dgm:prSet presAssocID="{079D1583-394A-4DC2-BE37-8D1BB4EB1BB4}" presName="spaceRect" presStyleCnt="0"/>
      <dgm:spPr/>
    </dgm:pt>
    <dgm:pt modelId="{22FCC36D-6C25-445E-95E4-F0CFD6CB1055}" type="pres">
      <dgm:prSet presAssocID="{079D1583-394A-4DC2-BE37-8D1BB4EB1BB4}" presName="textRect" presStyleLbl="revTx" presStyleIdx="1" presStyleCnt="3">
        <dgm:presLayoutVars>
          <dgm:chMax val="1"/>
          <dgm:chPref val="1"/>
        </dgm:presLayoutVars>
      </dgm:prSet>
      <dgm:spPr/>
    </dgm:pt>
    <dgm:pt modelId="{7E4C8293-7C05-4E18-9236-62256B8409CC}" type="pres">
      <dgm:prSet presAssocID="{2FD267AE-28E7-40BE-913B-550CFEC7D17D}" presName="sibTrans" presStyleCnt="0"/>
      <dgm:spPr/>
    </dgm:pt>
    <dgm:pt modelId="{BC6C0CCA-5F8C-4F45-88E3-C825459F9ADB}" type="pres">
      <dgm:prSet presAssocID="{7FC5B32B-6266-4DEB-B25C-7568BA929D3D}" presName="compNode" presStyleCnt="0"/>
      <dgm:spPr/>
    </dgm:pt>
    <dgm:pt modelId="{9013E8AF-13A2-4C67-B96E-FD43995E07B5}" type="pres">
      <dgm:prSet presAssocID="{7FC5B32B-6266-4DEB-B25C-7568BA929D3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0C15FBF7-2B3A-4018-8AC6-27060B346413}" type="pres">
      <dgm:prSet presAssocID="{7FC5B32B-6266-4DEB-B25C-7568BA929D3D}" presName="spaceRect" presStyleCnt="0"/>
      <dgm:spPr/>
    </dgm:pt>
    <dgm:pt modelId="{151477F8-6909-49EF-9C40-A1DD668850D8}" type="pres">
      <dgm:prSet presAssocID="{7FC5B32B-6266-4DEB-B25C-7568BA929D3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ED62A1E-9E09-4ECE-90C4-5D4AFC6D7EBE}" srcId="{E80ED37E-9A3F-47BF-8CD0-A5D5C0196838}" destId="{079D1583-394A-4DC2-BE37-8D1BB4EB1BB4}" srcOrd="1" destOrd="0" parTransId="{E5691919-719B-41D2-9C5F-8AE6B7896373}" sibTransId="{2FD267AE-28E7-40BE-913B-550CFEC7D17D}"/>
    <dgm:cxn modelId="{8B115B28-1EB3-41C9-BACD-07EF4FC22F9F}" srcId="{E80ED37E-9A3F-47BF-8CD0-A5D5C0196838}" destId="{40940EE0-43CF-400A-A09B-09ECB7363F4C}" srcOrd="0" destOrd="0" parTransId="{742B3DC5-AADF-4D91-8272-33C7E58728FB}" sibTransId="{3B19ECB6-0437-4E43-9002-63962D8A60C1}"/>
    <dgm:cxn modelId="{AB59922F-0376-47DB-9263-FA50D3A17382}" type="presOf" srcId="{E80ED37E-9A3F-47BF-8CD0-A5D5C0196838}" destId="{4515CC7D-3A7B-470C-A084-1F4816B4311E}" srcOrd="0" destOrd="0" presId="urn:microsoft.com/office/officeart/2018/2/layout/IconLabelList"/>
    <dgm:cxn modelId="{63B24634-29E6-452A-A4FB-3B0863D825F0}" srcId="{E80ED37E-9A3F-47BF-8CD0-A5D5C0196838}" destId="{7FC5B32B-6266-4DEB-B25C-7568BA929D3D}" srcOrd="2" destOrd="0" parTransId="{6C17688B-8842-4A8C-8FAF-9E205359557B}" sibTransId="{389C173C-E52C-49E1-9086-DC9A4A6379AE}"/>
    <dgm:cxn modelId="{F708967E-41CB-4A8D-BB3F-F54E71FEC226}" type="presOf" srcId="{40940EE0-43CF-400A-A09B-09ECB7363F4C}" destId="{1CBE9451-FD12-4FF2-9F07-443C26783F83}" srcOrd="0" destOrd="0" presId="urn:microsoft.com/office/officeart/2018/2/layout/IconLabelList"/>
    <dgm:cxn modelId="{9F8206CE-7825-4F11-9418-F7189B6FBA9D}" type="presOf" srcId="{079D1583-394A-4DC2-BE37-8D1BB4EB1BB4}" destId="{22FCC36D-6C25-445E-95E4-F0CFD6CB1055}" srcOrd="0" destOrd="0" presId="urn:microsoft.com/office/officeart/2018/2/layout/IconLabelList"/>
    <dgm:cxn modelId="{C9A7FACF-CF7A-41CB-A426-3ED4EE4BED9F}" type="presOf" srcId="{7FC5B32B-6266-4DEB-B25C-7568BA929D3D}" destId="{151477F8-6909-49EF-9C40-A1DD668850D8}" srcOrd="0" destOrd="0" presId="urn:microsoft.com/office/officeart/2018/2/layout/IconLabelList"/>
    <dgm:cxn modelId="{570563E1-675C-48E7-A348-CFA5FEEB8652}" type="presParOf" srcId="{4515CC7D-3A7B-470C-A084-1F4816B4311E}" destId="{8DB70809-BD10-4A5D-9F5B-C72C9953EBD4}" srcOrd="0" destOrd="0" presId="urn:microsoft.com/office/officeart/2018/2/layout/IconLabelList"/>
    <dgm:cxn modelId="{F71720D8-057F-408E-BB4E-4545F7AAF8EB}" type="presParOf" srcId="{8DB70809-BD10-4A5D-9F5B-C72C9953EBD4}" destId="{CCB45520-1D7A-4010-B75B-4DCD4E896707}" srcOrd="0" destOrd="0" presId="urn:microsoft.com/office/officeart/2018/2/layout/IconLabelList"/>
    <dgm:cxn modelId="{CB1B4459-C9E1-4C08-A070-C9F04FE324ED}" type="presParOf" srcId="{8DB70809-BD10-4A5D-9F5B-C72C9953EBD4}" destId="{13E83110-7E86-4C10-B623-E67C464A390B}" srcOrd="1" destOrd="0" presId="urn:microsoft.com/office/officeart/2018/2/layout/IconLabelList"/>
    <dgm:cxn modelId="{A7BAED27-66C9-4EC7-8793-F0F31ACEBD45}" type="presParOf" srcId="{8DB70809-BD10-4A5D-9F5B-C72C9953EBD4}" destId="{1CBE9451-FD12-4FF2-9F07-443C26783F83}" srcOrd="2" destOrd="0" presId="urn:microsoft.com/office/officeart/2018/2/layout/IconLabelList"/>
    <dgm:cxn modelId="{2759A2A4-050B-451B-A5CC-4BB44604A96B}" type="presParOf" srcId="{4515CC7D-3A7B-470C-A084-1F4816B4311E}" destId="{6BE5196B-6BCA-4B5C-99B4-921B77DB185D}" srcOrd="1" destOrd="0" presId="urn:microsoft.com/office/officeart/2018/2/layout/IconLabelList"/>
    <dgm:cxn modelId="{71022707-40BD-4F4C-9E8F-4E0F55D07018}" type="presParOf" srcId="{4515CC7D-3A7B-470C-A084-1F4816B4311E}" destId="{62218B03-BC5C-4B02-A3E4-60A9684F38AA}" srcOrd="2" destOrd="0" presId="urn:microsoft.com/office/officeart/2018/2/layout/IconLabelList"/>
    <dgm:cxn modelId="{E12B80AD-4FC1-4200-8E98-711C1D2301A2}" type="presParOf" srcId="{62218B03-BC5C-4B02-A3E4-60A9684F38AA}" destId="{3635B3EB-2D6A-4EA3-8BF1-841CACDAD00D}" srcOrd="0" destOrd="0" presId="urn:microsoft.com/office/officeart/2018/2/layout/IconLabelList"/>
    <dgm:cxn modelId="{4DEA4252-912D-4A31-8D6B-839FE3FA6690}" type="presParOf" srcId="{62218B03-BC5C-4B02-A3E4-60A9684F38AA}" destId="{DF8E4A8A-83E4-4D7E-BD98-67F146B60D43}" srcOrd="1" destOrd="0" presId="urn:microsoft.com/office/officeart/2018/2/layout/IconLabelList"/>
    <dgm:cxn modelId="{9F4466C7-64D6-47CD-A027-702B6B1CCBDE}" type="presParOf" srcId="{62218B03-BC5C-4B02-A3E4-60A9684F38AA}" destId="{22FCC36D-6C25-445E-95E4-F0CFD6CB1055}" srcOrd="2" destOrd="0" presId="urn:microsoft.com/office/officeart/2018/2/layout/IconLabelList"/>
    <dgm:cxn modelId="{E4A56493-5F73-4B4E-A662-67DD6F4231D2}" type="presParOf" srcId="{4515CC7D-3A7B-470C-A084-1F4816B4311E}" destId="{7E4C8293-7C05-4E18-9236-62256B8409CC}" srcOrd="3" destOrd="0" presId="urn:microsoft.com/office/officeart/2018/2/layout/IconLabelList"/>
    <dgm:cxn modelId="{26C2C466-5305-4389-A830-F033B4BD8931}" type="presParOf" srcId="{4515CC7D-3A7B-470C-A084-1F4816B4311E}" destId="{BC6C0CCA-5F8C-4F45-88E3-C825459F9ADB}" srcOrd="4" destOrd="0" presId="urn:microsoft.com/office/officeart/2018/2/layout/IconLabelList"/>
    <dgm:cxn modelId="{6D9C60E6-1C65-48D8-9EC2-A4E35AC1ED72}" type="presParOf" srcId="{BC6C0CCA-5F8C-4F45-88E3-C825459F9ADB}" destId="{9013E8AF-13A2-4C67-B96E-FD43995E07B5}" srcOrd="0" destOrd="0" presId="urn:microsoft.com/office/officeart/2018/2/layout/IconLabelList"/>
    <dgm:cxn modelId="{8F4A3076-9423-4243-9824-4876E135CCE4}" type="presParOf" srcId="{BC6C0CCA-5F8C-4F45-88E3-C825459F9ADB}" destId="{0C15FBF7-2B3A-4018-8AC6-27060B346413}" srcOrd="1" destOrd="0" presId="urn:microsoft.com/office/officeart/2018/2/layout/IconLabelList"/>
    <dgm:cxn modelId="{32673A36-9755-4902-84E1-D7D951BA0C38}" type="presParOf" srcId="{BC6C0CCA-5F8C-4F45-88E3-C825459F9ADB}" destId="{151477F8-6909-49EF-9C40-A1DD668850D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435D0B-73DB-491C-A491-3A2F433E408A}">
      <dsp:nvSpPr>
        <dsp:cNvPr id="0" name=""/>
        <dsp:cNvSpPr/>
      </dsp:nvSpPr>
      <dsp:spPr>
        <a:xfrm>
          <a:off x="-1158891" y="1655982"/>
          <a:ext cx="7445935" cy="24994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5FC5F-1FA6-4557-9624-CB4654823F98}">
      <dsp:nvSpPr>
        <dsp:cNvPr id="0" name=""/>
        <dsp:cNvSpPr/>
      </dsp:nvSpPr>
      <dsp:spPr>
        <a:xfrm>
          <a:off x="-455604" y="1932544"/>
          <a:ext cx="1374688" cy="13746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02B387-B243-4675-9770-38CE583E380A}">
      <dsp:nvSpPr>
        <dsp:cNvPr id="0" name=""/>
        <dsp:cNvSpPr/>
      </dsp:nvSpPr>
      <dsp:spPr>
        <a:xfrm>
          <a:off x="551459" y="1297113"/>
          <a:ext cx="1447458" cy="24994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4523" tIns="264523" rIns="264523" bIns="26452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Last Spring </a:t>
          </a:r>
        </a:p>
      </dsp:txBody>
      <dsp:txXfrm>
        <a:off x="551459" y="1297113"/>
        <a:ext cx="1447458" cy="2499433"/>
      </dsp:txXfrm>
    </dsp:sp>
    <dsp:sp modelId="{D56F5276-18C2-41F7-B050-379947E922AB}">
      <dsp:nvSpPr>
        <dsp:cNvPr id="0" name=""/>
        <dsp:cNvSpPr/>
      </dsp:nvSpPr>
      <dsp:spPr>
        <a:xfrm>
          <a:off x="1858428" y="1262658"/>
          <a:ext cx="3799916" cy="28363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4523" tIns="264523" rIns="264523" bIns="264523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MM4.0 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recommended support 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assigned support </a:t>
          </a:r>
        </a:p>
      </dsp:txBody>
      <dsp:txXfrm>
        <a:off x="1858428" y="1262658"/>
        <a:ext cx="3799916" cy="2836332"/>
      </dsp:txXfrm>
    </dsp:sp>
    <dsp:sp modelId="{6EF9BE17-ACE7-4ECF-BED5-DC6B154CD8CA}">
      <dsp:nvSpPr>
        <dsp:cNvPr id="0" name=""/>
        <dsp:cNvSpPr/>
      </dsp:nvSpPr>
      <dsp:spPr>
        <a:xfrm>
          <a:off x="-1211682" y="4365705"/>
          <a:ext cx="7445935" cy="24994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48AA97-1C2F-4B0A-9395-AA9E58701485}">
      <dsp:nvSpPr>
        <dsp:cNvPr id="0" name=""/>
        <dsp:cNvSpPr/>
      </dsp:nvSpPr>
      <dsp:spPr>
        <a:xfrm>
          <a:off x="-455604" y="5225286"/>
          <a:ext cx="1374688" cy="13746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EC8F7-7C62-4E93-804E-B568F5252304}">
      <dsp:nvSpPr>
        <dsp:cNvPr id="0" name=""/>
        <dsp:cNvSpPr/>
      </dsp:nvSpPr>
      <dsp:spPr>
        <a:xfrm>
          <a:off x="0" y="5300194"/>
          <a:ext cx="2991916" cy="24994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4523" tIns="264523" rIns="264523" bIns="26452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Last summer</a:t>
          </a:r>
        </a:p>
      </dsp:txBody>
      <dsp:txXfrm>
        <a:off x="0" y="5300194"/>
        <a:ext cx="2991916" cy="2499433"/>
      </dsp:txXfrm>
    </dsp:sp>
    <dsp:sp modelId="{A5101366-C6DA-4CBE-B3EB-7F0E861C1775}">
      <dsp:nvSpPr>
        <dsp:cNvPr id="0" name=""/>
        <dsp:cNvSpPr/>
      </dsp:nvSpPr>
      <dsp:spPr>
        <a:xfrm>
          <a:off x="1890547" y="4811979"/>
          <a:ext cx="6429704" cy="24994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4523" tIns="264523" rIns="264523" bIns="264523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no supports/just tutoring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11% increase in throughput </a:t>
          </a:r>
        </a:p>
      </dsp:txBody>
      <dsp:txXfrm>
        <a:off x="1890547" y="4811979"/>
        <a:ext cx="6429704" cy="2499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FE952-D65D-4042-9151-01DB81409FA8}">
      <dsp:nvSpPr>
        <dsp:cNvPr id="0" name=""/>
        <dsp:cNvSpPr/>
      </dsp:nvSpPr>
      <dsp:spPr>
        <a:xfrm>
          <a:off x="0" y="502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A134FD-5846-44D5-BBE4-AC53B2359A0E}">
      <dsp:nvSpPr>
        <dsp:cNvPr id="0" name=""/>
        <dsp:cNvSpPr/>
      </dsp:nvSpPr>
      <dsp:spPr>
        <a:xfrm>
          <a:off x="209416" y="156266"/>
          <a:ext cx="380756" cy="3807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94D577-2898-433E-818F-F518D2C37883}">
      <dsp:nvSpPr>
        <dsp:cNvPr id="0" name=""/>
        <dsp:cNvSpPr/>
      </dsp:nvSpPr>
      <dsp:spPr>
        <a:xfrm>
          <a:off x="799588" y="502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Mandatory support</a:t>
          </a:r>
        </a:p>
      </dsp:txBody>
      <dsp:txXfrm>
        <a:off x="799588" y="502"/>
        <a:ext cx="5714015" cy="692284"/>
      </dsp:txXfrm>
    </dsp:sp>
    <dsp:sp modelId="{8FD3D244-8DE1-400F-A87E-5C795379B5C9}">
      <dsp:nvSpPr>
        <dsp:cNvPr id="0" name=""/>
        <dsp:cNvSpPr/>
      </dsp:nvSpPr>
      <dsp:spPr>
        <a:xfrm>
          <a:off x="0" y="865858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8A9B2A-D799-40FC-A19F-15714A8F8251}">
      <dsp:nvSpPr>
        <dsp:cNvPr id="0" name=""/>
        <dsp:cNvSpPr/>
      </dsp:nvSpPr>
      <dsp:spPr>
        <a:xfrm>
          <a:off x="209416" y="1021622"/>
          <a:ext cx="380756" cy="3807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CCC117-0E67-425A-91A6-B326FEF151A7}">
      <dsp:nvSpPr>
        <dsp:cNvPr id="0" name=""/>
        <dsp:cNvSpPr/>
      </dsp:nvSpPr>
      <dsp:spPr>
        <a:xfrm>
          <a:off x="799588" y="865858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.5 unit lab</a:t>
          </a:r>
        </a:p>
      </dsp:txBody>
      <dsp:txXfrm>
        <a:off x="799588" y="865858"/>
        <a:ext cx="5714015" cy="692284"/>
      </dsp:txXfrm>
    </dsp:sp>
    <dsp:sp modelId="{844245F7-5DC7-4C9C-A8BF-818C17C87209}">
      <dsp:nvSpPr>
        <dsp:cNvPr id="0" name=""/>
        <dsp:cNvSpPr/>
      </dsp:nvSpPr>
      <dsp:spPr>
        <a:xfrm>
          <a:off x="0" y="1731214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382568-CAE8-46A2-9EC3-8CF3CDFC9A92}">
      <dsp:nvSpPr>
        <dsp:cNvPr id="0" name=""/>
        <dsp:cNvSpPr/>
      </dsp:nvSpPr>
      <dsp:spPr>
        <a:xfrm>
          <a:off x="209416" y="1886978"/>
          <a:ext cx="380756" cy="3807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BBD58E-71D0-46D9-B185-DD00E82DC26F}">
      <dsp:nvSpPr>
        <dsp:cNvPr id="0" name=""/>
        <dsp:cNvSpPr/>
      </dsp:nvSpPr>
      <dsp:spPr>
        <a:xfrm>
          <a:off x="799588" y="1731214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Paying the same</a:t>
          </a:r>
        </a:p>
      </dsp:txBody>
      <dsp:txXfrm>
        <a:off x="799588" y="1731214"/>
        <a:ext cx="5714015" cy="692284"/>
      </dsp:txXfrm>
    </dsp:sp>
    <dsp:sp modelId="{C22FC45D-042B-472E-941B-C87978292665}">
      <dsp:nvSpPr>
        <dsp:cNvPr id="0" name=""/>
        <dsp:cNvSpPr/>
      </dsp:nvSpPr>
      <dsp:spPr>
        <a:xfrm>
          <a:off x="0" y="2596570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58208B-4BC8-4124-958B-0E3512D68806}">
      <dsp:nvSpPr>
        <dsp:cNvPr id="0" name=""/>
        <dsp:cNvSpPr/>
      </dsp:nvSpPr>
      <dsp:spPr>
        <a:xfrm>
          <a:off x="209416" y="2752334"/>
          <a:ext cx="380756" cy="38075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0FED14-5605-43BE-9DBE-FA6EF6429BA8}">
      <dsp:nvSpPr>
        <dsp:cNvPr id="0" name=""/>
        <dsp:cNvSpPr/>
      </dsp:nvSpPr>
      <dsp:spPr>
        <a:xfrm>
          <a:off x="799588" y="2596570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Task forces </a:t>
          </a:r>
          <a:r>
            <a:rPr lang="en-US" sz="2000" kern="1200" dirty="0"/>
            <a:t>(institution and department based)</a:t>
          </a:r>
        </a:p>
      </dsp:txBody>
      <dsp:txXfrm>
        <a:off x="799588" y="2596570"/>
        <a:ext cx="5714015" cy="692284"/>
      </dsp:txXfrm>
    </dsp:sp>
    <dsp:sp modelId="{E6D2AFFD-6FA5-4F7C-A034-F92F33C07099}">
      <dsp:nvSpPr>
        <dsp:cNvPr id="0" name=""/>
        <dsp:cNvSpPr/>
      </dsp:nvSpPr>
      <dsp:spPr>
        <a:xfrm>
          <a:off x="0" y="3461926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0E5085-211A-4E0D-8976-85ADE6D5187D}">
      <dsp:nvSpPr>
        <dsp:cNvPr id="0" name=""/>
        <dsp:cNvSpPr/>
      </dsp:nvSpPr>
      <dsp:spPr>
        <a:xfrm>
          <a:off x="209416" y="3617690"/>
          <a:ext cx="380756" cy="38075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BD4C87-9E44-4ACF-B2D3-31E6B18235C6}">
      <dsp:nvSpPr>
        <dsp:cNvPr id="0" name=""/>
        <dsp:cNvSpPr/>
      </dsp:nvSpPr>
      <dsp:spPr>
        <a:xfrm>
          <a:off x="799588" y="3461926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Tracking success and throughput</a:t>
          </a:r>
        </a:p>
      </dsp:txBody>
      <dsp:txXfrm>
        <a:off x="799588" y="3461926"/>
        <a:ext cx="5714015" cy="692284"/>
      </dsp:txXfrm>
    </dsp:sp>
    <dsp:sp modelId="{ECF45A7D-5B05-4E99-BDE5-ADD2F15D4F04}">
      <dsp:nvSpPr>
        <dsp:cNvPr id="0" name=""/>
        <dsp:cNvSpPr/>
      </dsp:nvSpPr>
      <dsp:spPr>
        <a:xfrm>
          <a:off x="0" y="4327282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DF0AFB-BB51-47E2-9934-DBBCFF2AB6B4}">
      <dsp:nvSpPr>
        <dsp:cNvPr id="0" name=""/>
        <dsp:cNvSpPr/>
      </dsp:nvSpPr>
      <dsp:spPr>
        <a:xfrm>
          <a:off x="209416" y="4483046"/>
          <a:ext cx="380756" cy="38075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E96201-3288-46BC-9E32-572D87151251}">
      <dsp:nvSpPr>
        <dsp:cNvPr id="0" name=""/>
        <dsp:cNvSpPr/>
      </dsp:nvSpPr>
      <dsp:spPr>
        <a:xfrm>
          <a:off x="799588" y="4327282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Increasing professional development</a:t>
          </a:r>
        </a:p>
      </dsp:txBody>
      <dsp:txXfrm>
        <a:off x="799588" y="4327282"/>
        <a:ext cx="5714015" cy="692284"/>
      </dsp:txXfrm>
    </dsp:sp>
    <dsp:sp modelId="{2EFF334C-2952-4E86-BB0C-95768CD5E463}">
      <dsp:nvSpPr>
        <dsp:cNvPr id="0" name=""/>
        <dsp:cNvSpPr/>
      </dsp:nvSpPr>
      <dsp:spPr>
        <a:xfrm>
          <a:off x="0" y="5192638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27B95F-1833-4675-872C-C2D6E32EC5B3}">
      <dsp:nvSpPr>
        <dsp:cNvPr id="0" name=""/>
        <dsp:cNvSpPr/>
      </dsp:nvSpPr>
      <dsp:spPr>
        <a:xfrm>
          <a:off x="209416" y="5348402"/>
          <a:ext cx="380756" cy="38075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B2AD90-58DC-4AF8-A8B5-9F4FE99286AA}">
      <dsp:nvSpPr>
        <dsp:cNvPr id="0" name=""/>
        <dsp:cNvSpPr/>
      </dsp:nvSpPr>
      <dsp:spPr>
        <a:xfrm>
          <a:off x="799588" y="5192638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Creating online supports</a:t>
          </a:r>
        </a:p>
      </dsp:txBody>
      <dsp:txXfrm>
        <a:off x="799588" y="5192638"/>
        <a:ext cx="5714015" cy="6922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559C70-98FD-C843-AF23-DCE30DEFBED6}">
      <dsp:nvSpPr>
        <dsp:cNvPr id="0" name=""/>
        <dsp:cNvSpPr/>
      </dsp:nvSpPr>
      <dsp:spPr>
        <a:xfrm>
          <a:off x="0" y="20103"/>
          <a:ext cx="5115491" cy="743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Mandatory support</a:t>
          </a:r>
        </a:p>
      </dsp:txBody>
      <dsp:txXfrm>
        <a:off x="36296" y="56399"/>
        <a:ext cx="5042899" cy="670943"/>
      </dsp:txXfrm>
    </dsp:sp>
    <dsp:sp modelId="{07554450-887C-C04C-8F3B-B9486895C4EB}">
      <dsp:nvSpPr>
        <dsp:cNvPr id="0" name=""/>
        <dsp:cNvSpPr/>
      </dsp:nvSpPr>
      <dsp:spPr>
        <a:xfrm>
          <a:off x="0" y="852918"/>
          <a:ext cx="5115491" cy="743535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Task force/Sub Committees</a:t>
          </a:r>
        </a:p>
      </dsp:txBody>
      <dsp:txXfrm>
        <a:off x="36296" y="889214"/>
        <a:ext cx="5042899" cy="670943"/>
      </dsp:txXfrm>
    </dsp:sp>
    <dsp:sp modelId="{AD76937A-2095-2042-8525-758479AF9E0C}">
      <dsp:nvSpPr>
        <dsp:cNvPr id="0" name=""/>
        <dsp:cNvSpPr/>
      </dsp:nvSpPr>
      <dsp:spPr>
        <a:xfrm>
          <a:off x="0" y="1685733"/>
          <a:ext cx="5115491" cy="743535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Stay calm</a:t>
          </a:r>
        </a:p>
      </dsp:txBody>
      <dsp:txXfrm>
        <a:off x="36296" y="1722029"/>
        <a:ext cx="5042899" cy="670943"/>
      </dsp:txXfrm>
    </dsp:sp>
    <dsp:sp modelId="{2D6DEC4A-4E50-A548-96D6-85825700002B}">
      <dsp:nvSpPr>
        <dsp:cNvPr id="0" name=""/>
        <dsp:cNvSpPr/>
      </dsp:nvSpPr>
      <dsp:spPr>
        <a:xfrm>
          <a:off x="0" y="2518548"/>
          <a:ext cx="5115491" cy="743535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Research and data</a:t>
          </a:r>
        </a:p>
      </dsp:txBody>
      <dsp:txXfrm>
        <a:off x="36296" y="2554844"/>
        <a:ext cx="5042899" cy="670943"/>
      </dsp:txXfrm>
    </dsp:sp>
    <dsp:sp modelId="{00F4C5D1-0F18-FB4E-9F1D-05E51536AFE9}">
      <dsp:nvSpPr>
        <dsp:cNvPr id="0" name=""/>
        <dsp:cNvSpPr/>
      </dsp:nvSpPr>
      <dsp:spPr>
        <a:xfrm>
          <a:off x="0" y="3351364"/>
          <a:ext cx="5115491" cy="743535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Plan for Banner issues</a:t>
          </a:r>
        </a:p>
      </dsp:txBody>
      <dsp:txXfrm>
        <a:off x="36296" y="3387660"/>
        <a:ext cx="5042899" cy="670943"/>
      </dsp:txXfrm>
    </dsp:sp>
    <dsp:sp modelId="{EDA19D41-1EFF-2741-8E2B-F11476EFE3DC}">
      <dsp:nvSpPr>
        <dsp:cNvPr id="0" name=""/>
        <dsp:cNvSpPr/>
      </dsp:nvSpPr>
      <dsp:spPr>
        <a:xfrm>
          <a:off x="0" y="4184179"/>
          <a:ext cx="5115491" cy="74353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Professional Development </a:t>
          </a:r>
        </a:p>
      </dsp:txBody>
      <dsp:txXfrm>
        <a:off x="36296" y="4220475"/>
        <a:ext cx="5042899" cy="6709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5C8FB-3DF6-1947-B823-6E6B3C1978D5}">
      <dsp:nvSpPr>
        <dsp:cNvPr id="0" name=""/>
        <dsp:cNvSpPr/>
      </dsp:nvSpPr>
      <dsp:spPr>
        <a:xfrm>
          <a:off x="0" y="42176"/>
          <a:ext cx="5115491" cy="8874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ESL faculty</a:t>
          </a:r>
        </a:p>
      </dsp:txBody>
      <dsp:txXfrm>
        <a:off x="43321" y="85497"/>
        <a:ext cx="5028849" cy="800803"/>
      </dsp:txXfrm>
    </dsp:sp>
    <dsp:sp modelId="{EFD55458-40F9-1047-9A7C-923D3441FA99}">
      <dsp:nvSpPr>
        <dsp:cNvPr id="0" name=""/>
        <dsp:cNvSpPr/>
      </dsp:nvSpPr>
      <dsp:spPr>
        <a:xfrm>
          <a:off x="0" y="1036181"/>
          <a:ext cx="5115491" cy="887445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English faculty</a:t>
          </a:r>
        </a:p>
      </dsp:txBody>
      <dsp:txXfrm>
        <a:off x="43321" y="1079502"/>
        <a:ext cx="5028849" cy="800803"/>
      </dsp:txXfrm>
    </dsp:sp>
    <dsp:sp modelId="{D512E6EC-9298-B64E-A536-F8A26CF9C99B}">
      <dsp:nvSpPr>
        <dsp:cNvPr id="0" name=""/>
        <dsp:cNvSpPr/>
      </dsp:nvSpPr>
      <dsp:spPr>
        <a:xfrm>
          <a:off x="0" y="2030186"/>
          <a:ext cx="5115491" cy="88744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Chairs</a:t>
          </a:r>
        </a:p>
      </dsp:txBody>
      <dsp:txXfrm>
        <a:off x="43321" y="2073507"/>
        <a:ext cx="5028849" cy="800803"/>
      </dsp:txXfrm>
    </dsp:sp>
    <dsp:sp modelId="{2DD00EEA-0881-B747-9E83-75ABBC19C6EE}">
      <dsp:nvSpPr>
        <dsp:cNvPr id="0" name=""/>
        <dsp:cNvSpPr/>
      </dsp:nvSpPr>
      <dsp:spPr>
        <a:xfrm>
          <a:off x="0" y="3024191"/>
          <a:ext cx="5115491" cy="887445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Deans</a:t>
          </a:r>
        </a:p>
      </dsp:txBody>
      <dsp:txXfrm>
        <a:off x="43321" y="3067512"/>
        <a:ext cx="5028849" cy="800803"/>
      </dsp:txXfrm>
    </dsp:sp>
    <dsp:sp modelId="{17EC93B8-55E0-9144-9992-C708C599B9D3}">
      <dsp:nvSpPr>
        <dsp:cNvPr id="0" name=""/>
        <dsp:cNvSpPr/>
      </dsp:nvSpPr>
      <dsp:spPr>
        <a:xfrm>
          <a:off x="0" y="4018196"/>
          <a:ext cx="5115491" cy="88744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SGA (optional)</a:t>
          </a:r>
        </a:p>
      </dsp:txBody>
      <dsp:txXfrm>
        <a:off x="43321" y="4061517"/>
        <a:ext cx="5028849" cy="8008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F4CE7-E0DC-4ABF-856E-402C2513DC49}">
      <dsp:nvSpPr>
        <dsp:cNvPr id="0" name=""/>
        <dsp:cNvSpPr/>
      </dsp:nvSpPr>
      <dsp:spPr>
        <a:xfrm>
          <a:off x="0" y="5314"/>
          <a:ext cx="6513603" cy="119932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DFB0BF3-B2CD-44F4-A918-CF940C9C936C}">
      <dsp:nvSpPr>
        <dsp:cNvPr id="0" name=""/>
        <dsp:cNvSpPr/>
      </dsp:nvSpPr>
      <dsp:spPr>
        <a:xfrm>
          <a:off x="362794" y="275161"/>
          <a:ext cx="660271" cy="659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0D7BB2-E86B-452A-BA59-3AF6C68B5426}">
      <dsp:nvSpPr>
        <dsp:cNvPr id="0" name=""/>
        <dsp:cNvSpPr/>
      </dsp:nvSpPr>
      <dsp:spPr>
        <a:xfrm>
          <a:off x="1385860" y="5314"/>
          <a:ext cx="5106400" cy="1236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895" tIns="130895" rIns="130895" bIns="130895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Listen despite assumptions</a:t>
          </a:r>
        </a:p>
      </dsp:txBody>
      <dsp:txXfrm>
        <a:off x="1385860" y="5314"/>
        <a:ext cx="5106400" cy="1236799"/>
      </dsp:txXfrm>
    </dsp:sp>
    <dsp:sp modelId="{69C924D0-5A34-4D71-9439-5FAE8CB733B0}">
      <dsp:nvSpPr>
        <dsp:cNvPr id="0" name=""/>
        <dsp:cNvSpPr/>
      </dsp:nvSpPr>
      <dsp:spPr>
        <a:xfrm>
          <a:off x="0" y="1551313"/>
          <a:ext cx="6513603" cy="119932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3900852-FE0F-42F2-81BB-4DD52AEDB956}">
      <dsp:nvSpPr>
        <dsp:cNvPr id="0" name=""/>
        <dsp:cNvSpPr/>
      </dsp:nvSpPr>
      <dsp:spPr>
        <a:xfrm>
          <a:off x="362794" y="1821160"/>
          <a:ext cx="660271" cy="659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392DE4-3BD7-4708-A6DA-D75F7E86DE83}">
      <dsp:nvSpPr>
        <dsp:cNvPr id="0" name=""/>
        <dsp:cNvSpPr/>
      </dsp:nvSpPr>
      <dsp:spPr>
        <a:xfrm>
          <a:off x="1385860" y="1551313"/>
          <a:ext cx="5106400" cy="1236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895" tIns="130895" rIns="130895" bIns="130895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Demonstrate empathy/compassion</a:t>
          </a:r>
        </a:p>
      </dsp:txBody>
      <dsp:txXfrm>
        <a:off x="1385860" y="1551313"/>
        <a:ext cx="5106400" cy="1236799"/>
      </dsp:txXfrm>
    </dsp:sp>
    <dsp:sp modelId="{42AAF42E-4C85-4B25-ADF7-A057E937CFFA}">
      <dsp:nvSpPr>
        <dsp:cNvPr id="0" name=""/>
        <dsp:cNvSpPr/>
      </dsp:nvSpPr>
      <dsp:spPr>
        <a:xfrm>
          <a:off x="0" y="3097312"/>
          <a:ext cx="6513603" cy="119932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623959-2131-480F-8977-C16B940A7428}">
      <dsp:nvSpPr>
        <dsp:cNvPr id="0" name=""/>
        <dsp:cNvSpPr/>
      </dsp:nvSpPr>
      <dsp:spPr>
        <a:xfrm>
          <a:off x="362794" y="3367160"/>
          <a:ext cx="660271" cy="659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93F5EE-C3A3-463A-B720-44FEF0FF9724}">
      <dsp:nvSpPr>
        <dsp:cNvPr id="0" name=""/>
        <dsp:cNvSpPr/>
      </dsp:nvSpPr>
      <dsp:spPr>
        <a:xfrm>
          <a:off x="1385860" y="3097312"/>
          <a:ext cx="5106400" cy="1236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895" tIns="130895" rIns="130895" bIns="130895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Use research</a:t>
          </a:r>
        </a:p>
      </dsp:txBody>
      <dsp:txXfrm>
        <a:off x="1385860" y="3097312"/>
        <a:ext cx="5106400" cy="1236799"/>
      </dsp:txXfrm>
    </dsp:sp>
    <dsp:sp modelId="{FCBF834D-9CEA-42A5-9E96-D95A97F3F89B}">
      <dsp:nvSpPr>
        <dsp:cNvPr id="0" name=""/>
        <dsp:cNvSpPr/>
      </dsp:nvSpPr>
      <dsp:spPr>
        <a:xfrm>
          <a:off x="0" y="4643312"/>
          <a:ext cx="6513603" cy="119932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1FC7F0-C09C-4398-A1C4-ECB12D51B8AF}">
      <dsp:nvSpPr>
        <dsp:cNvPr id="0" name=""/>
        <dsp:cNvSpPr/>
      </dsp:nvSpPr>
      <dsp:spPr>
        <a:xfrm>
          <a:off x="362794" y="4913159"/>
          <a:ext cx="660271" cy="6596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938163-52F9-4412-B66E-7A9FF62C1C9A}">
      <dsp:nvSpPr>
        <dsp:cNvPr id="0" name=""/>
        <dsp:cNvSpPr/>
      </dsp:nvSpPr>
      <dsp:spPr>
        <a:xfrm>
          <a:off x="1385860" y="4643312"/>
          <a:ext cx="5106400" cy="1236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895" tIns="130895" rIns="130895" bIns="130895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Share</a:t>
          </a:r>
          <a:r>
            <a:rPr lang="en-US" sz="3600" kern="1200" baseline="0" dirty="0"/>
            <a:t> activities (CANVAS) </a:t>
          </a:r>
          <a:endParaRPr lang="en-US" sz="3600" kern="1200" dirty="0"/>
        </a:p>
      </dsp:txBody>
      <dsp:txXfrm>
        <a:off x="1385860" y="4643312"/>
        <a:ext cx="5106400" cy="12367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D7E58-2303-8B44-8DFC-2658701192D6}">
      <dsp:nvSpPr>
        <dsp:cNvPr id="0" name=""/>
        <dsp:cNvSpPr/>
      </dsp:nvSpPr>
      <dsp:spPr>
        <a:xfrm>
          <a:off x="0" y="2002"/>
          <a:ext cx="5446919" cy="122667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English course with ESL co-</a:t>
          </a:r>
          <a:r>
            <a:rPr lang="en-US" sz="3600" kern="1200" err="1"/>
            <a:t>req</a:t>
          </a:r>
          <a:endParaRPr lang="en-US" sz="3600" kern="1200"/>
        </a:p>
      </dsp:txBody>
      <dsp:txXfrm>
        <a:off x="59881" y="61883"/>
        <a:ext cx="5327157" cy="1106909"/>
      </dsp:txXfrm>
    </dsp:sp>
    <dsp:sp modelId="{25F1A8EA-281B-124A-8A08-C2B513564ECE}">
      <dsp:nvSpPr>
        <dsp:cNvPr id="0" name=""/>
        <dsp:cNvSpPr/>
      </dsp:nvSpPr>
      <dsp:spPr>
        <a:xfrm>
          <a:off x="0" y="1241049"/>
          <a:ext cx="5446919" cy="1226671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Supplemental course with ESL Instructor</a:t>
          </a:r>
        </a:p>
      </dsp:txBody>
      <dsp:txXfrm>
        <a:off x="59881" y="1300930"/>
        <a:ext cx="5327157" cy="1106909"/>
      </dsp:txXfrm>
    </dsp:sp>
    <dsp:sp modelId="{72482E4F-B19E-064B-8938-B6A4A66690FB}">
      <dsp:nvSpPr>
        <dsp:cNvPr id="0" name=""/>
        <dsp:cNvSpPr/>
      </dsp:nvSpPr>
      <dsp:spPr>
        <a:xfrm>
          <a:off x="0" y="2480096"/>
          <a:ext cx="5446919" cy="1226671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Co-teaching</a:t>
          </a:r>
        </a:p>
      </dsp:txBody>
      <dsp:txXfrm>
        <a:off x="59881" y="2539977"/>
        <a:ext cx="5327157" cy="1106909"/>
      </dsp:txXfrm>
    </dsp:sp>
    <dsp:sp modelId="{283575F5-7C18-5846-AEAB-438669E3AC29}">
      <dsp:nvSpPr>
        <dsp:cNvPr id="0" name=""/>
        <dsp:cNvSpPr/>
      </dsp:nvSpPr>
      <dsp:spPr>
        <a:xfrm>
          <a:off x="0" y="3719143"/>
          <a:ext cx="5446919" cy="1226671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Informed teaching</a:t>
          </a:r>
        </a:p>
      </dsp:txBody>
      <dsp:txXfrm>
        <a:off x="59881" y="3779024"/>
        <a:ext cx="5327157" cy="11069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FAE426-AC43-1B45-8A4E-32ED8B8ADE2B}">
      <dsp:nvSpPr>
        <dsp:cNvPr id="0" name=""/>
        <dsp:cNvSpPr/>
      </dsp:nvSpPr>
      <dsp:spPr>
        <a:xfrm>
          <a:off x="0" y="525133"/>
          <a:ext cx="651360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6DE41C-BB43-CE4D-BD22-64A5E26129A4}">
      <dsp:nvSpPr>
        <dsp:cNvPr id="0" name=""/>
        <dsp:cNvSpPr/>
      </dsp:nvSpPr>
      <dsp:spPr>
        <a:xfrm>
          <a:off x="325680" y="38052"/>
          <a:ext cx="4559522" cy="9741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Faculty</a:t>
          </a:r>
        </a:p>
      </dsp:txBody>
      <dsp:txXfrm>
        <a:off x="373235" y="85607"/>
        <a:ext cx="4464412" cy="879050"/>
      </dsp:txXfrm>
    </dsp:sp>
    <dsp:sp modelId="{06A17A73-C0C4-5C4E-9D7F-E7B54516C317}">
      <dsp:nvSpPr>
        <dsp:cNvPr id="0" name=""/>
        <dsp:cNvSpPr/>
      </dsp:nvSpPr>
      <dsp:spPr>
        <a:xfrm>
          <a:off x="0" y="2022013"/>
          <a:ext cx="651360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C10C6-7CC9-FA4F-BEEF-AFE5B51B4218}">
      <dsp:nvSpPr>
        <dsp:cNvPr id="0" name=""/>
        <dsp:cNvSpPr/>
      </dsp:nvSpPr>
      <dsp:spPr>
        <a:xfrm>
          <a:off x="325680" y="1534933"/>
          <a:ext cx="4559522" cy="9741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DSPS experts</a:t>
          </a:r>
        </a:p>
      </dsp:txBody>
      <dsp:txXfrm>
        <a:off x="373235" y="1582488"/>
        <a:ext cx="4464412" cy="879050"/>
      </dsp:txXfrm>
    </dsp:sp>
    <dsp:sp modelId="{A5A2715C-BA43-FB4A-903D-7148C7B5AD84}">
      <dsp:nvSpPr>
        <dsp:cNvPr id="0" name=""/>
        <dsp:cNvSpPr/>
      </dsp:nvSpPr>
      <dsp:spPr>
        <a:xfrm>
          <a:off x="0" y="3518893"/>
          <a:ext cx="651360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0191A-5C73-1D44-B6C4-3FDAFFE00CB7}">
      <dsp:nvSpPr>
        <dsp:cNvPr id="0" name=""/>
        <dsp:cNvSpPr/>
      </dsp:nvSpPr>
      <dsp:spPr>
        <a:xfrm>
          <a:off x="325680" y="3031813"/>
          <a:ext cx="4559522" cy="9741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Admin</a:t>
          </a:r>
        </a:p>
      </dsp:txBody>
      <dsp:txXfrm>
        <a:off x="373235" y="3079368"/>
        <a:ext cx="4464412" cy="879050"/>
      </dsp:txXfrm>
    </dsp:sp>
    <dsp:sp modelId="{872AC2C6-9B50-0947-A420-8831F23A13FF}">
      <dsp:nvSpPr>
        <dsp:cNvPr id="0" name=""/>
        <dsp:cNvSpPr/>
      </dsp:nvSpPr>
      <dsp:spPr>
        <a:xfrm>
          <a:off x="0" y="5015773"/>
          <a:ext cx="651360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EA961-A5C3-4449-8C07-F062B7266251}">
      <dsp:nvSpPr>
        <dsp:cNvPr id="0" name=""/>
        <dsp:cNvSpPr/>
      </dsp:nvSpPr>
      <dsp:spPr>
        <a:xfrm>
          <a:off x="325680" y="4528693"/>
          <a:ext cx="4559522" cy="9741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SGA </a:t>
          </a:r>
        </a:p>
      </dsp:txBody>
      <dsp:txXfrm>
        <a:off x="373235" y="4576248"/>
        <a:ext cx="4464412" cy="8790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70306E-01FA-BC47-B4F5-38807DD055B8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5E7951-43E8-6A4B-AABB-448547E2F307}">
      <dsp:nvSpPr>
        <dsp:cNvPr id="0" name=""/>
        <dsp:cNvSpPr/>
      </dsp:nvSpPr>
      <dsp:spPr>
        <a:xfrm>
          <a:off x="0" y="62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Listen with compassion</a:t>
          </a:r>
        </a:p>
      </dsp:txBody>
      <dsp:txXfrm>
        <a:off x="0" y="623"/>
        <a:ext cx="6492875" cy="1020830"/>
      </dsp:txXfrm>
    </dsp:sp>
    <dsp:sp modelId="{2028EB0B-6170-1F4B-8A08-3BD6E5BEBE2F}">
      <dsp:nvSpPr>
        <dsp:cNvPr id="0" name=""/>
        <dsp:cNvSpPr/>
      </dsp:nvSpPr>
      <dsp:spPr>
        <a:xfrm>
          <a:off x="0" y="1021453"/>
          <a:ext cx="6492875" cy="0"/>
        </a:xfrm>
        <a:prstGeom prst="lin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90CF49-0D63-7C47-9653-880129A81454}">
      <dsp:nvSpPr>
        <dsp:cNvPr id="0" name=""/>
        <dsp:cNvSpPr/>
      </dsp:nvSpPr>
      <dsp:spPr>
        <a:xfrm>
          <a:off x="0" y="102145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Workshops</a:t>
          </a:r>
        </a:p>
      </dsp:txBody>
      <dsp:txXfrm>
        <a:off x="0" y="1021453"/>
        <a:ext cx="6492875" cy="1020830"/>
      </dsp:txXfrm>
    </dsp:sp>
    <dsp:sp modelId="{CEE485F0-2567-2643-A19E-BC7C53742B32}">
      <dsp:nvSpPr>
        <dsp:cNvPr id="0" name=""/>
        <dsp:cNvSpPr/>
      </dsp:nvSpPr>
      <dsp:spPr>
        <a:xfrm>
          <a:off x="0" y="2042284"/>
          <a:ext cx="6492875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6BAE35-F793-244F-B07D-F1AD6033A9BB}">
      <dsp:nvSpPr>
        <dsp:cNvPr id="0" name=""/>
        <dsp:cNvSpPr/>
      </dsp:nvSpPr>
      <dsp:spPr>
        <a:xfrm>
          <a:off x="0" y="2042284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Additional tutoring</a:t>
          </a:r>
        </a:p>
      </dsp:txBody>
      <dsp:txXfrm>
        <a:off x="0" y="2042284"/>
        <a:ext cx="6492875" cy="1020830"/>
      </dsp:txXfrm>
    </dsp:sp>
    <dsp:sp modelId="{F116C2AE-DAD0-8540-B770-A418D1A79CCD}">
      <dsp:nvSpPr>
        <dsp:cNvPr id="0" name=""/>
        <dsp:cNvSpPr/>
      </dsp:nvSpPr>
      <dsp:spPr>
        <a:xfrm>
          <a:off x="0" y="3063115"/>
          <a:ext cx="6492875" cy="0"/>
        </a:xfrm>
        <a:prstGeom prst="lin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3B865-5370-B940-8E98-0D6BBC01D742}">
      <dsp:nvSpPr>
        <dsp:cNvPr id="0" name=""/>
        <dsp:cNvSpPr/>
      </dsp:nvSpPr>
      <dsp:spPr>
        <a:xfrm>
          <a:off x="0" y="3063115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Disseminate information to areas</a:t>
          </a:r>
        </a:p>
      </dsp:txBody>
      <dsp:txXfrm>
        <a:off x="0" y="3063115"/>
        <a:ext cx="6492875" cy="1020830"/>
      </dsp:txXfrm>
    </dsp:sp>
    <dsp:sp modelId="{5E02D962-CCD6-0546-8B6E-397ADE7396AB}">
      <dsp:nvSpPr>
        <dsp:cNvPr id="0" name=""/>
        <dsp:cNvSpPr/>
      </dsp:nvSpPr>
      <dsp:spPr>
        <a:xfrm>
          <a:off x="0" y="4083946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E362B3-1A48-6E4D-891C-7A98B968E0C8}">
      <dsp:nvSpPr>
        <dsp:cNvPr id="0" name=""/>
        <dsp:cNvSpPr/>
      </dsp:nvSpPr>
      <dsp:spPr>
        <a:xfrm>
          <a:off x="0" y="4083946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Track and analyze data </a:t>
          </a:r>
        </a:p>
      </dsp:txBody>
      <dsp:txXfrm>
        <a:off x="0" y="4083946"/>
        <a:ext cx="6492875" cy="10208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B45520-1D7A-4010-B75B-4DCD4E896707}">
      <dsp:nvSpPr>
        <dsp:cNvPr id="0" name=""/>
        <dsp:cNvSpPr/>
      </dsp:nvSpPr>
      <dsp:spPr>
        <a:xfrm>
          <a:off x="1083792" y="390377"/>
          <a:ext cx="1277963" cy="12779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BE9451-FD12-4FF2-9F07-443C26783F83}">
      <dsp:nvSpPr>
        <dsp:cNvPr id="0" name=""/>
        <dsp:cNvSpPr/>
      </dsp:nvSpPr>
      <dsp:spPr>
        <a:xfrm>
          <a:off x="302814" y="2020986"/>
          <a:ext cx="28399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Grab a term from the board</a:t>
          </a:r>
        </a:p>
      </dsp:txBody>
      <dsp:txXfrm>
        <a:off x="302814" y="2020986"/>
        <a:ext cx="2839919" cy="720000"/>
      </dsp:txXfrm>
    </dsp:sp>
    <dsp:sp modelId="{3635B3EB-2D6A-4EA3-8BF1-841CACDAD00D}">
      <dsp:nvSpPr>
        <dsp:cNvPr id="0" name=""/>
        <dsp:cNvSpPr/>
      </dsp:nvSpPr>
      <dsp:spPr>
        <a:xfrm>
          <a:off x="4420698" y="390377"/>
          <a:ext cx="1277963" cy="12779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FCC36D-6C25-445E-95E4-F0CFD6CB1055}">
      <dsp:nvSpPr>
        <dsp:cNvPr id="0" name=""/>
        <dsp:cNvSpPr/>
      </dsp:nvSpPr>
      <dsp:spPr>
        <a:xfrm>
          <a:off x="3639720" y="2020986"/>
          <a:ext cx="28399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ESL member explain your active learning example</a:t>
          </a:r>
        </a:p>
      </dsp:txBody>
      <dsp:txXfrm>
        <a:off x="3639720" y="2020986"/>
        <a:ext cx="2839919" cy="720000"/>
      </dsp:txXfrm>
    </dsp:sp>
    <dsp:sp modelId="{9013E8AF-13A2-4C67-B96E-FD43995E07B5}">
      <dsp:nvSpPr>
        <dsp:cNvPr id="0" name=""/>
        <dsp:cNvSpPr/>
      </dsp:nvSpPr>
      <dsp:spPr>
        <a:xfrm>
          <a:off x="7757604" y="390377"/>
          <a:ext cx="1277963" cy="12779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477F8-6909-49EF-9C40-A1DD668850D8}">
      <dsp:nvSpPr>
        <dsp:cNvPr id="0" name=""/>
        <dsp:cNvSpPr/>
      </dsp:nvSpPr>
      <dsp:spPr>
        <a:xfrm>
          <a:off x="6976626" y="2020986"/>
          <a:ext cx="28399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Create an activity as a team based on what you learned</a:t>
          </a:r>
        </a:p>
      </dsp:txBody>
      <dsp:txXfrm>
        <a:off x="6976626" y="2020986"/>
        <a:ext cx="2839919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E1181-CCFF-154A-A7D8-D31662834E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33796E-9CD6-2644-BB9F-3850CCEE2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FD514-DC59-5847-BF01-59CB7708B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3CABD-251B-1D41-A0E5-80521B06E25F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0777C-1D0C-D941-91CA-88A027B63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9F047-3059-8347-A31C-23D9E5CFE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43D2-F312-274D-BB4F-C7FFE1D24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6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0CAA6-0423-D743-9FC5-C2E2C75BD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9B1C6-72AF-DC45-9133-1E9D0226A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20D62-5904-1D45-99F8-699D95C18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3CABD-251B-1D41-A0E5-80521B06E25F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FF098-C2F3-F944-AF24-421DBA2DF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D0C8B-9D71-BF45-86B8-D1EAF33C9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43D2-F312-274D-BB4F-C7FFE1D24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8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C12525-3934-7745-B9BC-F2AFC73DBB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E83FB3-4BC3-5A46-BBA2-5CB94B83B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09B96-3C1D-C84B-81FB-581B8BB52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3CABD-251B-1D41-A0E5-80521B06E25F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50381-2976-4B44-9382-740CCBA95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E8579-EAB6-D147-A29A-61E86849F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43D2-F312-274D-BB4F-C7FFE1D24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2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47E8C-C95B-7041-BFE0-F4DED05EE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461AB-6440-B643-8FAD-08CA5FE91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141D4-9949-2440-A411-4413D3B3B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3CABD-251B-1D41-A0E5-80521B06E25F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6E67B-75A3-3048-B9EA-DF54C4EAF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B1FC2-D055-5C49-84FA-CA56D943F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43D2-F312-274D-BB4F-C7FFE1D24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A072C-2C11-3E41-9671-E0E1B4834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D0802-5E74-9D41-8B15-65DB2C615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6589-D0FF-B64E-8DA2-572312A49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3CABD-251B-1D41-A0E5-80521B06E25F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727A4-6615-2548-B5F5-1F7E257D2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3FD7B-95F4-504E-9E2D-2B7070574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43D2-F312-274D-BB4F-C7FFE1D24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66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6CB1F-35B1-8842-90F3-BE833B009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CB7A0-EA0E-BF44-B456-D8C02295B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7C6B0C-AD7B-1B42-AF35-DD3265481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2E9DB-AB8F-B149-B95E-910700029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3CABD-251B-1D41-A0E5-80521B06E25F}" type="datetimeFigureOut">
              <a:rPr lang="en-US" smtClean="0"/>
              <a:t>3/19/19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45E99-4578-4844-8E96-3EE29F15A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35C64-3E3F-004A-A242-E33B9173D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43D2-F312-274D-BB4F-C7FFE1D24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2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4902A-9806-FB40-AB02-9A16AFF5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34510-6BEE-6842-990E-4E1094C2C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26E460-03F0-1241-A52C-0EB075C52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64DF49-E63D-CE42-A351-581850B4E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FEB249-A8E9-B440-A275-52174E123D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56ABBA-0082-4744-A07C-0272583B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3CABD-251B-1D41-A0E5-80521B06E25F}" type="datetimeFigureOut">
              <a:rPr lang="en-US" smtClean="0"/>
              <a:t>3/19/19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E77329-F820-1249-8246-CCB750CD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ACF8FD-5CF3-6445-ACB9-6140046A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43D2-F312-274D-BB4F-C7FFE1D24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3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B587F-6B93-8B4D-AA60-32ECB2F0C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84EF7F-820C-2F44-8493-AE93B943D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3CABD-251B-1D41-A0E5-80521B06E25F}" type="datetimeFigureOut">
              <a:rPr lang="en-US" smtClean="0"/>
              <a:t>3/19/19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F6A506-83E2-6443-9C84-75F9F229F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F9C867-BF1E-1142-A375-20656E3D6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43D2-F312-274D-BB4F-C7FFE1D24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7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A4012C-1F3C-9B42-B51D-D744D08EC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3CABD-251B-1D41-A0E5-80521B06E25F}" type="datetimeFigureOut">
              <a:rPr lang="en-US" smtClean="0"/>
              <a:t>3/19/19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213E0-C321-9A41-AE7E-AFB453D1C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3424C-0DDB-E846-B536-2D154C623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43D2-F312-274D-BB4F-C7FFE1D24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7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644BB-443B-DA4A-B83E-52790541D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6F566-F897-1C4C-80F1-609E0FFEF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C9FD5-EB3E-CA4A-B7A5-FF4A5641D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7022C-C185-1044-AB4E-4A7698917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3CABD-251B-1D41-A0E5-80521B06E25F}" type="datetimeFigureOut">
              <a:rPr lang="en-US" smtClean="0"/>
              <a:t>3/19/19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E564D-F45F-604F-B606-8A88E508D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A574A-ED65-0F47-AADD-EEAD513A1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43D2-F312-274D-BB4F-C7FFE1D24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3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54B7-7BF8-E24D-887D-488A577E6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08A1BA-2F4E-D644-A011-1CDD69DCEC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18280-C9E9-E443-9519-9C94AC621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2D783B-811C-EF44-8915-B437CB71D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3CABD-251B-1D41-A0E5-80521B06E25F}" type="datetimeFigureOut">
              <a:rPr lang="en-US" smtClean="0"/>
              <a:t>3/19/19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336D02-5BF5-B843-944B-2EDEF6F7D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D1218-AB9C-364F-87B9-BFF44F333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43D2-F312-274D-BB4F-C7FFE1D24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84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FE02FC-6AD1-F44F-BFF7-ECAEB3E54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94AD2-A23C-C242-BBD8-34CD28D71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316B5-1967-0047-AADA-073CC2E88C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3CABD-251B-1D41-A0E5-80521B06E25F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98A02-7F2E-D14D-B7E6-8F6BF11B4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230D-04DF-4A47-A3A7-DDE3E1C08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843D2-F312-274D-BB4F-C7FFE1D24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7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0DFBB8-2505-B744-BEA4-21BE0DF2A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English/ESL breakout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9E1B4-239D-7847-88B7-DD5DB5E0B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Andrea D. Thorson, Dean of Instruction</a:t>
            </a:r>
          </a:p>
        </p:txBody>
      </p:sp>
    </p:spTree>
    <p:extLst>
      <p:ext uri="{BB962C8B-B14F-4D97-AF65-F5344CB8AC3E}">
        <p14:creationId xmlns:p14="http://schemas.microsoft.com/office/powerpoint/2010/main" val="4089150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6BB43B-8B5B-E64C-9A78-890388924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Guided Self-Placement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0425D-BDFE-824A-A153-8C009FCF1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1311" y="374755"/>
            <a:ext cx="6082110" cy="614596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Intended use:</a:t>
            </a:r>
          </a:p>
          <a:p>
            <a:r>
              <a:rPr lang="en-US" sz="3200" dirty="0">
                <a:solidFill>
                  <a:srgbClr val="000000"/>
                </a:solidFill>
              </a:rPr>
              <a:t>when students do not have H.S. data</a:t>
            </a:r>
          </a:p>
          <a:p>
            <a:r>
              <a:rPr lang="en-US" sz="3200" dirty="0">
                <a:solidFill>
                  <a:srgbClr val="000000"/>
                </a:solidFill>
              </a:rPr>
              <a:t>when college can’t access HS data</a:t>
            </a:r>
          </a:p>
          <a:p>
            <a:pPr marL="0" indent="0">
              <a:buNone/>
            </a:pPr>
            <a:endParaRPr lang="en-US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Potentially useful for:</a:t>
            </a:r>
          </a:p>
          <a:p>
            <a:r>
              <a:rPr lang="en-US" sz="3200" dirty="0">
                <a:solidFill>
                  <a:srgbClr val="000000"/>
                </a:solidFill>
              </a:rPr>
              <a:t>ESL/EMLS students</a:t>
            </a:r>
          </a:p>
          <a:p>
            <a:r>
              <a:rPr lang="en-US" sz="3200" dirty="0">
                <a:solidFill>
                  <a:srgbClr val="000000"/>
                </a:solidFill>
              </a:rPr>
              <a:t>pathways specific </a:t>
            </a:r>
          </a:p>
          <a:p>
            <a:r>
              <a:rPr lang="en-US" sz="3200" dirty="0">
                <a:solidFill>
                  <a:srgbClr val="000000"/>
                </a:solidFill>
              </a:rPr>
              <a:t>general guidance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82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34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92095A-FBEF-994C-A9D0-7775E82CB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9277" y="1261035"/>
            <a:ext cx="7315193" cy="492760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“For now, we are allowed to place students in the extra-support 1A, even though it has more units than regular 1A, because students have an alternative pathway through basic skills (which isn't transferable). Will this continue to be a workable option in the future?” </a:t>
            </a:r>
            <a:br>
              <a:rPr lang="en-US" sz="3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3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43" name="Straight Connector 36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0392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4FC085-4CF5-1445-9C91-F91EB7B6C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Yes, but….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9CC16F2-691F-004E-9939-0719EA8A6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548" y="801866"/>
            <a:ext cx="6082110" cy="5230634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You must be careful not to: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Create financial burdens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Endanger you ADT’s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Forget throughput analysis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Create unnecessary obstacles </a:t>
            </a:r>
          </a:p>
          <a:p>
            <a:pPr marL="971550" lvl="1" indent="-514350">
              <a:buAutoNum type="arabicPeriod"/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Lab v. Lecture</a:t>
            </a:r>
          </a:p>
          <a:p>
            <a:pPr marL="971550" lvl="1" indent="-514350">
              <a:buAutoNum type="arabicPeriod"/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 vs 3…6..9… hours</a:t>
            </a:r>
          </a:p>
          <a:p>
            <a:pPr marL="971550" lvl="1" indent="-514350">
              <a:buAutoNum type="arabicPeriod"/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Impact ed. plans</a:t>
            </a:r>
          </a:p>
        </p:txBody>
      </p:sp>
    </p:spTree>
    <p:extLst>
      <p:ext uri="{BB962C8B-B14F-4D97-AF65-F5344CB8AC3E}">
        <p14:creationId xmlns:p14="http://schemas.microsoft.com/office/powerpoint/2010/main" val="1752143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F49264-E7A8-AD45-8C5D-1AF7AA8CE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7" y="609600"/>
            <a:ext cx="7108023" cy="592835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b="0" i="0" u="none" strike="noStrike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“</a:t>
            </a:r>
            <a:r>
              <a:rPr lang="en-US" b="0" i="0" u="none" strike="noStrike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How do we smoothly integrate our placement processes with those in ESL? How can we best address a possible influx of ESL students into open-access 1AEX, when this course may not be appropriate for their needs?”</a:t>
            </a:r>
            <a:br>
              <a:rPr lang="en-US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2487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0499AD7B-99D4-4755-8966-F7BA04269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A06F89A-489D-4383-94C5-42F7FF2E9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88644E-4A42-244F-8B99-A1FB47A8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Create a Taskforce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6291A63A-8B33-448F-AFBE-074695099A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681362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04062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A1B5A3-E062-1E4E-88A1-73018D8BC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Things to consider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CE5944EF-35AC-408E-8369-45649F9E8B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02310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1837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0499AD7B-99D4-4755-8966-F7BA04269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A06F89A-489D-4383-94C5-42F7FF2E9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3D5864-2B4D-B14B-9612-D97509E18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Provide Transferable ESL Co-</a:t>
            </a:r>
            <a:r>
              <a:rPr lang="en-US" sz="4000" dirty="0" err="1">
                <a:solidFill>
                  <a:srgbClr val="FFFFFF"/>
                </a:solidFill>
              </a:rPr>
              <a:t>req</a:t>
            </a:r>
            <a:r>
              <a:rPr lang="en-US" sz="4000">
                <a:solidFill>
                  <a:srgbClr val="FFFFFF"/>
                </a:solidFill>
              </a:rPr>
              <a:t> Option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E0B4863C-E049-4660-AC3E-4F6FC2CB8F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834092"/>
              </p:ext>
            </p:extLst>
          </p:nvPr>
        </p:nvGraphicFramePr>
        <p:xfrm>
          <a:off x="5759810" y="955653"/>
          <a:ext cx="5446919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8639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8BEB84-37A4-E14B-BF9E-E5B494E00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ESL Transfer Level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F3061-EE35-6841-989A-2FCDACEBF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000000"/>
                </a:solidFill>
              </a:rPr>
              <a:t> Same rigor</a:t>
            </a:r>
          </a:p>
          <a:p>
            <a:r>
              <a:rPr lang="en-US" sz="4000">
                <a:solidFill>
                  <a:srgbClr val="000000"/>
                </a:solidFill>
              </a:rPr>
              <a:t> Crafted by ESL experts</a:t>
            </a:r>
          </a:p>
          <a:p>
            <a:r>
              <a:rPr lang="en-US" sz="4000">
                <a:solidFill>
                  <a:srgbClr val="000000"/>
                </a:solidFill>
              </a:rPr>
              <a:t> Taught by ESL experts </a:t>
            </a: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790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62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4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072080-0C7C-CC4C-A4D6-9E0705221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“How can we best support students who do not yet have the skills to be successful in an extra-support English 1A (for example, students with highly impactful learning disabilities, students who have literacy challenges)?”</a:t>
            </a:r>
          </a:p>
        </p:txBody>
      </p:sp>
      <p:cxnSp>
        <p:nvCxnSpPr>
          <p:cNvPr id="62" name="Straight Connector 66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045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12EA46-581F-FF46-8A8C-9C4C10940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Create a Task Force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5C7AE7B-4074-4446-B0A5-11C89D5D9F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83091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939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029098-C357-8F4A-89DD-039CA2EB1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Welcome!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Quick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B5575-7AA0-5749-86D3-985772F8D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581" y="349624"/>
            <a:ext cx="6447340" cy="6158752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Brainstorm and discuss concepts and/or topics that your students seem to consistently struggle understanding in a common transfer level class.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Write the name of your top choice on your white board and place on the board.(If your word is on the board, write a different one!)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ESL faculty: on the cards provided please note a tip for doing impactful active based learning activities. Use magnets to place them on the board</a:t>
            </a:r>
          </a:p>
        </p:txBody>
      </p:sp>
    </p:spTree>
    <p:extLst>
      <p:ext uri="{BB962C8B-B14F-4D97-AF65-F5344CB8AC3E}">
        <p14:creationId xmlns:p14="http://schemas.microsoft.com/office/powerpoint/2010/main" val="3917244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3620AAD-B1AE-6948-BC4A-D7139EC8C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Create DSPS English/ESL sub-group</a:t>
            </a:r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9D5CA05B-1513-4EE1-A32F-6F16CC4B9C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597162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8883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712D25-9F32-5547-B82D-A4885E28D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Active Learning</a:t>
            </a:r>
          </a:p>
        </p:txBody>
      </p:sp>
    </p:spTree>
    <p:extLst>
      <p:ext uri="{BB962C8B-B14F-4D97-AF65-F5344CB8AC3E}">
        <p14:creationId xmlns:p14="http://schemas.microsoft.com/office/powerpoint/2010/main" val="1136845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029098-C357-8F4A-89DD-039CA2EB1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 Activity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F5E6B1A6-F9F5-49E1-877A-8363631C5D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747628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0229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581A5E0C-C48B-C94D-AD4C-14C1B7A5F6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2034" y="365125"/>
            <a:ext cx="9567931" cy="5776864"/>
          </a:xfrm>
        </p:spPr>
      </p:pic>
    </p:spTree>
    <p:extLst>
      <p:ext uri="{BB962C8B-B14F-4D97-AF65-F5344CB8AC3E}">
        <p14:creationId xmlns:p14="http://schemas.microsoft.com/office/powerpoint/2010/main" val="1446693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AD96E-5D1C-FF48-B1EC-9F927D93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B7A9787-AEA3-F848-8008-08C1E183C0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0265" y="365125"/>
            <a:ext cx="9991470" cy="5614255"/>
          </a:xfrm>
        </p:spPr>
      </p:pic>
    </p:spTree>
    <p:extLst>
      <p:ext uri="{BB962C8B-B14F-4D97-AF65-F5344CB8AC3E}">
        <p14:creationId xmlns:p14="http://schemas.microsoft.com/office/powerpoint/2010/main" val="27057915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13214-EFE5-7B48-989A-677AD9DE0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160A9-59A5-C94A-A6D5-15AF08689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800"/>
              <a:t>Lessons Learned</a:t>
            </a:r>
          </a:p>
          <a:p>
            <a:pPr marL="0" indent="0">
              <a:buNone/>
            </a:pPr>
            <a:r>
              <a:rPr lang="en-US" sz="4800"/>
              <a:t>Your Questions</a:t>
            </a:r>
          </a:p>
          <a:p>
            <a:pPr marL="0" indent="0">
              <a:buNone/>
            </a:pPr>
            <a:r>
              <a:rPr lang="en-US" sz="4800"/>
              <a:t>Active Learning</a:t>
            </a:r>
          </a:p>
        </p:txBody>
      </p:sp>
    </p:spTree>
    <p:extLst>
      <p:ext uri="{BB962C8B-B14F-4D97-AF65-F5344CB8AC3E}">
        <p14:creationId xmlns:p14="http://schemas.microsoft.com/office/powerpoint/2010/main" val="19696488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377DA4-0619-654E-B0B2-5DAF62C3A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</a:t>
            </a:r>
          </a:p>
        </p:txBody>
      </p:sp>
      <p:pic>
        <p:nvPicPr>
          <p:cNvPr id="4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4443E63-92FC-3843-88BF-0EDF9856A30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4419" r="14419"/>
          <a:stretch>
            <a:fillRect/>
          </a:stretch>
        </p:blipFill>
        <p:spPr/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2C1A9C-7C18-8247-84F9-A9C538227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Select one of the concepts your colleagues placed on the white-board. </a:t>
            </a:r>
          </a:p>
          <a:p>
            <a:endParaRPr lang="en-US" dirty="0"/>
          </a:p>
          <a:p>
            <a:r>
              <a:rPr lang="en-US" dirty="0"/>
              <a:t>Create an active based learning assignment based on this term. </a:t>
            </a:r>
          </a:p>
          <a:p>
            <a:endParaRPr lang="en-US" dirty="0"/>
          </a:p>
          <a:p>
            <a:r>
              <a:rPr lang="en-US" dirty="0"/>
              <a:t>Share this activity with English and ESL faculty.</a:t>
            </a:r>
          </a:p>
        </p:txBody>
      </p:sp>
    </p:spTree>
    <p:extLst>
      <p:ext uri="{BB962C8B-B14F-4D97-AF65-F5344CB8AC3E}">
        <p14:creationId xmlns:p14="http://schemas.microsoft.com/office/powerpoint/2010/main" val="49389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90B1F9-45BE-194F-9C51-CEA928F61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4A68C-6B1C-0845-8A4C-C496EE1BD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000">
                <a:solidFill>
                  <a:srgbClr val="000000"/>
                </a:solidFill>
              </a:rPr>
              <a:t>Howard </a:t>
            </a:r>
            <a:r>
              <a:rPr lang="en-US" sz="4000" err="1">
                <a:solidFill>
                  <a:srgbClr val="000000"/>
                </a:solidFill>
              </a:rPr>
              <a:t>Blumenfield</a:t>
            </a:r>
            <a:r>
              <a:rPr lang="en-US" sz="400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4000">
                <a:solidFill>
                  <a:srgbClr val="000000"/>
                </a:solidFill>
              </a:rPr>
              <a:t>English Department </a:t>
            </a:r>
          </a:p>
          <a:p>
            <a:pPr marL="0" indent="0">
              <a:buNone/>
            </a:pPr>
            <a:r>
              <a:rPr lang="en-US" sz="4000">
                <a:solidFill>
                  <a:srgbClr val="000000"/>
                </a:solidFill>
              </a:rPr>
              <a:t>ESL Department</a:t>
            </a:r>
          </a:p>
        </p:txBody>
      </p:sp>
    </p:spTree>
    <p:extLst>
      <p:ext uri="{BB962C8B-B14F-4D97-AF65-F5344CB8AC3E}">
        <p14:creationId xmlns:p14="http://schemas.microsoft.com/office/powerpoint/2010/main" val="1713310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AF0E3-F105-6A42-8D7D-E5DBE17C7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55F46-CC5B-1E44-8B12-30551D3EE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85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113214-EFE5-7B48-989A-677AD9DE0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Preview</a:t>
            </a:r>
          </a:p>
        </p:txBody>
      </p:sp>
      <p:cxnSp>
        <p:nvCxnSpPr>
          <p:cNvPr id="47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160A9-59A5-C94A-A6D5-15AF08689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800" dirty="0"/>
              <a:t>Lessons Learned</a:t>
            </a:r>
          </a:p>
          <a:p>
            <a:pPr marL="0" indent="0">
              <a:buNone/>
            </a:pPr>
            <a:r>
              <a:rPr lang="en-US" sz="4800" dirty="0"/>
              <a:t>Your Questions</a:t>
            </a:r>
          </a:p>
          <a:p>
            <a:pPr marL="0" indent="0">
              <a:buNone/>
            </a:pPr>
            <a:r>
              <a:rPr lang="en-US" sz="4800" dirty="0"/>
              <a:t>Active Learning</a:t>
            </a:r>
          </a:p>
        </p:txBody>
      </p:sp>
    </p:spTree>
    <p:extLst>
      <p:ext uri="{BB962C8B-B14F-4D97-AF65-F5344CB8AC3E}">
        <p14:creationId xmlns:p14="http://schemas.microsoft.com/office/powerpoint/2010/main" val="201103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BE8D9C7-85D6-874A-971E-5EDED0D6B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82" y="4267832"/>
            <a:ext cx="4805996" cy="1401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Lessons Learned</a:t>
            </a:r>
          </a:p>
        </p:txBody>
      </p:sp>
      <p:sp>
        <p:nvSpPr>
          <p:cNvPr id="14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Content Placeholder 4" descr="A picture containing bottle&#10;&#10;Description automatically generated">
            <a:extLst>
              <a:ext uri="{FF2B5EF4-FFF2-40B4-BE49-F238E27FC236}">
                <a16:creationId xmlns:a16="http://schemas.microsoft.com/office/drawing/2014/main" id="{B266A3D6-587B-D54F-B2A4-648D1D66D3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alphaModFix/>
            <a:extLst/>
          </a:blip>
          <a:srcRect t="1515" r="1" b="6335"/>
          <a:stretch/>
        </p:blipFill>
        <p:spPr>
          <a:xfrm>
            <a:off x="1" y="770037"/>
            <a:ext cx="5298683" cy="60974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115093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 ENGLISH data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133340" y="1571222"/>
          <a:ext cx="9026660" cy="3907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6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6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6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6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254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venir Book" charset="0"/>
                          <a:ea typeface="Avenir Book" charset="0"/>
                          <a:cs typeface="Avenir Book" charset="0"/>
                        </a:rPr>
                        <a:t>H.S. GPA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ENGL B1A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transfer level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ENGL B53,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one-level below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Difference in throughput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(Direct vs. one-level below)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2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venir Book" charset="0"/>
                          <a:ea typeface="Avenir Book" charset="0"/>
                          <a:cs typeface="Avenir Book" charset="0"/>
                        </a:rPr>
                        <a:t>2.6 and</a:t>
                      </a:r>
                      <a:r>
                        <a:rPr lang="en-US" sz="2000" baseline="0" dirty="0">
                          <a:latin typeface="Avenir Book" charset="0"/>
                          <a:ea typeface="Avenir Book" charset="0"/>
                          <a:cs typeface="Avenir Book" charset="0"/>
                        </a:rPr>
                        <a:t> higher</a:t>
                      </a:r>
                      <a:endParaRPr lang="en-US" sz="2000" dirty="0"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53.0%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19.0%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34.0%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2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venir Book" charset="0"/>
                          <a:ea typeface="Avenir Book" charset="0"/>
                          <a:cs typeface="Avenir Book" charset="0"/>
                        </a:rPr>
                        <a:t>1.9-2.6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29.8%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6.9%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22.9%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2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venir Book" charset="0"/>
                          <a:ea typeface="Avenir Book" charset="0"/>
                          <a:cs typeface="Avenir Book" charset="0"/>
                        </a:rPr>
                        <a:t>1.89 and lower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20.2%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5.5%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14.7%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528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DE0A06-34D4-164D-8E54-BBCC6E46C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What we did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236AE35-AF85-4110-A6C9-D1125A7C01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975167"/>
              </p:ext>
            </p:extLst>
          </p:nvPr>
        </p:nvGraphicFramePr>
        <p:xfrm>
          <a:off x="5194299" y="-779929"/>
          <a:ext cx="7445935" cy="8364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6798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12A9E2-550B-FF4A-9FB6-536CF705A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What we are doing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A0D9ABC-3D45-4EB4-AE47-572FB18367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95303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9751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8">
            <a:extLst>
              <a:ext uri="{FF2B5EF4-FFF2-40B4-BE49-F238E27FC236}">
                <a16:creationId xmlns:a16="http://schemas.microsoft.com/office/drawing/2014/main" id="{0499AD7B-99D4-4755-8966-F7BA04269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" name="Picture 20">
            <a:extLst>
              <a:ext uri="{FF2B5EF4-FFF2-40B4-BE49-F238E27FC236}">
                <a16:creationId xmlns:a16="http://schemas.microsoft.com/office/drawing/2014/main" id="{1A06F89A-489D-4383-94C5-42F7FF2E9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CF1591-F53F-984D-9A21-CA506EE9C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562" y="2018546"/>
            <a:ext cx="4465888" cy="28209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Recommendations</a:t>
            </a:r>
          </a:p>
        </p:txBody>
      </p:sp>
      <p:graphicFrame>
        <p:nvGraphicFramePr>
          <p:cNvPr id="31" name="Content Placeholder 2">
            <a:extLst>
              <a:ext uri="{FF2B5EF4-FFF2-40B4-BE49-F238E27FC236}">
                <a16:creationId xmlns:a16="http://schemas.microsoft.com/office/drawing/2014/main" id="{4F1164BA-5382-4646-BF4A-D780C821FF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824807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33543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E7C7EE-27DD-8E49-9763-605A39053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738" y="984738"/>
            <a:ext cx="10269416" cy="356381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​”Would guided self-placement be a viable option in the future, and how could we best develop a robust process for guidance?”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315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5789</TotalTime>
  <Words>580</Words>
  <Application>Microsoft Macintosh PowerPoint</Application>
  <PresentationFormat>Widescreen</PresentationFormat>
  <Paragraphs>126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Avenir Book</vt:lpstr>
      <vt:lpstr>Calibri</vt:lpstr>
      <vt:lpstr>Calibri Light</vt:lpstr>
      <vt:lpstr>Office Theme</vt:lpstr>
      <vt:lpstr>English/ESL breakout</vt:lpstr>
      <vt:lpstr> Welcome! Quick Activity</vt:lpstr>
      <vt:lpstr>Preview</vt:lpstr>
      <vt:lpstr>Lessons Learned</vt:lpstr>
      <vt:lpstr>BC ENGLISH data</vt:lpstr>
      <vt:lpstr>What we did</vt:lpstr>
      <vt:lpstr>What we are doing</vt:lpstr>
      <vt:lpstr> Recommendations</vt:lpstr>
      <vt:lpstr>​”Would guided self-placement be a viable option in the future, and how could we best develop a robust process for guidance?” </vt:lpstr>
      <vt:lpstr>Guided Self-Placement</vt:lpstr>
      <vt:lpstr>“For now, we are allowed to place students in the extra-support 1A, even though it has more units than regular 1A, because students have an alternative pathway through basic skills (which isn't transferable). Will this continue to be a workable option in the future?”  </vt:lpstr>
      <vt:lpstr>Yes, but….</vt:lpstr>
      <vt:lpstr>“How do we smoothly integrate our placement processes with those in ESL? How can we best address a possible influx of ESL students into open-access 1AEX, when this course may not be appropriate for their needs?” </vt:lpstr>
      <vt:lpstr>Create a Taskforce</vt:lpstr>
      <vt:lpstr>Things to consider</vt:lpstr>
      <vt:lpstr>Provide Transferable ESL Co-req Option</vt:lpstr>
      <vt:lpstr>ESL Transfer Level Class</vt:lpstr>
      <vt:lpstr>“How can we best support students who do not yet have the skills to be successful in an extra-support English 1A (for example, students with highly impactful learning disabilities, students who have literacy challenges)?”</vt:lpstr>
      <vt:lpstr>Create a Task Force</vt:lpstr>
      <vt:lpstr>Create DSPS English/ESL sub-group</vt:lpstr>
      <vt:lpstr>Active Learning</vt:lpstr>
      <vt:lpstr> Activity</vt:lpstr>
      <vt:lpstr>PowerPoint Presentation</vt:lpstr>
      <vt:lpstr>PowerPoint Presentation</vt:lpstr>
      <vt:lpstr>Review</vt:lpstr>
      <vt:lpstr>Activity</vt:lpstr>
      <vt:lpstr>Thank you!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English/ESL breakout</dc:title>
  <dc:creator>Andrea Thorson</dc:creator>
  <cp:lastModifiedBy>Andrea Thorson</cp:lastModifiedBy>
  <cp:revision>4</cp:revision>
  <cp:lastPrinted>2019-03-19T13:07:43Z</cp:lastPrinted>
  <dcterms:created xsi:type="dcterms:W3CDTF">2019-03-19T13:00:02Z</dcterms:created>
  <dcterms:modified xsi:type="dcterms:W3CDTF">2019-03-23T21:13:41Z</dcterms:modified>
</cp:coreProperties>
</file>