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65" r:id="rId2"/>
    <p:sldId id="322" r:id="rId3"/>
    <p:sldId id="277" r:id="rId4"/>
    <p:sldId id="330" r:id="rId5"/>
    <p:sldId id="307" r:id="rId6"/>
    <p:sldId id="317" r:id="rId7"/>
    <p:sldId id="268" r:id="rId8"/>
    <p:sldId id="316" r:id="rId9"/>
    <p:sldId id="331" r:id="rId10"/>
    <p:sldId id="329" r:id="rId11"/>
    <p:sldId id="325" r:id="rId12"/>
    <p:sldId id="326" r:id="rId13"/>
    <p:sldId id="303" r:id="rId14"/>
    <p:sldId id="318" r:id="rId15"/>
    <p:sldId id="324" r:id="rId16"/>
    <p:sldId id="328" r:id="rId17"/>
    <p:sldId id="319" r:id="rId18"/>
    <p:sldId id="258" r:id="rId19"/>
    <p:sldId id="259" r:id="rId20"/>
    <p:sldId id="260" r:id="rId21"/>
    <p:sldId id="261" r:id="rId22"/>
    <p:sldId id="262" r:id="rId23"/>
    <p:sldId id="263" r:id="rId24"/>
    <p:sldId id="26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2"/>
    <p:restoredTop sz="94693"/>
  </p:normalViewPr>
  <p:slideViewPr>
    <p:cSldViewPr snapToGrid="0" snapToObjects="1">
      <p:cViewPr varScale="1">
        <p:scale>
          <a:sx n="104" d="100"/>
          <a:sy n="104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2D0AE-0CB9-4B1A-8A76-C6EAC373B5FD}" type="doc">
      <dgm:prSet loTypeId="urn:microsoft.com/office/officeart/2005/8/layout/hList1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0962C92B-1B9D-43BF-9B84-8CE5C73020B8}">
      <dgm:prSet/>
      <dgm:spPr/>
      <dgm:t>
        <a:bodyPr/>
        <a:lstStyle/>
        <a:p>
          <a:r>
            <a:rPr lang="en-US" dirty="0"/>
            <a:t>Students</a:t>
          </a:r>
        </a:p>
      </dgm:t>
    </dgm:pt>
    <dgm:pt modelId="{4666E314-BE44-4FD9-98A6-DC11CD641530}" type="parTrans" cxnId="{C05794F6-3907-41F0-A0E4-489CAFB60AFB}">
      <dgm:prSet/>
      <dgm:spPr/>
      <dgm:t>
        <a:bodyPr/>
        <a:lstStyle/>
        <a:p>
          <a:endParaRPr lang="en-US"/>
        </a:p>
      </dgm:t>
    </dgm:pt>
    <dgm:pt modelId="{D4EB702C-C57E-4E5C-A91C-CC97D9147F45}" type="sibTrans" cxnId="{C05794F6-3907-41F0-A0E4-489CAFB60AFB}">
      <dgm:prSet/>
      <dgm:spPr/>
      <dgm:t>
        <a:bodyPr/>
        <a:lstStyle/>
        <a:p>
          <a:endParaRPr lang="en-US"/>
        </a:p>
      </dgm:t>
    </dgm:pt>
    <dgm:pt modelId="{B3E3CB10-4904-44BF-9F85-C31093C00BD2}">
      <dgm:prSet/>
      <dgm:spPr/>
      <dgm:t>
        <a:bodyPr/>
        <a:lstStyle/>
        <a:p>
          <a:r>
            <a:rPr lang="en-US" dirty="0"/>
            <a:t>Transferable units</a:t>
          </a:r>
        </a:p>
      </dgm:t>
    </dgm:pt>
    <dgm:pt modelId="{9B819E0B-BF36-45F6-963C-5610FDD774B5}" type="parTrans" cxnId="{0A6BCEC8-C2A2-4445-A618-2F1C7AB6DF91}">
      <dgm:prSet/>
      <dgm:spPr/>
      <dgm:t>
        <a:bodyPr/>
        <a:lstStyle/>
        <a:p>
          <a:endParaRPr lang="en-US"/>
        </a:p>
      </dgm:t>
    </dgm:pt>
    <dgm:pt modelId="{7F66F8B4-9CB2-458E-8123-E0DA18A14C40}" type="sibTrans" cxnId="{0A6BCEC8-C2A2-4445-A618-2F1C7AB6DF91}">
      <dgm:prSet/>
      <dgm:spPr/>
      <dgm:t>
        <a:bodyPr/>
        <a:lstStyle/>
        <a:p>
          <a:endParaRPr lang="en-US"/>
        </a:p>
      </dgm:t>
    </dgm:pt>
    <dgm:pt modelId="{F517DCC6-A6C9-4C23-B473-1E4E1951B0D0}">
      <dgm:prSet/>
      <dgm:spPr/>
      <dgm:t>
        <a:bodyPr/>
        <a:lstStyle/>
        <a:p>
          <a:r>
            <a:rPr lang="en-US" dirty="0"/>
            <a:t>Financial Aid</a:t>
          </a:r>
        </a:p>
      </dgm:t>
    </dgm:pt>
    <dgm:pt modelId="{C30397E4-5F54-4FFD-8D07-EE3D9508FFA6}" type="parTrans" cxnId="{0DD2F3DD-3B5E-4F43-AE03-140C6F133F56}">
      <dgm:prSet/>
      <dgm:spPr/>
      <dgm:t>
        <a:bodyPr/>
        <a:lstStyle/>
        <a:p>
          <a:endParaRPr lang="en-US"/>
        </a:p>
      </dgm:t>
    </dgm:pt>
    <dgm:pt modelId="{923F16F7-BE1A-4C4C-97B8-2B998E079506}" type="sibTrans" cxnId="{0DD2F3DD-3B5E-4F43-AE03-140C6F133F56}">
      <dgm:prSet/>
      <dgm:spPr/>
      <dgm:t>
        <a:bodyPr/>
        <a:lstStyle/>
        <a:p>
          <a:endParaRPr lang="en-US"/>
        </a:p>
      </dgm:t>
    </dgm:pt>
    <dgm:pt modelId="{3FE047CD-BC1F-490F-8730-50B944539858}">
      <dgm:prSet/>
      <dgm:spPr/>
      <dgm:t>
        <a:bodyPr/>
        <a:lstStyle/>
        <a:p>
          <a:r>
            <a:rPr lang="en-US" dirty="0"/>
            <a:t>Ed Plans</a:t>
          </a:r>
        </a:p>
      </dgm:t>
    </dgm:pt>
    <dgm:pt modelId="{B44EB659-96E3-482C-B762-E007CB397589}" type="parTrans" cxnId="{F0CE2632-6AA0-4CFF-A43E-9D81A955B68F}">
      <dgm:prSet/>
      <dgm:spPr/>
      <dgm:t>
        <a:bodyPr/>
        <a:lstStyle/>
        <a:p>
          <a:endParaRPr lang="en-US"/>
        </a:p>
      </dgm:t>
    </dgm:pt>
    <dgm:pt modelId="{D725C7B3-6CD8-438D-996D-1E9D3D7F804A}" type="sibTrans" cxnId="{F0CE2632-6AA0-4CFF-A43E-9D81A955B68F}">
      <dgm:prSet/>
      <dgm:spPr/>
      <dgm:t>
        <a:bodyPr/>
        <a:lstStyle/>
        <a:p>
          <a:endParaRPr lang="en-US"/>
        </a:p>
      </dgm:t>
    </dgm:pt>
    <dgm:pt modelId="{98B6CA08-F052-4EAB-9219-03513F631AC9}">
      <dgm:prSet/>
      <dgm:spPr/>
      <dgm:t>
        <a:bodyPr/>
        <a:lstStyle/>
        <a:p>
          <a:r>
            <a:rPr lang="en-US" dirty="0"/>
            <a:t>Placement changes</a:t>
          </a:r>
        </a:p>
      </dgm:t>
    </dgm:pt>
    <dgm:pt modelId="{DFB5D1DC-D087-4BF4-AF78-313A45425150}" type="parTrans" cxnId="{87BFA1F5-45CB-431E-9B7E-C9E74FE667DC}">
      <dgm:prSet/>
      <dgm:spPr/>
      <dgm:t>
        <a:bodyPr/>
        <a:lstStyle/>
        <a:p>
          <a:endParaRPr lang="en-US"/>
        </a:p>
      </dgm:t>
    </dgm:pt>
    <dgm:pt modelId="{3F4F5D00-2FDC-4B00-BDE7-755626911C11}" type="sibTrans" cxnId="{87BFA1F5-45CB-431E-9B7E-C9E74FE667DC}">
      <dgm:prSet/>
      <dgm:spPr/>
      <dgm:t>
        <a:bodyPr/>
        <a:lstStyle/>
        <a:p>
          <a:endParaRPr lang="en-US"/>
        </a:p>
      </dgm:t>
    </dgm:pt>
    <dgm:pt modelId="{ABD65359-3B2F-49E1-85A3-BDA47115427C}">
      <dgm:prSet/>
      <dgm:spPr/>
      <dgm:t>
        <a:bodyPr/>
        <a:lstStyle/>
        <a:p>
          <a:r>
            <a:rPr lang="en-US" dirty="0"/>
            <a:t>New norms </a:t>
          </a:r>
        </a:p>
      </dgm:t>
    </dgm:pt>
    <dgm:pt modelId="{02039812-9497-4B8C-A559-9EFC4AFE1872}" type="parTrans" cxnId="{F3EF18FD-CE5D-49E0-B454-7B89A6935344}">
      <dgm:prSet/>
      <dgm:spPr/>
      <dgm:t>
        <a:bodyPr/>
        <a:lstStyle/>
        <a:p>
          <a:endParaRPr lang="en-US"/>
        </a:p>
      </dgm:t>
    </dgm:pt>
    <dgm:pt modelId="{F5BBF8F7-CD68-4B2A-B7AC-CAECF0F80F67}" type="sibTrans" cxnId="{F3EF18FD-CE5D-49E0-B454-7B89A6935344}">
      <dgm:prSet/>
      <dgm:spPr/>
      <dgm:t>
        <a:bodyPr/>
        <a:lstStyle/>
        <a:p>
          <a:endParaRPr lang="en-US"/>
        </a:p>
      </dgm:t>
    </dgm:pt>
    <dgm:pt modelId="{3A2D596F-DF86-4C1D-AC97-F185A31B7EC6}">
      <dgm:prSet/>
      <dgm:spPr/>
      <dgm:t>
        <a:bodyPr/>
        <a:lstStyle/>
        <a:p>
          <a:r>
            <a:rPr lang="en-US" dirty="0"/>
            <a:t>Communication gaps</a:t>
          </a:r>
        </a:p>
      </dgm:t>
    </dgm:pt>
    <dgm:pt modelId="{9BD485C3-1158-42F9-A516-9C94F6180D3B}" type="parTrans" cxnId="{32F08A83-370B-454B-850A-5EDB1E726857}">
      <dgm:prSet/>
      <dgm:spPr/>
      <dgm:t>
        <a:bodyPr/>
        <a:lstStyle/>
        <a:p>
          <a:endParaRPr lang="en-US"/>
        </a:p>
      </dgm:t>
    </dgm:pt>
    <dgm:pt modelId="{3C7CFCD5-22A6-407A-B48F-2FFF1969C9DF}" type="sibTrans" cxnId="{32F08A83-370B-454B-850A-5EDB1E726857}">
      <dgm:prSet/>
      <dgm:spPr/>
      <dgm:t>
        <a:bodyPr/>
        <a:lstStyle/>
        <a:p>
          <a:endParaRPr lang="en-US"/>
        </a:p>
      </dgm:t>
    </dgm:pt>
    <dgm:pt modelId="{A712181A-DBD6-4296-8AB2-DE6A7AE39D6A}">
      <dgm:prSet/>
      <dgm:spPr/>
      <dgm:t>
        <a:bodyPr/>
        <a:lstStyle/>
        <a:p>
          <a:r>
            <a:rPr lang="en-US" dirty="0"/>
            <a:t>English, ESL, and Math departments</a:t>
          </a:r>
        </a:p>
      </dgm:t>
    </dgm:pt>
    <dgm:pt modelId="{5CD05311-3169-4AAE-9F86-17B59BA27DD3}" type="parTrans" cxnId="{498773B1-C002-4B2F-8E5E-B3C3536CD90C}">
      <dgm:prSet/>
      <dgm:spPr/>
      <dgm:t>
        <a:bodyPr/>
        <a:lstStyle/>
        <a:p>
          <a:endParaRPr lang="en-US"/>
        </a:p>
      </dgm:t>
    </dgm:pt>
    <dgm:pt modelId="{2A8C3F4C-AA68-4B65-A3C3-3CCF49D307C2}" type="sibTrans" cxnId="{498773B1-C002-4B2F-8E5E-B3C3536CD90C}">
      <dgm:prSet/>
      <dgm:spPr/>
      <dgm:t>
        <a:bodyPr/>
        <a:lstStyle/>
        <a:p>
          <a:endParaRPr lang="en-US"/>
        </a:p>
      </dgm:t>
    </dgm:pt>
    <dgm:pt modelId="{E8A7A40D-8A3C-4B64-B36C-6A7DB97CAB52}">
      <dgm:prSet/>
      <dgm:spPr/>
      <dgm:t>
        <a:bodyPr/>
        <a:lstStyle/>
        <a:p>
          <a:r>
            <a:rPr lang="en-US" dirty="0"/>
            <a:t>All departments with prerequisites </a:t>
          </a:r>
        </a:p>
      </dgm:t>
    </dgm:pt>
    <dgm:pt modelId="{5E75A476-7BF9-4296-A144-7C0C0BE060A1}" type="parTrans" cxnId="{895A7C4B-CE65-4909-AF1F-1E1411C650CE}">
      <dgm:prSet/>
      <dgm:spPr/>
      <dgm:t>
        <a:bodyPr/>
        <a:lstStyle/>
        <a:p>
          <a:endParaRPr lang="en-US"/>
        </a:p>
      </dgm:t>
    </dgm:pt>
    <dgm:pt modelId="{72F82096-4A08-4555-B4B8-1EAD6291DDAB}" type="sibTrans" cxnId="{895A7C4B-CE65-4909-AF1F-1E1411C650CE}">
      <dgm:prSet/>
      <dgm:spPr/>
      <dgm:t>
        <a:bodyPr/>
        <a:lstStyle/>
        <a:p>
          <a:endParaRPr lang="en-US"/>
        </a:p>
      </dgm:t>
    </dgm:pt>
    <dgm:pt modelId="{476FE0CF-CF7C-46AF-AF92-C97C9F46FC12}">
      <dgm:prSet/>
      <dgm:spPr/>
      <dgm:t>
        <a:bodyPr/>
        <a:lstStyle/>
        <a:p>
          <a:r>
            <a:rPr lang="en-US" dirty="0"/>
            <a:t>All programs that require Math or English</a:t>
          </a:r>
        </a:p>
      </dgm:t>
    </dgm:pt>
    <dgm:pt modelId="{0980FE83-243F-47B9-B055-DBEB2C4DC21F}" type="parTrans" cxnId="{393D4F19-C1AC-461F-8353-5957CBF68839}">
      <dgm:prSet/>
      <dgm:spPr/>
      <dgm:t>
        <a:bodyPr/>
        <a:lstStyle/>
        <a:p>
          <a:endParaRPr lang="en-US"/>
        </a:p>
      </dgm:t>
    </dgm:pt>
    <dgm:pt modelId="{F0D0196A-A7BA-4990-9DFF-65060655E748}" type="sibTrans" cxnId="{393D4F19-C1AC-461F-8353-5957CBF68839}">
      <dgm:prSet/>
      <dgm:spPr/>
      <dgm:t>
        <a:bodyPr/>
        <a:lstStyle/>
        <a:p>
          <a:endParaRPr lang="en-US"/>
        </a:p>
      </dgm:t>
    </dgm:pt>
    <dgm:pt modelId="{254701C8-3A63-8946-A4DC-6D74926B8B58}">
      <dgm:prSet/>
      <dgm:spPr/>
      <dgm:t>
        <a:bodyPr/>
        <a:lstStyle/>
        <a:p>
          <a:r>
            <a:rPr lang="en-US" dirty="0"/>
            <a:t>changes to support</a:t>
          </a:r>
        </a:p>
      </dgm:t>
    </dgm:pt>
    <dgm:pt modelId="{A63AF0A3-E7AF-0A46-B7E6-0FF2F879F82C}" type="parTrans" cxnId="{9D0021C1-0BA4-5848-8B85-C1F08DBAD714}">
      <dgm:prSet/>
      <dgm:spPr/>
      <dgm:t>
        <a:bodyPr/>
        <a:lstStyle/>
        <a:p>
          <a:endParaRPr lang="en-US"/>
        </a:p>
      </dgm:t>
    </dgm:pt>
    <dgm:pt modelId="{2C898503-1180-0B43-B9D1-6ECBF2C35DEC}" type="sibTrans" cxnId="{9D0021C1-0BA4-5848-8B85-C1F08DBAD714}">
      <dgm:prSet/>
      <dgm:spPr/>
      <dgm:t>
        <a:bodyPr/>
        <a:lstStyle/>
        <a:p>
          <a:endParaRPr lang="en-US"/>
        </a:p>
      </dgm:t>
    </dgm:pt>
    <dgm:pt modelId="{93C53EAF-3251-F248-9A98-080CFAC51171}">
      <dgm:prSet/>
      <dgm:spPr/>
      <dgm:t>
        <a:bodyPr/>
        <a:lstStyle/>
        <a:p>
          <a:r>
            <a:rPr lang="en-US" dirty="0"/>
            <a:t>curriculum</a:t>
          </a:r>
        </a:p>
      </dgm:t>
    </dgm:pt>
    <dgm:pt modelId="{D9412609-EF15-A14C-8C66-78AAF3340532}" type="parTrans" cxnId="{84F10254-5A59-7744-8104-7D5447C99A56}">
      <dgm:prSet/>
      <dgm:spPr/>
      <dgm:t>
        <a:bodyPr/>
        <a:lstStyle/>
        <a:p>
          <a:endParaRPr lang="en-US"/>
        </a:p>
      </dgm:t>
    </dgm:pt>
    <dgm:pt modelId="{7D68E7CC-F8D7-0E48-8C7F-A25F85E3BA6B}" type="sibTrans" cxnId="{84F10254-5A59-7744-8104-7D5447C99A56}">
      <dgm:prSet/>
      <dgm:spPr/>
      <dgm:t>
        <a:bodyPr/>
        <a:lstStyle/>
        <a:p>
          <a:endParaRPr lang="en-US"/>
        </a:p>
      </dgm:t>
    </dgm:pt>
    <dgm:pt modelId="{F68FFB40-674A-F64C-9D80-78AF25CF4F7A}">
      <dgm:prSet/>
      <dgm:spPr/>
      <dgm:t>
        <a:bodyPr/>
        <a:lstStyle/>
        <a:p>
          <a:r>
            <a:rPr lang="en-US" dirty="0"/>
            <a:t>placement decisions</a:t>
          </a:r>
        </a:p>
      </dgm:t>
    </dgm:pt>
    <dgm:pt modelId="{FE72BBE5-91E8-BF45-8498-6107D181212F}" type="parTrans" cxnId="{FB7BDBD3-D91C-3340-883E-13B18D8858DA}">
      <dgm:prSet/>
      <dgm:spPr/>
      <dgm:t>
        <a:bodyPr/>
        <a:lstStyle/>
        <a:p>
          <a:endParaRPr lang="en-US"/>
        </a:p>
      </dgm:t>
    </dgm:pt>
    <dgm:pt modelId="{F12A69B3-FA6A-AE45-ADFE-EF0DE285551E}" type="sibTrans" cxnId="{FB7BDBD3-D91C-3340-883E-13B18D8858DA}">
      <dgm:prSet/>
      <dgm:spPr/>
      <dgm:t>
        <a:bodyPr/>
        <a:lstStyle/>
        <a:p>
          <a:endParaRPr lang="en-US"/>
        </a:p>
      </dgm:t>
    </dgm:pt>
    <dgm:pt modelId="{A4B87AB0-5195-E349-AFB1-B8CFBE39DA0D}">
      <dgm:prSet/>
      <dgm:spPr/>
      <dgm:t>
        <a:bodyPr/>
        <a:lstStyle/>
        <a:p>
          <a:r>
            <a:rPr lang="en-US" dirty="0"/>
            <a:t>Pedagogy shifts</a:t>
          </a:r>
        </a:p>
      </dgm:t>
    </dgm:pt>
    <dgm:pt modelId="{E86CA601-537A-734A-A2B4-48BDDCE8002E}" type="parTrans" cxnId="{5CEE8AA4-57F4-5A40-9D31-D7826F88C9DE}">
      <dgm:prSet/>
      <dgm:spPr/>
      <dgm:t>
        <a:bodyPr/>
        <a:lstStyle/>
        <a:p>
          <a:endParaRPr lang="en-US"/>
        </a:p>
      </dgm:t>
    </dgm:pt>
    <dgm:pt modelId="{11A77EDC-ACC5-6D44-BFD8-4DD3DE9C2A9C}" type="sibTrans" cxnId="{5CEE8AA4-57F4-5A40-9D31-D7826F88C9DE}">
      <dgm:prSet/>
      <dgm:spPr/>
      <dgm:t>
        <a:bodyPr/>
        <a:lstStyle/>
        <a:p>
          <a:endParaRPr lang="en-US"/>
        </a:p>
      </dgm:t>
    </dgm:pt>
    <dgm:pt modelId="{986E7C3D-3237-C14E-8F18-06604079F69A}">
      <dgm:prSet/>
      <dgm:spPr/>
      <dgm:t>
        <a:bodyPr/>
        <a:lstStyle/>
        <a:p>
          <a:r>
            <a:rPr lang="en-US" dirty="0"/>
            <a:t>Data tracking</a:t>
          </a:r>
        </a:p>
      </dgm:t>
    </dgm:pt>
    <dgm:pt modelId="{5CFB8AB1-DB84-9245-88A0-50AA920418F1}" type="parTrans" cxnId="{7F65F65D-516B-C044-BDCE-BB86987290D9}">
      <dgm:prSet/>
      <dgm:spPr/>
      <dgm:t>
        <a:bodyPr/>
        <a:lstStyle/>
        <a:p>
          <a:endParaRPr lang="en-US"/>
        </a:p>
      </dgm:t>
    </dgm:pt>
    <dgm:pt modelId="{3F171C1C-DDFE-6249-A95D-57B2324FD609}" type="sibTrans" cxnId="{7F65F65D-516B-C044-BDCE-BB86987290D9}">
      <dgm:prSet/>
      <dgm:spPr/>
      <dgm:t>
        <a:bodyPr/>
        <a:lstStyle/>
        <a:p>
          <a:endParaRPr lang="en-US"/>
        </a:p>
      </dgm:t>
    </dgm:pt>
    <dgm:pt modelId="{015A7011-12D9-7D4E-B4E0-EF7195699AEE}">
      <dgm:prSet/>
      <dgm:spPr/>
      <dgm:t>
        <a:bodyPr/>
        <a:lstStyle/>
        <a:p>
          <a:r>
            <a:rPr lang="en-US" dirty="0"/>
            <a:t>less prepared students</a:t>
          </a:r>
        </a:p>
      </dgm:t>
    </dgm:pt>
    <dgm:pt modelId="{039327D7-EFD5-014C-B686-D0782A322BF9}" type="parTrans" cxnId="{D539FD6D-40E8-DC40-A771-60A2631118D3}">
      <dgm:prSet/>
      <dgm:spPr/>
      <dgm:t>
        <a:bodyPr/>
        <a:lstStyle/>
        <a:p>
          <a:endParaRPr lang="en-US"/>
        </a:p>
      </dgm:t>
    </dgm:pt>
    <dgm:pt modelId="{515CC76B-91FC-CA46-8199-937006C6458E}" type="sibTrans" cxnId="{D539FD6D-40E8-DC40-A771-60A2631118D3}">
      <dgm:prSet/>
      <dgm:spPr/>
      <dgm:t>
        <a:bodyPr/>
        <a:lstStyle/>
        <a:p>
          <a:endParaRPr lang="en-US"/>
        </a:p>
      </dgm:t>
    </dgm:pt>
    <dgm:pt modelId="{44EDD70C-5240-AD4D-A7CD-09266B145C58}">
      <dgm:prSet/>
      <dgm:spPr/>
      <dgm:t>
        <a:bodyPr/>
        <a:lstStyle/>
        <a:p>
          <a:r>
            <a:rPr lang="en-US" dirty="0"/>
            <a:t>may require a pedagogy shift</a:t>
          </a:r>
        </a:p>
      </dgm:t>
    </dgm:pt>
    <dgm:pt modelId="{786CE715-4146-404D-AB0C-1C42C5411C3A}" type="parTrans" cxnId="{A1DE1C54-FE66-954C-BB1E-3636014952EF}">
      <dgm:prSet/>
      <dgm:spPr/>
      <dgm:t>
        <a:bodyPr/>
        <a:lstStyle/>
        <a:p>
          <a:endParaRPr lang="en-US"/>
        </a:p>
      </dgm:t>
    </dgm:pt>
    <dgm:pt modelId="{101D03A7-E0C0-074D-9300-DA94C4C1C359}" type="sibTrans" cxnId="{A1DE1C54-FE66-954C-BB1E-3636014952EF}">
      <dgm:prSet/>
      <dgm:spPr/>
      <dgm:t>
        <a:bodyPr/>
        <a:lstStyle/>
        <a:p>
          <a:endParaRPr lang="en-US"/>
        </a:p>
      </dgm:t>
    </dgm:pt>
    <dgm:pt modelId="{82C9CE1F-BBF3-E34B-9EB0-CCA632FF2E70}">
      <dgm:prSet/>
      <dgm:spPr/>
      <dgm:t>
        <a:bodyPr/>
        <a:lstStyle/>
        <a:p>
          <a:r>
            <a:rPr lang="en-US" dirty="0"/>
            <a:t>consider tutoring norms</a:t>
          </a:r>
        </a:p>
      </dgm:t>
    </dgm:pt>
    <dgm:pt modelId="{DD1670B8-132C-ED40-A771-B8491516D5D4}" type="parTrans" cxnId="{D1FA7FF6-85F8-AF43-AA74-541975E1BD42}">
      <dgm:prSet/>
      <dgm:spPr/>
      <dgm:t>
        <a:bodyPr/>
        <a:lstStyle/>
        <a:p>
          <a:endParaRPr lang="en-US"/>
        </a:p>
      </dgm:t>
    </dgm:pt>
    <dgm:pt modelId="{785C788A-2783-4D4B-A244-BD4C28F45A83}" type="sibTrans" cxnId="{D1FA7FF6-85F8-AF43-AA74-541975E1BD42}">
      <dgm:prSet/>
      <dgm:spPr/>
      <dgm:t>
        <a:bodyPr/>
        <a:lstStyle/>
        <a:p>
          <a:endParaRPr lang="en-US"/>
        </a:p>
      </dgm:t>
    </dgm:pt>
    <dgm:pt modelId="{74D8EB79-3078-CB44-9EE5-4C367E942651}">
      <dgm:prSet/>
      <dgm:spPr/>
      <dgm:t>
        <a:bodyPr/>
        <a:lstStyle/>
        <a:p>
          <a:r>
            <a:rPr lang="en-US" dirty="0"/>
            <a:t>shift in </a:t>
          </a:r>
          <a:r>
            <a:rPr lang="en-US" dirty="0" err="1"/>
            <a:t>ed</a:t>
          </a:r>
          <a:r>
            <a:rPr lang="en-US" dirty="0"/>
            <a:t> plans</a:t>
          </a:r>
        </a:p>
      </dgm:t>
    </dgm:pt>
    <dgm:pt modelId="{F18AAD61-F2F5-194E-BB8C-F698E05B8BE4}" type="parTrans" cxnId="{C9B2697A-6D4D-1F46-BC0D-D36654A93090}">
      <dgm:prSet/>
      <dgm:spPr/>
      <dgm:t>
        <a:bodyPr/>
        <a:lstStyle/>
        <a:p>
          <a:endParaRPr lang="en-US"/>
        </a:p>
      </dgm:t>
    </dgm:pt>
    <dgm:pt modelId="{9E4E908D-47C6-B743-A017-98BF2FC18F9B}" type="sibTrans" cxnId="{C9B2697A-6D4D-1F46-BC0D-D36654A93090}">
      <dgm:prSet/>
      <dgm:spPr/>
      <dgm:t>
        <a:bodyPr/>
        <a:lstStyle/>
        <a:p>
          <a:endParaRPr lang="en-US"/>
        </a:p>
      </dgm:t>
    </dgm:pt>
    <dgm:pt modelId="{D15463FD-26DC-284F-AC92-1B125D7103E6}">
      <dgm:prSet/>
      <dgm:spPr/>
      <dgm:t>
        <a:bodyPr/>
        <a:lstStyle/>
        <a:p>
          <a:r>
            <a:rPr lang="en-US" dirty="0"/>
            <a:t>impacts on transfer</a:t>
          </a:r>
        </a:p>
      </dgm:t>
    </dgm:pt>
    <dgm:pt modelId="{DA03D365-F155-694A-889E-CB527845712A}" type="parTrans" cxnId="{0912132F-8CF2-AB44-903F-F378E38ADBD7}">
      <dgm:prSet/>
      <dgm:spPr/>
      <dgm:t>
        <a:bodyPr/>
        <a:lstStyle/>
        <a:p>
          <a:endParaRPr lang="en-US"/>
        </a:p>
      </dgm:t>
    </dgm:pt>
    <dgm:pt modelId="{465F9783-2D2D-3949-A1FD-E2880C1BB40F}" type="sibTrans" cxnId="{0912132F-8CF2-AB44-903F-F378E38ADBD7}">
      <dgm:prSet/>
      <dgm:spPr/>
      <dgm:t>
        <a:bodyPr/>
        <a:lstStyle/>
        <a:p>
          <a:endParaRPr lang="en-US"/>
        </a:p>
      </dgm:t>
    </dgm:pt>
    <dgm:pt modelId="{75DE039D-C271-A043-871E-75BB66CF7CE1}">
      <dgm:prSet/>
      <dgm:spPr/>
      <dgm:t>
        <a:bodyPr/>
        <a:lstStyle/>
        <a:p>
          <a:r>
            <a:rPr lang="en-US" dirty="0"/>
            <a:t>impacts on graduation</a:t>
          </a:r>
        </a:p>
      </dgm:t>
    </dgm:pt>
    <dgm:pt modelId="{6D5DFF1D-F821-6F48-B3A4-F262B5FBEE58}" type="parTrans" cxnId="{25DCFFCD-57B7-7347-BCE9-91F540245D72}">
      <dgm:prSet/>
      <dgm:spPr/>
      <dgm:t>
        <a:bodyPr/>
        <a:lstStyle/>
        <a:p>
          <a:endParaRPr lang="en-US"/>
        </a:p>
      </dgm:t>
    </dgm:pt>
    <dgm:pt modelId="{248E54CD-82F5-414A-8859-1C5175C2B5E9}" type="sibTrans" cxnId="{25DCFFCD-57B7-7347-BCE9-91F540245D72}">
      <dgm:prSet/>
      <dgm:spPr/>
      <dgm:t>
        <a:bodyPr/>
        <a:lstStyle/>
        <a:p>
          <a:endParaRPr lang="en-US"/>
        </a:p>
      </dgm:t>
    </dgm:pt>
    <dgm:pt modelId="{06598FCD-CC58-B340-8FCE-326758545B2B}" type="pres">
      <dgm:prSet presAssocID="{F072D0AE-0CB9-4B1A-8A76-C6EAC373B5FD}" presName="Name0" presStyleCnt="0">
        <dgm:presLayoutVars>
          <dgm:dir/>
          <dgm:animLvl val="lvl"/>
          <dgm:resizeHandles val="exact"/>
        </dgm:presLayoutVars>
      </dgm:prSet>
      <dgm:spPr/>
    </dgm:pt>
    <dgm:pt modelId="{92334AA6-12F1-0644-A16E-0451D3912D15}" type="pres">
      <dgm:prSet presAssocID="{0962C92B-1B9D-43BF-9B84-8CE5C73020B8}" presName="composite" presStyleCnt="0"/>
      <dgm:spPr/>
    </dgm:pt>
    <dgm:pt modelId="{C8924170-1CA2-804A-A279-25EB9B64558E}" type="pres">
      <dgm:prSet presAssocID="{0962C92B-1B9D-43BF-9B84-8CE5C73020B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F140B851-FCC6-0B41-A954-B05524CAD8D8}" type="pres">
      <dgm:prSet presAssocID="{0962C92B-1B9D-43BF-9B84-8CE5C73020B8}" presName="desTx" presStyleLbl="alignAccFollowNode1" presStyleIdx="0" presStyleCnt="4">
        <dgm:presLayoutVars>
          <dgm:bulletEnabled val="1"/>
        </dgm:presLayoutVars>
      </dgm:prSet>
      <dgm:spPr/>
    </dgm:pt>
    <dgm:pt modelId="{0EEB32AA-10FC-5C45-8A5A-47FE6F18EBB9}" type="pres">
      <dgm:prSet presAssocID="{D4EB702C-C57E-4E5C-A91C-CC97D9147F45}" presName="space" presStyleCnt="0"/>
      <dgm:spPr/>
    </dgm:pt>
    <dgm:pt modelId="{024D5A4C-BBD3-2841-8280-E372C6E24A0C}" type="pres">
      <dgm:prSet presAssocID="{A712181A-DBD6-4296-8AB2-DE6A7AE39D6A}" presName="composite" presStyleCnt="0"/>
      <dgm:spPr/>
    </dgm:pt>
    <dgm:pt modelId="{7358011B-1D09-424D-AF0D-8EC034C64B39}" type="pres">
      <dgm:prSet presAssocID="{A712181A-DBD6-4296-8AB2-DE6A7AE39D6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3C71B52-DEDC-D84F-9559-626DF11309BF}" type="pres">
      <dgm:prSet presAssocID="{A712181A-DBD6-4296-8AB2-DE6A7AE39D6A}" presName="desTx" presStyleLbl="alignAccFollowNode1" presStyleIdx="1" presStyleCnt="4">
        <dgm:presLayoutVars>
          <dgm:bulletEnabled val="1"/>
        </dgm:presLayoutVars>
      </dgm:prSet>
      <dgm:spPr/>
    </dgm:pt>
    <dgm:pt modelId="{ED96E178-05C8-A946-84B3-2DE748167C94}" type="pres">
      <dgm:prSet presAssocID="{2A8C3F4C-AA68-4B65-A3C3-3CCF49D307C2}" presName="space" presStyleCnt="0"/>
      <dgm:spPr/>
    </dgm:pt>
    <dgm:pt modelId="{320A536C-2860-7247-B98E-535F596F2EA0}" type="pres">
      <dgm:prSet presAssocID="{E8A7A40D-8A3C-4B64-B36C-6A7DB97CAB52}" presName="composite" presStyleCnt="0"/>
      <dgm:spPr/>
    </dgm:pt>
    <dgm:pt modelId="{4BE007E8-5751-FD4A-9C3A-D0A64FEB1C14}" type="pres">
      <dgm:prSet presAssocID="{E8A7A40D-8A3C-4B64-B36C-6A7DB97CAB52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A6ABC5C3-2B18-524D-ADA7-8671B5981ECD}" type="pres">
      <dgm:prSet presAssocID="{E8A7A40D-8A3C-4B64-B36C-6A7DB97CAB52}" presName="desTx" presStyleLbl="alignAccFollowNode1" presStyleIdx="2" presStyleCnt="4">
        <dgm:presLayoutVars>
          <dgm:bulletEnabled val="1"/>
        </dgm:presLayoutVars>
      </dgm:prSet>
      <dgm:spPr/>
    </dgm:pt>
    <dgm:pt modelId="{89C804FC-0121-C544-8FB1-CCBE3F0DB9C7}" type="pres">
      <dgm:prSet presAssocID="{72F82096-4A08-4555-B4B8-1EAD6291DDAB}" presName="space" presStyleCnt="0"/>
      <dgm:spPr/>
    </dgm:pt>
    <dgm:pt modelId="{10750C6C-667C-1E4C-947A-53D9D65EA38A}" type="pres">
      <dgm:prSet presAssocID="{476FE0CF-CF7C-46AF-AF92-C97C9F46FC12}" presName="composite" presStyleCnt="0"/>
      <dgm:spPr/>
    </dgm:pt>
    <dgm:pt modelId="{CD9181C5-864C-534A-8DDA-226FA1E54DD0}" type="pres">
      <dgm:prSet presAssocID="{476FE0CF-CF7C-46AF-AF92-C97C9F46FC1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F9F7724-BA94-0549-8358-0D6675FC59EB}" type="pres">
      <dgm:prSet presAssocID="{476FE0CF-CF7C-46AF-AF92-C97C9F46FC12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5C4BD009-E3F0-D040-9EBE-A90CFADB9954}" type="presOf" srcId="{F68FFB40-674A-F64C-9D80-78AF25CF4F7A}" destId="{63C71B52-DEDC-D84F-9559-626DF11309BF}" srcOrd="0" destOrd="2" presId="urn:microsoft.com/office/officeart/2005/8/layout/hList1"/>
    <dgm:cxn modelId="{393D4F19-C1AC-461F-8353-5957CBF68839}" srcId="{F072D0AE-0CB9-4B1A-8A76-C6EAC373B5FD}" destId="{476FE0CF-CF7C-46AF-AF92-C97C9F46FC12}" srcOrd="3" destOrd="0" parTransId="{0980FE83-243F-47B9-B055-DBEB2C4DC21F}" sibTransId="{F0D0196A-A7BA-4990-9DFF-65060655E748}"/>
    <dgm:cxn modelId="{D3303D1A-B194-5F41-8622-D99028178846}" type="presOf" srcId="{D15463FD-26DC-284F-AC92-1B125D7103E6}" destId="{AF9F7724-BA94-0549-8358-0D6675FC59EB}" srcOrd="0" destOrd="1" presId="urn:microsoft.com/office/officeart/2005/8/layout/hList1"/>
    <dgm:cxn modelId="{4B97E71C-5130-DD40-863B-A2BB732DB720}" type="presOf" srcId="{3FE047CD-BC1F-490F-8730-50B944539858}" destId="{F140B851-FCC6-0B41-A954-B05524CAD8D8}" srcOrd="0" destOrd="2" presId="urn:microsoft.com/office/officeart/2005/8/layout/hList1"/>
    <dgm:cxn modelId="{2609601E-A0EA-8843-869B-2B6B0500411C}" type="presOf" srcId="{82C9CE1F-BBF3-E34B-9EB0-CCA632FF2E70}" destId="{A6ABC5C3-2B18-524D-ADA7-8671B5981ECD}" srcOrd="0" destOrd="2" presId="urn:microsoft.com/office/officeart/2005/8/layout/hList1"/>
    <dgm:cxn modelId="{09A81E28-BF7A-A347-A00F-8E00AE0A2348}" type="presOf" srcId="{98B6CA08-F052-4EAB-9219-03513F631AC9}" destId="{F140B851-FCC6-0B41-A954-B05524CAD8D8}" srcOrd="0" destOrd="3" presId="urn:microsoft.com/office/officeart/2005/8/layout/hList1"/>
    <dgm:cxn modelId="{0912132F-8CF2-AB44-903F-F378E38ADBD7}" srcId="{476FE0CF-CF7C-46AF-AF92-C97C9F46FC12}" destId="{D15463FD-26DC-284F-AC92-1B125D7103E6}" srcOrd="1" destOrd="0" parTransId="{DA03D365-F155-694A-889E-CB527845712A}" sibTransId="{465F9783-2D2D-3949-A1FD-E2880C1BB40F}"/>
    <dgm:cxn modelId="{F0CE2632-6AA0-4CFF-A43E-9D81A955B68F}" srcId="{0962C92B-1B9D-43BF-9B84-8CE5C73020B8}" destId="{3FE047CD-BC1F-490F-8730-50B944539858}" srcOrd="2" destOrd="0" parTransId="{B44EB659-96E3-482C-B762-E007CB397589}" sibTransId="{D725C7B3-6CD8-438D-996D-1E9D3D7F804A}"/>
    <dgm:cxn modelId="{FC112E3C-9F82-1E4A-A2FD-C82375B71BAC}" type="presOf" srcId="{ABD65359-3B2F-49E1-85A3-BDA47115427C}" destId="{F140B851-FCC6-0B41-A954-B05524CAD8D8}" srcOrd="0" destOrd="4" presId="urn:microsoft.com/office/officeart/2005/8/layout/hList1"/>
    <dgm:cxn modelId="{431B2A3D-8956-5C44-87D9-0D674C18B78A}" type="presOf" srcId="{44EDD70C-5240-AD4D-A7CD-09266B145C58}" destId="{A6ABC5C3-2B18-524D-ADA7-8671B5981ECD}" srcOrd="0" destOrd="1" presId="urn:microsoft.com/office/officeart/2005/8/layout/hList1"/>
    <dgm:cxn modelId="{895A7C4B-CE65-4909-AF1F-1E1411C650CE}" srcId="{F072D0AE-0CB9-4B1A-8A76-C6EAC373B5FD}" destId="{E8A7A40D-8A3C-4B64-B36C-6A7DB97CAB52}" srcOrd="2" destOrd="0" parTransId="{5E75A476-7BF9-4296-A144-7C0C0BE060A1}" sibTransId="{72F82096-4A08-4555-B4B8-1EAD6291DDAB}"/>
    <dgm:cxn modelId="{D20B844F-1F51-ED47-9077-B1B5AFD03C6C}" type="presOf" srcId="{75DE039D-C271-A043-871E-75BB66CF7CE1}" destId="{AF9F7724-BA94-0549-8358-0D6675FC59EB}" srcOrd="0" destOrd="2" presId="urn:microsoft.com/office/officeart/2005/8/layout/hList1"/>
    <dgm:cxn modelId="{84F10254-5A59-7744-8104-7D5447C99A56}" srcId="{A712181A-DBD6-4296-8AB2-DE6A7AE39D6A}" destId="{93C53EAF-3251-F248-9A98-080CFAC51171}" srcOrd="1" destOrd="0" parTransId="{D9412609-EF15-A14C-8C66-78AAF3340532}" sibTransId="{7D68E7CC-F8D7-0E48-8C7F-A25F85E3BA6B}"/>
    <dgm:cxn modelId="{A1DE1C54-FE66-954C-BB1E-3636014952EF}" srcId="{E8A7A40D-8A3C-4B64-B36C-6A7DB97CAB52}" destId="{44EDD70C-5240-AD4D-A7CD-09266B145C58}" srcOrd="1" destOrd="0" parTransId="{786CE715-4146-404D-AB0C-1C42C5411C3A}" sibTransId="{101D03A7-E0C0-074D-9300-DA94C4C1C359}"/>
    <dgm:cxn modelId="{DC32D45D-4504-2F4A-8C9C-6A2178898C58}" type="presOf" srcId="{74D8EB79-3078-CB44-9EE5-4C367E942651}" destId="{AF9F7724-BA94-0549-8358-0D6675FC59EB}" srcOrd="0" destOrd="0" presId="urn:microsoft.com/office/officeart/2005/8/layout/hList1"/>
    <dgm:cxn modelId="{7F65F65D-516B-C044-BDCE-BB86987290D9}" srcId="{A712181A-DBD6-4296-8AB2-DE6A7AE39D6A}" destId="{986E7C3D-3237-C14E-8F18-06604079F69A}" srcOrd="4" destOrd="0" parTransId="{5CFB8AB1-DB84-9245-88A0-50AA920418F1}" sibTransId="{3F171C1C-DDFE-6249-A95D-57B2324FD609}"/>
    <dgm:cxn modelId="{D720A468-F81D-6E4B-B8B1-8FB430668F6A}" type="presOf" srcId="{254701C8-3A63-8946-A4DC-6D74926B8B58}" destId="{63C71B52-DEDC-D84F-9559-626DF11309BF}" srcOrd="0" destOrd="0" presId="urn:microsoft.com/office/officeart/2005/8/layout/hList1"/>
    <dgm:cxn modelId="{F4B06269-C3F4-3045-9A4B-C986A2D58209}" type="presOf" srcId="{E8A7A40D-8A3C-4B64-B36C-6A7DB97CAB52}" destId="{4BE007E8-5751-FD4A-9C3A-D0A64FEB1C14}" srcOrd="0" destOrd="0" presId="urn:microsoft.com/office/officeart/2005/8/layout/hList1"/>
    <dgm:cxn modelId="{D539FD6D-40E8-DC40-A771-60A2631118D3}" srcId="{E8A7A40D-8A3C-4B64-B36C-6A7DB97CAB52}" destId="{015A7011-12D9-7D4E-B4E0-EF7195699AEE}" srcOrd="0" destOrd="0" parTransId="{039327D7-EFD5-014C-B686-D0782A322BF9}" sibTransId="{515CC76B-91FC-CA46-8199-937006C6458E}"/>
    <dgm:cxn modelId="{C9B2697A-6D4D-1F46-BC0D-D36654A93090}" srcId="{476FE0CF-CF7C-46AF-AF92-C97C9F46FC12}" destId="{74D8EB79-3078-CB44-9EE5-4C367E942651}" srcOrd="0" destOrd="0" parTransId="{F18AAD61-F2F5-194E-BB8C-F698E05B8BE4}" sibTransId="{9E4E908D-47C6-B743-A017-98BF2FC18F9B}"/>
    <dgm:cxn modelId="{A5CAA47E-463B-004A-B626-F9D2251FF293}" type="presOf" srcId="{A712181A-DBD6-4296-8AB2-DE6A7AE39D6A}" destId="{7358011B-1D09-424D-AF0D-8EC034C64B39}" srcOrd="0" destOrd="0" presId="urn:microsoft.com/office/officeart/2005/8/layout/hList1"/>
    <dgm:cxn modelId="{2FFB2A80-B046-D34E-A0A4-00E584915074}" type="presOf" srcId="{F517DCC6-A6C9-4C23-B473-1E4E1951B0D0}" destId="{F140B851-FCC6-0B41-A954-B05524CAD8D8}" srcOrd="0" destOrd="1" presId="urn:microsoft.com/office/officeart/2005/8/layout/hList1"/>
    <dgm:cxn modelId="{32F08A83-370B-454B-850A-5EDB1E726857}" srcId="{0962C92B-1B9D-43BF-9B84-8CE5C73020B8}" destId="{3A2D596F-DF86-4C1D-AC97-F185A31B7EC6}" srcOrd="5" destOrd="0" parTransId="{9BD485C3-1158-42F9-A516-9C94F6180D3B}" sibTransId="{3C7CFCD5-22A6-407A-B48F-2FFF1969C9DF}"/>
    <dgm:cxn modelId="{44B36F8B-CEAB-0048-B704-BBAB1CC871C5}" type="presOf" srcId="{B3E3CB10-4904-44BF-9F85-C31093C00BD2}" destId="{F140B851-FCC6-0B41-A954-B05524CAD8D8}" srcOrd="0" destOrd="0" presId="urn:microsoft.com/office/officeart/2005/8/layout/hList1"/>
    <dgm:cxn modelId="{7AFD0196-437F-7042-B349-43D341E39D8D}" type="presOf" srcId="{015A7011-12D9-7D4E-B4E0-EF7195699AEE}" destId="{A6ABC5C3-2B18-524D-ADA7-8671B5981ECD}" srcOrd="0" destOrd="0" presId="urn:microsoft.com/office/officeart/2005/8/layout/hList1"/>
    <dgm:cxn modelId="{80C47C9B-EAAB-1E43-9885-D0E16B960332}" type="presOf" srcId="{A4B87AB0-5195-E349-AFB1-B8CFBE39DA0D}" destId="{63C71B52-DEDC-D84F-9559-626DF11309BF}" srcOrd="0" destOrd="3" presId="urn:microsoft.com/office/officeart/2005/8/layout/hList1"/>
    <dgm:cxn modelId="{B4CD569C-449A-724E-8C15-5617B3F35090}" type="presOf" srcId="{F072D0AE-0CB9-4B1A-8A76-C6EAC373B5FD}" destId="{06598FCD-CC58-B340-8FCE-326758545B2B}" srcOrd="0" destOrd="0" presId="urn:microsoft.com/office/officeart/2005/8/layout/hList1"/>
    <dgm:cxn modelId="{5CEE8AA4-57F4-5A40-9D31-D7826F88C9DE}" srcId="{A712181A-DBD6-4296-8AB2-DE6A7AE39D6A}" destId="{A4B87AB0-5195-E349-AFB1-B8CFBE39DA0D}" srcOrd="3" destOrd="0" parTransId="{E86CA601-537A-734A-A2B4-48BDDCE8002E}" sibTransId="{11A77EDC-ACC5-6D44-BFD8-4DD3DE9C2A9C}"/>
    <dgm:cxn modelId="{908CDAA5-6E1B-0B49-BF07-C17DE57C0BD2}" type="presOf" srcId="{93C53EAF-3251-F248-9A98-080CFAC51171}" destId="{63C71B52-DEDC-D84F-9559-626DF11309BF}" srcOrd="0" destOrd="1" presId="urn:microsoft.com/office/officeart/2005/8/layout/hList1"/>
    <dgm:cxn modelId="{498773B1-C002-4B2F-8E5E-B3C3536CD90C}" srcId="{F072D0AE-0CB9-4B1A-8A76-C6EAC373B5FD}" destId="{A712181A-DBD6-4296-8AB2-DE6A7AE39D6A}" srcOrd="1" destOrd="0" parTransId="{5CD05311-3169-4AAE-9F86-17B59BA27DD3}" sibTransId="{2A8C3F4C-AA68-4B65-A3C3-3CCF49D307C2}"/>
    <dgm:cxn modelId="{9D0021C1-0BA4-5848-8B85-C1F08DBAD714}" srcId="{A712181A-DBD6-4296-8AB2-DE6A7AE39D6A}" destId="{254701C8-3A63-8946-A4DC-6D74926B8B58}" srcOrd="0" destOrd="0" parTransId="{A63AF0A3-E7AF-0A46-B7E6-0FF2F879F82C}" sibTransId="{2C898503-1180-0B43-B9D1-6ECBF2C35DEC}"/>
    <dgm:cxn modelId="{0A6BCEC8-C2A2-4445-A618-2F1C7AB6DF91}" srcId="{0962C92B-1B9D-43BF-9B84-8CE5C73020B8}" destId="{B3E3CB10-4904-44BF-9F85-C31093C00BD2}" srcOrd="0" destOrd="0" parTransId="{9B819E0B-BF36-45F6-963C-5610FDD774B5}" sibTransId="{7F66F8B4-9CB2-458E-8123-E0DA18A14C40}"/>
    <dgm:cxn modelId="{150AFBCD-3DB4-5940-9FE2-4E6B0D54C02A}" type="presOf" srcId="{986E7C3D-3237-C14E-8F18-06604079F69A}" destId="{63C71B52-DEDC-D84F-9559-626DF11309BF}" srcOrd="0" destOrd="4" presId="urn:microsoft.com/office/officeart/2005/8/layout/hList1"/>
    <dgm:cxn modelId="{25DCFFCD-57B7-7347-BCE9-91F540245D72}" srcId="{476FE0CF-CF7C-46AF-AF92-C97C9F46FC12}" destId="{75DE039D-C271-A043-871E-75BB66CF7CE1}" srcOrd="2" destOrd="0" parTransId="{6D5DFF1D-F821-6F48-B3A4-F262B5FBEE58}" sibTransId="{248E54CD-82F5-414A-8859-1C5175C2B5E9}"/>
    <dgm:cxn modelId="{FB7BDBD3-D91C-3340-883E-13B18D8858DA}" srcId="{A712181A-DBD6-4296-8AB2-DE6A7AE39D6A}" destId="{F68FFB40-674A-F64C-9D80-78AF25CF4F7A}" srcOrd="2" destOrd="0" parTransId="{FE72BBE5-91E8-BF45-8498-6107D181212F}" sibTransId="{F12A69B3-FA6A-AE45-ADFE-EF0DE285551E}"/>
    <dgm:cxn modelId="{0DD2F3DD-3B5E-4F43-AE03-140C6F133F56}" srcId="{0962C92B-1B9D-43BF-9B84-8CE5C73020B8}" destId="{F517DCC6-A6C9-4C23-B473-1E4E1951B0D0}" srcOrd="1" destOrd="0" parTransId="{C30397E4-5F54-4FFD-8D07-EE3D9508FFA6}" sibTransId="{923F16F7-BE1A-4C4C-97B8-2B998E079506}"/>
    <dgm:cxn modelId="{5BEC48F0-43E1-1B47-8D3D-9536D5E5F3D2}" type="presOf" srcId="{3A2D596F-DF86-4C1D-AC97-F185A31B7EC6}" destId="{F140B851-FCC6-0B41-A954-B05524CAD8D8}" srcOrd="0" destOrd="5" presId="urn:microsoft.com/office/officeart/2005/8/layout/hList1"/>
    <dgm:cxn modelId="{87BFA1F5-45CB-431E-9B7E-C9E74FE667DC}" srcId="{0962C92B-1B9D-43BF-9B84-8CE5C73020B8}" destId="{98B6CA08-F052-4EAB-9219-03513F631AC9}" srcOrd="3" destOrd="0" parTransId="{DFB5D1DC-D087-4BF4-AF78-313A45425150}" sibTransId="{3F4F5D00-2FDC-4B00-BDE7-755626911C11}"/>
    <dgm:cxn modelId="{D1FA7FF6-85F8-AF43-AA74-541975E1BD42}" srcId="{E8A7A40D-8A3C-4B64-B36C-6A7DB97CAB52}" destId="{82C9CE1F-BBF3-E34B-9EB0-CCA632FF2E70}" srcOrd="2" destOrd="0" parTransId="{DD1670B8-132C-ED40-A771-B8491516D5D4}" sibTransId="{785C788A-2783-4D4B-A244-BD4C28F45A83}"/>
    <dgm:cxn modelId="{C05794F6-3907-41F0-A0E4-489CAFB60AFB}" srcId="{F072D0AE-0CB9-4B1A-8A76-C6EAC373B5FD}" destId="{0962C92B-1B9D-43BF-9B84-8CE5C73020B8}" srcOrd="0" destOrd="0" parTransId="{4666E314-BE44-4FD9-98A6-DC11CD641530}" sibTransId="{D4EB702C-C57E-4E5C-A91C-CC97D9147F45}"/>
    <dgm:cxn modelId="{8822FAFB-C757-8243-819E-14C0556D6168}" type="presOf" srcId="{476FE0CF-CF7C-46AF-AF92-C97C9F46FC12}" destId="{CD9181C5-864C-534A-8DDA-226FA1E54DD0}" srcOrd="0" destOrd="0" presId="urn:microsoft.com/office/officeart/2005/8/layout/hList1"/>
    <dgm:cxn modelId="{F3EF18FD-CE5D-49E0-B454-7B89A6935344}" srcId="{0962C92B-1B9D-43BF-9B84-8CE5C73020B8}" destId="{ABD65359-3B2F-49E1-85A3-BDA47115427C}" srcOrd="4" destOrd="0" parTransId="{02039812-9497-4B8C-A559-9EFC4AFE1872}" sibTransId="{F5BBF8F7-CD68-4B2A-B7AC-CAECF0F80F67}"/>
    <dgm:cxn modelId="{40D5E1FE-A8EF-7B4F-9693-DD657327AD6B}" type="presOf" srcId="{0962C92B-1B9D-43BF-9B84-8CE5C73020B8}" destId="{C8924170-1CA2-804A-A279-25EB9B64558E}" srcOrd="0" destOrd="0" presId="urn:microsoft.com/office/officeart/2005/8/layout/hList1"/>
    <dgm:cxn modelId="{241C91BF-6D63-8145-95EE-6D6634CDF5EC}" type="presParOf" srcId="{06598FCD-CC58-B340-8FCE-326758545B2B}" destId="{92334AA6-12F1-0644-A16E-0451D3912D15}" srcOrd="0" destOrd="0" presId="urn:microsoft.com/office/officeart/2005/8/layout/hList1"/>
    <dgm:cxn modelId="{98ED753D-66EA-AB41-BB49-2B3E20BE440B}" type="presParOf" srcId="{92334AA6-12F1-0644-A16E-0451D3912D15}" destId="{C8924170-1CA2-804A-A279-25EB9B64558E}" srcOrd="0" destOrd="0" presId="urn:microsoft.com/office/officeart/2005/8/layout/hList1"/>
    <dgm:cxn modelId="{5C2C3F5D-F29A-6344-B9D4-F80C3BA8D09D}" type="presParOf" srcId="{92334AA6-12F1-0644-A16E-0451D3912D15}" destId="{F140B851-FCC6-0B41-A954-B05524CAD8D8}" srcOrd="1" destOrd="0" presId="urn:microsoft.com/office/officeart/2005/8/layout/hList1"/>
    <dgm:cxn modelId="{78A45988-B36B-144D-93A5-8260575ABD48}" type="presParOf" srcId="{06598FCD-CC58-B340-8FCE-326758545B2B}" destId="{0EEB32AA-10FC-5C45-8A5A-47FE6F18EBB9}" srcOrd="1" destOrd="0" presId="urn:microsoft.com/office/officeart/2005/8/layout/hList1"/>
    <dgm:cxn modelId="{C5748ADF-1D60-DD4B-889F-0C7ED17940B7}" type="presParOf" srcId="{06598FCD-CC58-B340-8FCE-326758545B2B}" destId="{024D5A4C-BBD3-2841-8280-E372C6E24A0C}" srcOrd="2" destOrd="0" presId="urn:microsoft.com/office/officeart/2005/8/layout/hList1"/>
    <dgm:cxn modelId="{A6BC8A63-8D05-3245-B464-43A8A1EC485F}" type="presParOf" srcId="{024D5A4C-BBD3-2841-8280-E372C6E24A0C}" destId="{7358011B-1D09-424D-AF0D-8EC034C64B39}" srcOrd="0" destOrd="0" presId="urn:microsoft.com/office/officeart/2005/8/layout/hList1"/>
    <dgm:cxn modelId="{4A5BD970-AE36-E547-AF19-15FB85A723D3}" type="presParOf" srcId="{024D5A4C-BBD3-2841-8280-E372C6E24A0C}" destId="{63C71B52-DEDC-D84F-9559-626DF11309BF}" srcOrd="1" destOrd="0" presId="urn:microsoft.com/office/officeart/2005/8/layout/hList1"/>
    <dgm:cxn modelId="{4F8DA089-6CA0-B444-A002-7DF38F2FA729}" type="presParOf" srcId="{06598FCD-CC58-B340-8FCE-326758545B2B}" destId="{ED96E178-05C8-A946-84B3-2DE748167C94}" srcOrd="3" destOrd="0" presId="urn:microsoft.com/office/officeart/2005/8/layout/hList1"/>
    <dgm:cxn modelId="{DFC229FB-C2D8-554C-84ED-73F078C86FDC}" type="presParOf" srcId="{06598FCD-CC58-B340-8FCE-326758545B2B}" destId="{320A536C-2860-7247-B98E-535F596F2EA0}" srcOrd="4" destOrd="0" presId="urn:microsoft.com/office/officeart/2005/8/layout/hList1"/>
    <dgm:cxn modelId="{0E6F3B31-E1EF-4B4C-A908-4E724AB4B77B}" type="presParOf" srcId="{320A536C-2860-7247-B98E-535F596F2EA0}" destId="{4BE007E8-5751-FD4A-9C3A-D0A64FEB1C14}" srcOrd="0" destOrd="0" presId="urn:microsoft.com/office/officeart/2005/8/layout/hList1"/>
    <dgm:cxn modelId="{44FD017E-04EB-9D4E-913F-4CAFB067CF97}" type="presParOf" srcId="{320A536C-2860-7247-B98E-535F596F2EA0}" destId="{A6ABC5C3-2B18-524D-ADA7-8671B5981ECD}" srcOrd="1" destOrd="0" presId="urn:microsoft.com/office/officeart/2005/8/layout/hList1"/>
    <dgm:cxn modelId="{510C0EE6-76FF-D14A-B8A6-FCC78CEBB528}" type="presParOf" srcId="{06598FCD-CC58-B340-8FCE-326758545B2B}" destId="{89C804FC-0121-C544-8FB1-CCBE3F0DB9C7}" srcOrd="5" destOrd="0" presId="urn:microsoft.com/office/officeart/2005/8/layout/hList1"/>
    <dgm:cxn modelId="{C4A70D9B-6254-454C-BDBD-02FCC258DBF0}" type="presParOf" srcId="{06598FCD-CC58-B340-8FCE-326758545B2B}" destId="{10750C6C-667C-1E4C-947A-53D9D65EA38A}" srcOrd="6" destOrd="0" presId="urn:microsoft.com/office/officeart/2005/8/layout/hList1"/>
    <dgm:cxn modelId="{3ECB04DE-85B8-0F48-953B-61F0228048D3}" type="presParOf" srcId="{10750C6C-667C-1E4C-947A-53D9D65EA38A}" destId="{CD9181C5-864C-534A-8DDA-226FA1E54DD0}" srcOrd="0" destOrd="0" presId="urn:microsoft.com/office/officeart/2005/8/layout/hList1"/>
    <dgm:cxn modelId="{038E55BE-5CFD-0741-937F-1B19D7A933A4}" type="presParOf" srcId="{10750C6C-667C-1E4C-947A-53D9D65EA38A}" destId="{AF9F7724-BA94-0549-8358-0D6675FC59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AC6F5C-2557-4427-BCD2-E5B48350F294}" type="doc">
      <dgm:prSet loTypeId="urn:microsoft.com/office/officeart/2005/8/layout/hierarchy1" loCatId="hierarchy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CC44561B-E2A7-4866-87B3-8744CF3651E0}">
      <dgm:prSet/>
      <dgm:spPr/>
      <dgm:t>
        <a:bodyPr/>
        <a:lstStyle/>
        <a:p>
          <a:pPr>
            <a:defRPr cap="all"/>
          </a:pPr>
          <a:r>
            <a:rPr lang="en-US"/>
            <a:t>Recommendations</a:t>
          </a:r>
        </a:p>
      </dgm:t>
    </dgm:pt>
    <dgm:pt modelId="{EC3009E8-5D87-4388-99FB-08416412F977}" type="parTrans" cxnId="{95791126-06D1-4210-9EF3-74FACAB86422}">
      <dgm:prSet/>
      <dgm:spPr/>
      <dgm:t>
        <a:bodyPr/>
        <a:lstStyle/>
        <a:p>
          <a:endParaRPr lang="en-US"/>
        </a:p>
      </dgm:t>
    </dgm:pt>
    <dgm:pt modelId="{2CD70BDA-A60F-4AB3-A6C6-806D2130021D}" type="sibTrans" cxnId="{95791126-06D1-4210-9EF3-74FACAB86422}">
      <dgm:prSet/>
      <dgm:spPr/>
      <dgm:t>
        <a:bodyPr/>
        <a:lstStyle/>
        <a:p>
          <a:endParaRPr lang="en-US"/>
        </a:p>
      </dgm:t>
    </dgm:pt>
    <dgm:pt modelId="{9561B940-5E6F-442D-A137-576A532C5BC7}">
      <dgm:prSet/>
      <dgm:spPr/>
      <dgm:t>
        <a:bodyPr/>
        <a:lstStyle/>
        <a:p>
          <a:pPr>
            <a:defRPr cap="all"/>
          </a:pPr>
          <a:r>
            <a:rPr lang="en-US"/>
            <a:t>Active Learning</a:t>
          </a:r>
        </a:p>
      </dgm:t>
    </dgm:pt>
    <dgm:pt modelId="{E427B922-C512-4841-95BD-8DBE966EB04D}" type="parTrans" cxnId="{F1BC10A2-BD4F-47FB-847E-C49C3A25C371}">
      <dgm:prSet/>
      <dgm:spPr/>
      <dgm:t>
        <a:bodyPr/>
        <a:lstStyle/>
        <a:p>
          <a:endParaRPr lang="en-US"/>
        </a:p>
      </dgm:t>
    </dgm:pt>
    <dgm:pt modelId="{F530321F-FDB4-4618-8A7A-E15D947FCBEF}" type="sibTrans" cxnId="{F1BC10A2-BD4F-47FB-847E-C49C3A25C371}">
      <dgm:prSet/>
      <dgm:spPr/>
      <dgm:t>
        <a:bodyPr/>
        <a:lstStyle/>
        <a:p>
          <a:endParaRPr lang="en-US"/>
        </a:p>
      </dgm:t>
    </dgm:pt>
    <dgm:pt modelId="{1801A61D-7055-624A-A0BB-B4273D44BCD9}" type="pres">
      <dgm:prSet presAssocID="{2BAC6F5C-2557-4427-BCD2-E5B48350F2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218F15-6841-8F40-B8E3-D09659952BFD}" type="pres">
      <dgm:prSet presAssocID="{CC44561B-E2A7-4866-87B3-8744CF3651E0}" presName="hierRoot1" presStyleCnt="0"/>
      <dgm:spPr/>
    </dgm:pt>
    <dgm:pt modelId="{471A7B69-17A7-8D40-8EBD-8C014190CCF8}" type="pres">
      <dgm:prSet presAssocID="{CC44561B-E2A7-4866-87B3-8744CF3651E0}" presName="composite" presStyleCnt="0"/>
      <dgm:spPr/>
    </dgm:pt>
    <dgm:pt modelId="{E5DA45D2-4E95-6F4C-BE56-E05C506BC97F}" type="pres">
      <dgm:prSet presAssocID="{CC44561B-E2A7-4866-87B3-8744CF3651E0}" presName="background" presStyleLbl="node0" presStyleIdx="0" presStyleCnt="2"/>
      <dgm:spPr/>
    </dgm:pt>
    <dgm:pt modelId="{3443F6BE-E76D-2746-9951-563407584AEC}" type="pres">
      <dgm:prSet presAssocID="{CC44561B-E2A7-4866-87B3-8744CF3651E0}" presName="text" presStyleLbl="fgAcc0" presStyleIdx="0" presStyleCnt="2">
        <dgm:presLayoutVars>
          <dgm:chPref val="3"/>
        </dgm:presLayoutVars>
      </dgm:prSet>
      <dgm:spPr/>
    </dgm:pt>
    <dgm:pt modelId="{6A4343AD-D674-EC46-B4FF-2971547BBA28}" type="pres">
      <dgm:prSet presAssocID="{CC44561B-E2A7-4866-87B3-8744CF3651E0}" presName="hierChild2" presStyleCnt="0"/>
      <dgm:spPr/>
    </dgm:pt>
    <dgm:pt modelId="{B5DF70FF-14F0-6C4F-BCCE-4AD4AD874491}" type="pres">
      <dgm:prSet presAssocID="{9561B940-5E6F-442D-A137-576A532C5BC7}" presName="hierRoot1" presStyleCnt="0"/>
      <dgm:spPr/>
    </dgm:pt>
    <dgm:pt modelId="{3EA88669-8A95-CC4B-8253-3CD2863BEE7A}" type="pres">
      <dgm:prSet presAssocID="{9561B940-5E6F-442D-A137-576A532C5BC7}" presName="composite" presStyleCnt="0"/>
      <dgm:spPr/>
    </dgm:pt>
    <dgm:pt modelId="{7242929D-CC91-C545-978E-454BBDFBD797}" type="pres">
      <dgm:prSet presAssocID="{9561B940-5E6F-442D-A137-576A532C5BC7}" presName="background" presStyleLbl="node0" presStyleIdx="1" presStyleCnt="2"/>
      <dgm:spPr/>
    </dgm:pt>
    <dgm:pt modelId="{8C39F91F-34E7-7944-83A1-4043750249B8}" type="pres">
      <dgm:prSet presAssocID="{9561B940-5E6F-442D-A137-576A532C5BC7}" presName="text" presStyleLbl="fgAcc0" presStyleIdx="1" presStyleCnt="2">
        <dgm:presLayoutVars>
          <dgm:chPref val="3"/>
        </dgm:presLayoutVars>
      </dgm:prSet>
      <dgm:spPr/>
    </dgm:pt>
    <dgm:pt modelId="{AAC51829-B6F5-FD4B-A796-27932DF8AE6E}" type="pres">
      <dgm:prSet presAssocID="{9561B940-5E6F-442D-A137-576A532C5BC7}" presName="hierChild2" presStyleCnt="0"/>
      <dgm:spPr/>
    </dgm:pt>
  </dgm:ptLst>
  <dgm:cxnLst>
    <dgm:cxn modelId="{65AB7C19-6467-354C-854F-AB326CB2D71B}" type="presOf" srcId="{9561B940-5E6F-442D-A137-576A532C5BC7}" destId="{8C39F91F-34E7-7944-83A1-4043750249B8}" srcOrd="0" destOrd="0" presId="urn:microsoft.com/office/officeart/2005/8/layout/hierarchy1"/>
    <dgm:cxn modelId="{95791126-06D1-4210-9EF3-74FACAB86422}" srcId="{2BAC6F5C-2557-4427-BCD2-E5B48350F294}" destId="{CC44561B-E2A7-4866-87B3-8744CF3651E0}" srcOrd="0" destOrd="0" parTransId="{EC3009E8-5D87-4388-99FB-08416412F977}" sibTransId="{2CD70BDA-A60F-4AB3-A6C6-806D2130021D}"/>
    <dgm:cxn modelId="{F1BC10A2-BD4F-47FB-847E-C49C3A25C371}" srcId="{2BAC6F5C-2557-4427-BCD2-E5B48350F294}" destId="{9561B940-5E6F-442D-A137-576A532C5BC7}" srcOrd="1" destOrd="0" parTransId="{E427B922-C512-4841-95BD-8DBE966EB04D}" sibTransId="{F530321F-FDB4-4618-8A7A-E15D947FCBEF}"/>
    <dgm:cxn modelId="{D486B2CB-4F37-2D44-BBF9-A17FDBD5685E}" type="presOf" srcId="{2BAC6F5C-2557-4427-BCD2-E5B48350F294}" destId="{1801A61D-7055-624A-A0BB-B4273D44BCD9}" srcOrd="0" destOrd="0" presId="urn:microsoft.com/office/officeart/2005/8/layout/hierarchy1"/>
    <dgm:cxn modelId="{4AF064D2-B8B8-2B42-8808-EF7569BAEF20}" type="presOf" srcId="{CC44561B-E2A7-4866-87B3-8744CF3651E0}" destId="{3443F6BE-E76D-2746-9951-563407584AEC}" srcOrd="0" destOrd="0" presId="urn:microsoft.com/office/officeart/2005/8/layout/hierarchy1"/>
    <dgm:cxn modelId="{0F1EE6B4-107B-D149-B72A-BBED54CCCE25}" type="presParOf" srcId="{1801A61D-7055-624A-A0BB-B4273D44BCD9}" destId="{33218F15-6841-8F40-B8E3-D09659952BFD}" srcOrd="0" destOrd="0" presId="urn:microsoft.com/office/officeart/2005/8/layout/hierarchy1"/>
    <dgm:cxn modelId="{ED7167EC-6F53-4043-AE49-FE312FF0CF8B}" type="presParOf" srcId="{33218F15-6841-8F40-B8E3-D09659952BFD}" destId="{471A7B69-17A7-8D40-8EBD-8C014190CCF8}" srcOrd="0" destOrd="0" presId="urn:microsoft.com/office/officeart/2005/8/layout/hierarchy1"/>
    <dgm:cxn modelId="{95464477-2F74-104B-8957-C9DFC21C9737}" type="presParOf" srcId="{471A7B69-17A7-8D40-8EBD-8C014190CCF8}" destId="{E5DA45D2-4E95-6F4C-BE56-E05C506BC97F}" srcOrd="0" destOrd="0" presId="urn:microsoft.com/office/officeart/2005/8/layout/hierarchy1"/>
    <dgm:cxn modelId="{DF41CA2E-C632-B24B-A36B-F5B759EEEAF3}" type="presParOf" srcId="{471A7B69-17A7-8D40-8EBD-8C014190CCF8}" destId="{3443F6BE-E76D-2746-9951-563407584AEC}" srcOrd="1" destOrd="0" presId="urn:microsoft.com/office/officeart/2005/8/layout/hierarchy1"/>
    <dgm:cxn modelId="{2502BA09-039A-4542-83CD-28CB89DA6752}" type="presParOf" srcId="{33218F15-6841-8F40-B8E3-D09659952BFD}" destId="{6A4343AD-D674-EC46-B4FF-2971547BBA28}" srcOrd="1" destOrd="0" presId="urn:microsoft.com/office/officeart/2005/8/layout/hierarchy1"/>
    <dgm:cxn modelId="{C4B1958C-F5CA-6B45-BB01-C6E064895DBD}" type="presParOf" srcId="{1801A61D-7055-624A-A0BB-B4273D44BCD9}" destId="{B5DF70FF-14F0-6C4F-BCCE-4AD4AD874491}" srcOrd="1" destOrd="0" presId="urn:microsoft.com/office/officeart/2005/8/layout/hierarchy1"/>
    <dgm:cxn modelId="{13190020-9FA0-0F41-B065-C27D3842B483}" type="presParOf" srcId="{B5DF70FF-14F0-6C4F-BCCE-4AD4AD874491}" destId="{3EA88669-8A95-CC4B-8253-3CD2863BEE7A}" srcOrd="0" destOrd="0" presId="urn:microsoft.com/office/officeart/2005/8/layout/hierarchy1"/>
    <dgm:cxn modelId="{EF3123F5-683F-5F45-BDF6-6B41F6E6A705}" type="presParOf" srcId="{3EA88669-8A95-CC4B-8253-3CD2863BEE7A}" destId="{7242929D-CC91-C545-978E-454BBDFBD797}" srcOrd="0" destOrd="0" presId="urn:microsoft.com/office/officeart/2005/8/layout/hierarchy1"/>
    <dgm:cxn modelId="{70A8E150-D7C4-3641-B3F6-E82C2B146AFA}" type="presParOf" srcId="{3EA88669-8A95-CC4B-8253-3CD2863BEE7A}" destId="{8C39F91F-34E7-7944-83A1-4043750249B8}" srcOrd="1" destOrd="0" presId="urn:microsoft.com/office/officeart/2005/8/layout/hierarchy1"/>
    <dgm:cxn modelId="{8AC05AF2-9BAF-2A49-9F7A-45706B13BCC1}" type="presParOf" srcId="{B5DF70FF-14F0-6C4F-BCCE-4AD4AD874491}" destId="{AAC51829-B6F5-FD4B-A796-27932DF8AE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B1E3DF-BCFC-47A1-A625-132901F491B9}" type="doc">
      <dgm:prSet loTypeId="urn:microsoft.com/office/officeart/2005/8/layout/vList2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1B47329B-40CF-42C9-80D4-A3FA289D8659}">
      <dgm:prSet/>
      <dgm:spPr/>
      <dgm:t>
        <a:bodyPr/>
        <a:lstStyle/>
        <a:p>
          <a:r>
            <a:rPr lang="en-US" b="0" i="0"/>
            <a:t>Tests stink</a:t>
          </a:r>
          <a:endParaRPr lang="en-US"/>
        </a:p>
      </dgm:t>
    </dgm:pt>
    <dgm:pt modelId="{BBF48123-174F-424A-8BE1-F5AF560A2B93}" type="parTrans" cxnId="{F613B792-6080-4D17-85B8-CA2357E8DB01}">
      <dgm:prSet/>
      <dgm:spPr/>
      <dgm:t>
        <a:bodyPr/>
        <a:lstStyle/>
        <a:p>
          <a:endParaRPr lang="en-US"/>
        </a:p>
      </dgm:t>
    </dgm:pt>
    <dgm:pt modelId="{D65044C5-6964-4C8E-8369-AA15717F1EDA}" type="sibTrans" cxnId="{F613B792-6080-4D17-85B8-CA2357E8DB01}">
      <dgm:prSet/>
      <dgm:spPr/>
      <dgm:t>
        <a:bodyPr/>
        <a:lstStyle/>
        <a:p>
          <a:endParaRPr lang="en-US"/>
        </a:p>
      </dgm:t>
    </dgm:pt>
    <dgm:pt modelId="{D9824056-526E-49EC-959B-E99FA490DC4C}">
      <dgm:prSet/>
      <dgm:spPr/>
      <dgm:t>
        <a:bodyPr/>
        <a:lstStyle/>
        <a:p>
          <a:r>
            <a:rPr lang="en-US" b="0" i="0"/>
            <a:t>GPA's are helpful</a:t>
          </a:r>
          <a:endParaRPr lang="en-US"/>
        </a:p>
      </dgm:t>
    </dgm:pt>
    <dgm:pt modelId="{48E51DFF-92F9-4D91-B330-5B3C1D8913D6}" type="parTrans" cxnId="{AA9F92C9-ED11-4081-857C-ED4D2AB410F1}">
      <dgm:prSet/>
      <dgm:spPr/>
      <dgm:t>
        <a:bodyPr/>
        <a:lstStyle/>
        <a:p>
          <a:endParaRPr lang="en-US"/>
        </a:p>
      </dgm:t>
    </dgm:pt>
    <dgm:pt modelId="{2E5D71D8-AB1C-4DCE-AD0B-03E2CBB60CFF}" type="sibTrans" cxnId="{AA9F92C9-ED11-4081-857C-ED4D2AB410F1}">
      <dgm:prSet/>
      <dgm:spPr/>
      <dgm:t>
        <a:bodyPr/>
        <a:lstStyle/>
        <a:p>
          <a:endParaRPr lang="en-US"/>
        </a:p>
      </dgm:t>
    </dgm:pt>
    <dgm:pt modelId="{747D4D4F-B45B-4FF9-8D21-5A32EC2510B7}">
      <dgm:prSet/>
      <dgm:spPr/>
      <dgm:t>
        <a:bodyPr/>
        <a:lstStyle/>
        <a:p>
          <a:r>
            <a:rPr lang="en-US" b="0" i="0"/>
            <a:t>Throughput must increase</a:t>
          </a:r>
          <a:endParaRPr lang="en-US"/>
        </a:p>
      </dgm:t>
    </dgm:pt>
    <dgm:pt modelId="{55C40E1F-770F-4313-A3E9-42CA1819853F}" type="parTrans" cxnId="{7780FDEE-B7D1-4A56-9CDB-CE720133109E}">
      <dgm:prSet/>
      <dgm:spPr/>
      <dgm:t>
        <a:bodyPr/>
        <a:lstStyle/>
        <a:p>
          <a:endParaRPr lang="en-US"/>
        </a:p>
      </dgm:t>
    </dgm:pt>
    <dgm:pt modelId="{84F8DA47-B50E-4242-A15D-2F8AE30C3C72}" type="sibTrans" cxnId="{7780FDEE-B7D1-4A56-9CDB-CE720133109E}">
      <dgm:prSet/>
      <dgm:spPr/>
      <dgm:t>
        <a:bodyPr/>
        <a:lstStyle/>
        <a:p>
          <a:endParaRPr lang="en-US"/>
        </a:p>
      </dgm:t>
    </dgm:pt>
    <dgm:pt modelId="{76B87FBF-EAE9-4407-848D-20806094F823}">
      <dgm:prSet/>
      <dgm:spPr/>
      <dgm:t>
        <a:bodyPr/>
        <a:lstStyle/>
        <a:p>
          <a:r>
            <a:rPr lang="en-US" b="0" i="0"/>
            <a:t>Standards must remain</a:t>
          </a:r>
          <a:endParaRPr lang="en-US"/>
        </a:p>
      </dgm:t>
    </dgm:pt>
    <dgm:pt modelId="{71BE81CD-5914-4F60-9041-ED3C92FC32DD}" type="parTrans" cxnId="{47B2886B-1C71-4AC5-B88F-F0400F494D95}">
      <dgm:prSet/>
      <dgm:spPr/>
      <dgm:t>
        <a:bodyPr/>
        <a:lstStyle/>
        <a:p>
          <a:endParaRPr lang="en-US"/>
        </a:p>
      </dgm:t>
    </dgm:pt>
    <dgm:pt modelId="{93730EC5-7489-4F06-A5A6-D94E27DD418A}" type="sibTrans" cxnId="{47B2886B-1C71-4AC5-B88F-F0400F494D95}">
      <dgm:prSet/>
      <dgm:spPr/>
      <dgm:t>
        <a:bodyPr/>
        <a:lstStyle/>
        <a:p>
          <a:endParaRPr lang="en-US"/>
        </a:p>
      </dgm:t>
    </dgm:pt>
    <dgm:pt modelId="{4F860832-78FE-46C7-B7BC-9F86F4F54034}">
      <dgm:prSet/>
      <dgm:spPr/>
      <dgm:t>
        <a:bodyPr/>
        <a:lstStyle/>
        <a:p>
          <a:r>
            <a:rPr lang="en-US" b="0" i="0" dirty="0"/>
            <a:t>High schools say students are ready</a:t>
          </a:r>
          <a:endParaRPr lang="en-US" dirty="0"/>
        </a:p>
      </dgm:t>
    </dgm:pt>
    <dgm:pt modelId="{0990370B-3DD3-4EA0-841E-A1B4089B0E6B}" type="parTrans" cxnId="{FC33E635-F598-4F88-9B1E-06A17ECB3BCC}">
      <dgm:prSet/>
      <dgm:spPr/>
      <dgm:t>
        <a:bodyPr/>
        <a:lstStyle/>
        <a:p>
          <a:endParaRPr lang="en-US"/>
        </a:p>
      </dgm:t>
    </dgm:pt>
    <dgm:pt modelId="{FCD1DCF5-16D3-4533-AB05-1E3143812729}" type="sibTrans" cxnId="{FC33E635-F598-4F88-9B1E-06A17ECB3BCC}">
      <dgm:prSet/>
      <dgm:spPr/>
      <dgm:t>
        <a:bodyPr/>
        <a:lstStyle/>
        <a:p>
          <a:endParaRPr lang="en-US"/>
        </a:p>
      </dgm:t>
    </dgm:pt>
    <dgm:pt modelId="{D9A0908A-394B-41BD-9415-D1898B2E8CCD}">
      <dgm:prSet/>
      <dgm:spPr/>
      <dgm:t>
        <a:bodyPr/>
        <a:lstStyle/>
        <a:p>
          <a:r>
            <a:rPr lang="en-US" b="0" i="0"/>
            <a:t>We say they are not</a:t>
          </a:r>
          <a:endParaRPr lang="en-US"/>
        </a:p>
      </dgm:t>
    </dgm:pt>
    <dgm:pt modelId="{B7FFF6CF-D70B-44A9-983C-E369CA6CCB29}" type="parTrans" cxnId="{E7C251CA-237A-4808-A1BC-AC60794EDC72}">
      <dgm:prSet/>
      <dgm:spPr/>
      <dgm:t>
        <a:bodyPr/>
        <a:lstStyle/>
        <a:p>
          <a:endParaRPr lang="en-US"/>
        </a:p>
      </dgm:t>
    </dgm:pt>
    <dgm:pt modelId="{EF5215C0-BF39-448C-8E5B-AA3F8187517D}" type="sibTrans" cxnId="{E7C251CA-237A-4808-A1BC-AC60794EDC72}">
      <dgm:prSet/>
      <dgm:spPr/>
      <dgm:t>
        <a:bodyPr/>
        <a:lstStyle/>
        <a:p>
          <a:endParaRPr lang="en-US"/>
        </a:p>
      </dgm:t>
    </dgm:pt>
    <dgm:pt modelId="{A4A29BE6-4502-45D7-AB7F-E9176A7F11AA}">
      <dgm:prSet/>
      <dgm:spPr/>
      <dgm:t>
        <a:bodyPr/>
        <a:lstStyle/>
        <a:p>
          <a:r>
            <a:rPr lang="en-US" b="0" i="0"/>
            <a:t>Still gotta get'em through</a:t>
          </a:r>
          <a:endParaRPr lang="en-US"/>
        </a:p>
      </dgm:t>
    </dgm:pt>
    <dgm:pt modelId="{0AB8862F-461B-418D-A060-D9B1EBA7516D}" type="parTrans" cxnId="{F3A4479B-3F37-40FF-BBA4-D946DDDAFEC4}">
      <dgm:prSet/>
      <dgm:spPr/>
      <dgm:t>
        <a:bodyPr/>
        <a:lstStyle/>
        <a:p>
          <a:endParaRPr lang="en-US"/>
        </a:p>
      </dgm:t>
    </dgm:pt>
    <dgm:pt modelId="{B408ED94-1D62-4CD5-8397-A7AC4ECEFE2F}" type="sibTrans" cxnId="{F3A4479B-3F37-40FF-BBA4-D946DDDAFEC4}">
      <dgm:prSet/>
      <dgm:spPr/>
      <dgm:t>
        <a:bodyPr/>
        <a:lstStyle/>
        <a:p>
          <a:endParaRPr lang="en-US"/>
        </a:p>
      </dgm:t>
    </dgm:pt>
    <dgm:pt modelId="{C4474F53-ED6F-454C-A4BA-A74DFA735917}" type="pres">
      <dgm:prSet presAssocID="{C1B1E3DF-BCFC-47A1-A625-132901F491B9}" presName="linear" presStyleCnt="0">
        <dgm:presLayoutVars>
          <dgm:animLvl val="lvl"/>
          <dgm:resizeHandles val="exact"/>
        </dgm:presLayoutVars>
      </dgm:prSet>
      <dgm:spPr/>
    </dgm:pt>
    <dgm:pt modelId="{2A6B4229-27F5-D545-8E02-B2A40573F4AA}" type="pres">
      <dgm:prSet presAssocID="{1B47329B-40CF-42C9-80D4-A3FA289D8659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D9C23E1-B87B-3C44-9BAA-B7B65FC53991}" type="pres">
      <dgm:prSet presAssocID="{D65044C5-6964-4C8E-8369-AA15717F1EDA}" presName="spacer" presStyleCnt="0"/>
      <dgm:spPr/>
    </dgm:pt>
    <dgm:pt modelId="{2AE8DC47-6419-2B46-A671-97F71ED9D820}" type="pres">
      <dgm:prSet presAssocID="{D9824056-526E-49EC-959B-E99FA490DC4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3D8F3B3E-42B6-DE43-B0E6-0AC5AA8E5470}" type="pres">
      <dgm:prSet presAssocID="{2E5D71D8-AB1C-4DCE-AD0B-03E2CBB60CFF}" presName="spacer" presStyleCnt="0"/>
      <dgm:spPr/>
    </dgm:pt>
    <dgm:pt modelId="{32881F94-867B-A447-B621-17CB5A9255F4}" type="pres">
      <dgm:prSet presAssocID="{747D4D4F-B45B-4FF9-8D21-5A32EC2510B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06604C8-5306-E740-BBBB-E2F6DECBF38F}" type="pres">
      <dgm:prSet presAssocID="{84F8DA47-B50E-4242-A15D-2F8AE30C3C72}" presName="spacer" presStyleCnt="0"/>
      <dgm:spPr/>
    </dgm:pt>
    <dgm:pt modelId="{18F46D00-9093-B644-96CF-027C8440F6D7}" type="pres">
      <dgm:prSet presAssocID="{76B87FBF-EAE9-4407-848D-20806094F823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51114B9-6FDA-AB43-99E0-CD43F1B4BB3E}" type="pres">
      <dgm:prSet presAssocID="{93730EC5-7489-4F06-A5A6-D94E27DD418A}" presName="spacer" presStyleCnt="0"/>
      <dgm:spPr/>
    </dgm:pt>
    <dgm:pt modelId="{E2449543-A848-1C4C-A47E-5F53AF93F402}" type="pres">
      <dgm:prSet presAssocID="{4F860832-78FE-46C7-B7BC-9F86F4F5403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D3247AA-CB17-1546-88E6-646043FF1F39}" type="pres">
      <dgm:prSet presAssocID="{FCD1DCF5-16D3-4533-AB05-1E3143812729}" presName="spacer" presStyleCnt="0"/>
      <dgm:spPr/>
    </dgm:pt>
    <dgm:pt modelId="{0D1039D2-8151-BD48-8074-43FFBE7F4F4C}" type="pres">
      <dgm:prSet presAssocID="{D9A0908A-394B-41BD-9415-D1898B2E8CCD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63E882A-9ADB-6646-835C-80DB82A6AEB3}" type="pres">
      <dgm:prSet presAssocID="{EF5215C0-BF39-448C-8E5B-AA3F8187517D}" presName="spacer" presStyleCnt="0"/>
      <dgm:spPr/>
    </dgm:pt>
    <dgm:pt modelId="{DC523634-FC4E-D34E-A733-8BBFDE6A3694}" type="pres">
      <dgm:prSet presAssocID="{A4A29BE6-4502-45D7-AB7F-E9176A7F11A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356671E-BABC-944D-B314-45B2B66CF6E1}" type="presOf" srcId="{4F860832-78FE-46C7-B7BC-9F86F4F54034}" destId="{E2449543-A848-1C4C-A47E-5F53AF93F402}" srcOrd="0" destOrd="0" presId="urn:microsoft.com/office/officeart/2005/8/layout/vList2"/>
    <dgm:cxn modelId="{FC33E635-F598-4F88-9B1E-06A17ECB3BCC}" srcId="{C1B1E3DF-BCFC-47A1-A625-132901F491B9}" destId="{4F860832-78FE-46C7-B7BC-9F86F4F54034}" srcOrd="4" destOrd="0" parTransId="{0990370B-3DD3-4EA0-841E-A1B4089B0E6B}" sibTransId="{FCD1DCF5-16D3-4533-AB05-1E3143812729}"/>
    <dgm:cxn modelId="{47B2886B-1C71-4AC5-B88F-F0400F494D95}" srcId="{C1B1E3DF-BCFC-47A1-A625-132901F491B9}" destId="{76B87FBF-EAE9-4407-848D-20806094F823}" srcOrd="3" destOrd="0" parTransId="{71BE81CD-5914-4F60-9041-ED3C92FC32DD}" sibTransId="{93730EC5-7489-4F06-A5A6-D94E27DD418A}"/>
    <dgm:cxn modelId="{57AD8A6E-3574-8D42-9C67-A704EFAE7BDA}" type="presOf" srcId="{1B47329B-40CF-42C9-80D4-A3FA289D8659}" destId="{2A6B4229-27F5-D545-8E02-B2A40573F4AA}" srcOrd="0" destOrd="0" presId="urn:microsoft.com/office/officeart/2005/8/layout/vList2"/>
    <dgm:cxn modelId="{F613B792-6080-4D17-85B8-CA2357E8DB01}" srcId="{C1B1E3DF-BCFC-47A1-A625-132901F491B9}" destId="{1B47329B-40CF-42C9-80D4-A3FA289D8659}" srcOrd="0" destOrd="0" parTransId="{BBF48123-174F-424A-8BE1-F5AF560A2B93}" sibTransId="{D65044C5-6964-4C8E-8369-AA15717F1EDA}"/>
    <dgm:cxn modelId="{F3A4479B-3F37-40FF-BBA4-D946DDDAFEC4}" srcId="{C1B1E3DF-BCFC-47A1-A625-132901F491B9}" destId="{A4A29BE6-4502-45D7-AB7F-E9176A7F11AA}" srcOrd="6" destOrd="0" parTransId="{0AB8862F-461B-418D-A060-D9B1EBA7516D}" sibTransId="{B408ED94-1D62-4CD5-8397-A7AC4ECEFE2F}"/>
    <dgm:cxn modelId="{29FB2B9E-659C-3D42-BB53-F016675354E8}" type="presOf" srcId="{A4A29BE6-4502-45D7-AB7F-E9176A7F11AA}" destId="{DC523634-FC4E-D34E-A733-8BBFDE6A3694}" srcOrd="0" destOrd="0" presId="urn:microsoft.com/office/officeart/2005/8/layout/vList2"/>
    <dgm:cxn modelId="{AA9F92C9-ED11-4081-857C-ED4D2AB410F1}" srcId="{C1B1E3DF-BCFC-47A1-A625-132901F491B9}" destId="{D9824056-526E-49EC-959B-E99FA490DC4C}" srcOrd="1" destOrd="0" parTransId="{48E51DFF-92F9-4D91-B330-5B3C1D8913D6}" sibTransId="{2E5D71D8-AB1C-4DCE-AD0B-03E2CBB60CFF}"/>
    <dgm:cxn modelId="{E7C251CA-237A-4808-A1BC-AC60794EDC72}" srcId="{C1B1E3DF-BCFC-47A1-A625-132901F491B9}" destId="{D9A0908A-394B-41BD-9415-D1898B2E8CCD}" srcOrd="5" destOrd="0" parTransId="{B7FFF6CF-D70B-44A9-983C-E369CA6CCB29}" sibTransId="{EF5215C0-BF39-448C-8E5B-AA3F8187517D}"/>
    <dgm:cxn modelId="{F6DD0FD5-B332-A347-B595-0668F9CB7784}" type="presOf" srcId="{76B87FBF-EAE9-4407-848D-20806094F823}" destId="{18F46D00-9093-B644-96CF-027C8440F6D7}" srcOrd="0" destOrd="0" presId="urn:microsoft.com/office/officeart/2005/8/layout/vList2"/>
    <dgm:cxn modelId="{452CE9DC-3E82-FD43-88B0-2DB7D7BC09F5}" type="presOf" srcId="{C1B1E3DF-BCFC-47A1-A625-132901F491B9}" destId="{C4474F53-ED6F-454C-A4BA-A74DFA735917}" srcOrd="0" destOrd="0" presId="urn:microsoft.com/office/officeart/2005/8/layout/vList2"/>
    <dgm:cxn modelId="{4578BDDE-85EF-134E-BE75-FE9D5CFB6C1E}" type="presOf" srcId="{D9824056-526E-49EC-959B-E99FA490DC4C}" destId="{2AE8DC47-6419-2B46-A671-97F71ED9D820}" srcOrd="0" destOrd="0" presId="urn:microsoft.com/office/officeart/2005/8/layout/vList2"/>
    <dgm:cxn modelId="{58BD4FEC-1C37-A142-9889-74BE4823D907}" type="presOf" srcId="{D9A0908A-394B-41BD-9415-D1898B2E8CCD}" destId="{0D1039D2-8151-BD48-8074-43FFBE7F4F4C}" srcOrd="0" destOrd="0" presId="urn:microsoft.com/office/officeart/2005/8/layout/vList2"/>
    <dgm:cxn modelId="{7780FDEE-B7D1-4A56-9CDB-CE720133109E}" srcId="{C1B1E3DF-BCFC-47A1-A625-132901F491B9}" destId="{747D4D4F-B45B-4FF9-8D21-5A32EC2510B7}" srcOrd="2" destOrd="0" parTransId="{55C40E1F-770F-4313-A3E9-42CA1819853F}" sibTransId="{84F8DA47-B50E-4242-A15D-2F8AE30C3C72}"/>
    <dgm:cxn modelId="{C42E3FFA-C45D-A241-9D4B-28AAEDFB3612}" type="presOf" srcId="{747D4D4F-B45B-4FF9-8D21-5A32EC2510B7}" destId="{32881F94-867B-A447-B621-17CB5A9255F4}" srcOrd="0" destOrd="0" presId="urn:microsoft.com/office/officeart/2005/8/layout/vList2"/>
    <dgm:cxn modelId="{A4FAC414-6180-874A-B3DB-BCB8F266EA83}" type="presParOf" srcId="{C4474F53-ED6F-454C-A4BA-A74DFA735917}" destId="{2A6B4229-27F5-D545-8E02-B2A40573F4AA}" srcOrd="0" destOrd="0" presId="urn:microsoft.com/office/officeart/2005/8/layout/vList2"/>
    <dgm:cxn modelId="{07050DDD-C52A-A347-9A92-9B52868EB948}" type="presParOf" srcId="{C4474F53-ED6F-454C-A4BA-A74DFA735917}" destId="{5D9C23E1-B87B-3C44-9BAA-B7B65FC53991}" srcOrd="1" destOrd="0" presId="urn:microsoft.com/office/officeart/2005/8/layout/vList2"/>
    <dgm:cxn modelId="{34D008BE-8CE3-C44D-93D7-DF030F681635}" type="presParOf" srcId="{C4474F53-ED6F-454C-A4BA-A74DFA735917}" destId="{2AE8DC47-6419-2B46-A671-97F71ED9D820}" srcOrd="2" destOrd="0" presId="urn:microsoft.com/office/officeart/2005/8/layout/vList2"/>
    <dgm:cxn modelId="{568CEF2D-47CA-D34E-86AB-4764BEEC39A0}" type="presParOf" srcId="{C4474F53-ED6F-454C-A4BA-A74DFA735917}" destId="{3D8F3B3E-42B6-DE43-B0E6-0AC5AA8E5470}" srcOrd="3" destOrd="0" presId="urn:microsoft.com/office/officeart/2005/8/layout/vList2"/>
    <dgm:cxn modelId="{649151B7-DE1F-F74A-857C-CE5334670D0E}" type="presParOf" srcId="{C4474F53-ED6F-454C-A4BA-A74DFA735917}" destId="{32881F94-867B-A447-B621-17CB5A9255F4}" srcOrd="4" destOrd="0" presId="urn:microsoft.com/office/officeart/2005/8/layout/vList2"/>
    <dgm:cxn modelId="{7F4CB018-81AF-7540-9C83-AFBF182DE3B3}" type="presParOf" srcId="{C4474F53-ED6F-454C-A4BA-A74DFA735917}" destId="{C06604C8-5306-E740-BBBB-E2F6DECBF38F}" srcOrd="5" destOrd="0" presId="urn:microsoft.com/office/officeart/2005/8/layout/vList2"/>
    <dgm:cxn modelId="{3C678810-30F3-7345-9B21-9CD548B7525E}" type="presParOf" srcId="{C4474F53-ED6F-454C-A4BA-A74DFA735917}" destId="{18F46D00-9093-B644-96CF-027C8440F6D7}" srcOrd="6" destOrd="0" presId="urn:microsoft.com/office/officeart/2005/8/layout/vList2"/>
    <dgm:cxn modelId="{8B8917CF-F894-764E-BF3C-31E07755184E}" type="presParOf" srcId="{C4474F53-ED6F-454C-A4BA-A74DFA735917}" destId="{551114B9-6FDA-AB43-99E0-CD43F1B4BB3E}" srcOrd="7" destOrd="0" presId="urn:microsoft.com/office/officeart/2005/8/layout/vList2"/>
    <dgm:cxn modelId="{8DE78A7B-1557-9A4C-BA02-F3F533EC40E3}" type="presParOf" srcId="{C4474F53-ED6F-454C-A4BA-A74DFA735917}" destId="{E2449543-A848-1C4C-A47E-5F53AF93F402}" srcOrd="8" destOrd="0" presId="urn:microsoft.com/office/officeart/2005/8/layout/vList2"/>
    <dgm:cxn modelId="{063C8A1D-54DB-5F41-93A9-385BA4B5FB89}" type="presParOf" srcId="{C4474F53-ED6F-454C-A4BA-A74DFA735917}" destId="{3D3247AA-CB17-1546-88E6-646043FF1F39}" srcOrd="9" destOrd="0" presId="urn:microsoft.com/office/officeart/2005/8/layout/vList2"/>
    <dgm:cxn modelId="{583A2D6F-92FF-124A-B1DD-2BFC6F8B1734}" type="presParOf" srcId="{C4474F53-ED6F-454C-A4BA-A74DFA735917}" destId="{0D1039D2-8151-BD48-8074-43FFBE7F4F4C}" srcOrd="10" destOrd="0" presId="urn:microsoft.com/office/officeart/2005/8/layout/vList2"/>
    <dgm:cxn modelId="{DB9B8DBA-9416-134A-A408-FFF5CB43A6B8}" type="presParOf" srcId="{C4474F53-ED6F-454C-A4BA-A74DFA735917}" destId="{A63E882A-9ADB-6646-835C-80DB82A6AEB3}" srcOrd="11" destOrd="0" presId="urn:microsoft.com/office/officeart/2005/8/layout/vList2"/>
    <dgm:cxn modelId="{48F3E38A-FDE5-0247-A3BB-DF41E3A38F39}" type="presParOf" srcId="{C4474F53-ED6F-454C-A4BA-A74DFA735917}" destId="{DC523634-FC4E-D34E-A733-8BBFDE6A369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32799C-9A4B-4534-AD00-9BC70174414D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8851F1-EC21-42FA-AE2B-B7847592D0B0}">
      <dgm:prSet custT="1"/>
      <dgm:spPr/>
      <dgm:t>
        <a:bodyPr/>
        <a:lstStyle/>
        <a:p>
          <a:r>
            <a:rPr lang="en-US" sz="2400" dirty="0"/>
            <a:t>Communicate</a:t>
          </a:r>
        </a:p>
      </dgm:t>
    </dgm:pt>
    <dgm:pt modelId="{5E04118F-1959-476C-BC11-0D60DD4A1C52}" type="parTrans" cxnId="{72B7D3C1-6EDD-4324-96E2-037C420B36D4}">
      <dgm:prSet/>
      <dgm:spPr/>
      <dgm:t>
        <a:bodyPr/>
        <a:lstStyle/>
        <a:p>
          <a:endParaRPr lang="en-US"/>
        </a:p>
      </dgm:t>
    </dgm:pt>
    <dgm:pt modelId="{69AE4562-003E-4152-A4A3-3C65B75AAC31}" type="sibTrans" cxnId="{72B7D3C1-6EDD-4324-96E2-037C420B36D4}">
      <dgm:prSet/>
      <dgm:spPr/>
      <dgm:t>
        <a:bodyPr/>
        <a:lstStyle/>
        <a:p>
          <a:endParaRPr lang="en-US"/>
        </a:p>
      </dgm:t>
    </dgm:pt>
    <dgm:pt modelId="{AFEAB295-9DA9-4D48-8AEF-B78BB11CF3B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2400" dirty="0"/>
            <a:t>High Schools</a:t>
          </a:r>
        </a:p>
        <a:p>
          <a:pPr>
            <a:buFont typeface="+mj-lt"/>
            <a:buAutoNum type="arabicPeriod"/>
          </a:pPr>
          <a:r>
            <a:rPr lang="en-US" sz="2400" dirty="0"/>
            <a:t>Task Force</a:t>
          </a:r>
        </a:p>
        <a:p>
          <a:pPr>
            <a:buFont typeface="+mj-lt"/>
            <a:buAutoNum type="arabicPeriod"/>
          </a:pPr>
          <a:r>
            <a:rPr lang="en-US" sz="2400" dirty="0"/>
            <a:t>Institution</a:t>
          </a:r>
        </a:p>
        <a:p>
          <a:pPr>
            <a:buFont typeface="+mj-lt"/>
            <a:buAutoNum type="arabicPeriod"/>
          </a:pPr>
          <a:r>
            <a:rPr lang="en-US" sz="2400" dirty="0"/>
            <a:t>Students</a:t>
          </a:r>
        </a:p>
      </dgm:t>
    </dgm:pt>
    <dgm:pt modelId="{F70296ED-AE90-4F7B-B331-97E6D42D657B}" type="parTrans" cxnId="{8128667B-8A12-43F7-A51B-1671E1E5B9F4}">
      <dgm:prSet/>
      <dgm:spPr/>
      <dgm:t>
        <a:bodyPr/>
        <a:lstStyle/>
        <a:p>
          <a:endParaRPr lang="en-US"/>
        </a:p>
      </dgm:t>
    </dgm:pt>
    <dgm:pt modelId="{8D95D94B-3F93-445F-9A1F-BC7E625FACE9}" type="sibTrans" cxnId="{8128667B-8A12-43F7-A51B-1671E1E5B9F4}">
      <dgm:prSet/>
      <dgm:spPr/>
      <dgm:t>
        <a:bodyPr/>
        <a:lstStyle/>
        <a:p>
          <a:endParaRPr lang="en-US"/>
        </a:p>
      </dgm:t>
    </dgm:pt>
    <dgm:pt modelId="{2694EC8E-C82E-4D93-B562-9806C28B1D69}">
      <dgm:prSet custT="1"/>
      <dgm:spPr/>
      <dgm:t>
        <a:bodyPr/>
        <a:lstStyle/>
        <a:p>
          <a:r>
            <a:rPr lang="en-US" sz="2400" dirty="0"/>
            <a:t>Track</a:t>
          </a:r>
        </a:p>
      </dgm:t>
    </dgm:pt>
    <dgm:pt modelId="{6A51C33D-0771-4F91-8624-7B72B51064F9}" type="parTrans" cxnId="{73601CE0-F298-402D-813A-7A8140D679A3}">
      <dgm:prSet/>
      <dgm:spPr/>
      <dgm:t>
        <a:bodyPr/>
        <a:lstStyle/>
        <a:p>
          <a:endParaRPr lang="en-US"/>
        </a:p>
      </dgm:t>
    </dgm:pt>
    <dgm:pt modelId="{32D0F474-BF94-41F6-A415-2C4789716444}" type="sibTrans" cxnId="{73601CE0-F298-402D-813A-7A8140D679A3}">
      <dgm:prSet/>
      <dgm:spPr/>
      <dgm:t>
        <a:bodyPr/>
        <a:lstStyle/>
        <a:p>
          <a:endParaRPr lang="en-US"/>
        </a:p>
      </dgm:t>
    </dgm:pt>
    <dgm:pt modelId="{66DC3774-6334-417F-A71D-92A3FE0B75EC}">
      <dgm:prSet custT="1"/>
      <dgm:spPr/>
      <dgm:t>
        <a:bodyPr/>
        <a:lstStyle/>
        <a:p>
          <a:r>
            <a:rPr lang="en-US" sz="2400" dirty="0"/>
            <a:t>Support success</a:t>
          </a:r>
        </a:p>
        <a:p>
          <a:r>
            <a:rPr lang="en-US" sz="2400" dirty="0"/>
            <a:t>Throughput vs. success rates</a:t>
          </a:r>
        </a:p>
      </dgm:t>
    </dgm:pt>
    <dgm:pt modelId="{F8DD4164-4FA4-4EF5-90BF-740984EF5A36}" type="parTrans" cxnId="{F34AE9B0-BB89-48A5-B8D0-C5C5E62CBC8D}">
      <dgm:prSet/>
      <dgm:spPr/>
      <dgm:t>
        <a:bodyPr/>
        <a:lstStyle/>
        <a:p>
          <a:endParaRPr lang="en-US"/>
        </a:p>
      </dgm:t>
    </dgm:pt>
    <dgm:pt modelId="{CF920074-93C2-43B6-886C-3B15D928ADEB}" type="sibTrans" cxnId="{F34AE9B0-BB89-48A5-B8D0-C5C5E62CBC8D}">
      <dgm:prSet/>
      <dgm:spPr/>
      <dgm:t>
        <a:bodyPr/>
        <a:lstStyle/>
        <a:p>
          <a:endParaRPr lang="en-US"/>
        </a:p>
      </dgm:t>
    </dgm:pt>
    <dgm:pt modelId="{50465ED6-7D4D-4A06-B43B-E09E7A061B36}">
      <dgm:prSet custT="1"/>
      <dgm:spPr/>
      <dgm:t>
        <a:bodyPr/>
        <a:lstStyle/>
        <a:p>
          <a:r>
            <a:rPr lang="en-US" sz="2400" dirty="0"/>
            <a:t>Strategize</a:t>
          </a:r>
        </a:p>
      </dgm:t>
    </dgm:pt>
    <dgm:pt modelId="{7B55128C-5696-49F3-B1AA-081C6D4719C1}" type="parTrans" cxnId="{09C1C7FE-D0A0-44B5-96F0-0CC37E4F4DE1}">
      <dgm:prSet/>
      <dgm:spPr/>
      <dgm:t>
        <a:bodyPr/>
        <a:lstStyle/>
        <a:p>
          <a:endParaRPr lang="en-US"/>
        </a:p>
      </dgm:t>
    </dgm:pt>
    <dgm:pt modelId="{D7A69341-6F31-45FE-B1EA-ECC542ACAC44}" type="sibTrans" cxnId="{09C1C7FE-D0A0-44B5-96F0-0CC37E4F4DE1}">
      <dgm:prSet/>
      <dgm:spPr/>
      <dgm:t>
        <a:bodyPr/>
        <a:lstStyle/>
        <a:p>
          <a:endParaRPr lang="en-US"/>
        </a:p>
      </dgm:t>
    </dgm:pt>
    <dgm:pt modelId="{80BC5DA3-E4DB-4A2A-929F-3B90715413D0}">
      <dgm:prSet custT="1"/>
      <dgm:spPr/>
      <dgm:t>
        <a:bodyPr/>
        <a:lstStyle/>
        <a:p>
          <a:r>
            <a:rPr lang="en-US" sz="2400" dirty="0"/>
            <a:t>Strategically communicate</a:t>
          </a:r>
        </a:p>
        <a:p>
          <a:r>
            <a:rPr lang="en-US" sz="2400" dirty="0"/>
            <a:t>Thoughtfully plan and support impacted groups </a:t>
          </a:r>
        </a:p>
      </dgm:t>
    </dgm:pt>
    <dgm:pt modelId="{36B6F297-ADFE-45A4-8209-D165E2FAFEE7}" type="parTrans" cxnId="{E0CEBDF6-8B98-4869-A765-2FE024AFFFA3}">
      <dgm:prSet/>
      <dgm:spPr/>
      <dgm:t>
        <a:bodyPr/>
        <a:lstStyle/>
        <a:p>
          <a:endParaRPr lang="en-US"/>
        </a:p>
      </dgm:t>
    </dgm:pt>
    <dgm:pt modelId="{228BAF24-BC2B-4F88-941C-BF80AA8EC7BB}" type="sibTrans" cxnId="{E0CEBDF6-8B98-4869-A765-2FE024AFFFA3}">
      <dgm:prSet/>
      <dgm:spPr/>
      <dgm:t>
        <a:bodyPr/>
        <a:lstStyle/>
        <a:p>
          <a:endParaRPr lang="en-US"/>
        </a:p>
      </dgm:t>
    </dgm:pt>
    <dgm:pt modelId="{918459B7-4E08-4A4B-B518-5294AE454D7E}">
      <dgm:prSet custT="1"/>
      <dgm:spPr/>
      <dgm:t>
        <a:bodyPr/>
        <a:lstStyle/>
        <a:p>
          <a:r>
            <a:rPr lang="en-US" sz="2400" dirty="0"/>
            <a:t>Consult</a:t>
          </a:r>
        </a:p>
      </dgm:t>
    </dgm:pt>
    <dgm:pt modelId="{8CB15B79-9161-4A8D-B282-143D14C8FB65}" type="parTrans" cxnId="{AD86E06C-CB4C-4711-973B-706D58B22431}">
      <dgm:prSet/>
      <dgm:spPr/>
      <dgm:t>
        <a:bodyPr/>
        <a:lstStyle/>
        <a:p>
          <a:endParaRPr lang="en-US"/>
        </a:p>
      </dgm:t>
    </dgm:pt>
    <dgm:pt modelId="{E5645D77-EFC3-4DC9-A478-04F8D81EF5AA}" type="sibTrans" cxnId="{AD86E06C-CB4C-4711-973B-706D58B22431}">
      <dgm:prSet/>
      <dgm:spPr/>
      <dgm:t>
        <a:bodyPr/>
        <a:lstStyle/>
        <a:p>
          <a:endParaRPr lang="en-US"/>
        </a:p>
      </dgm:t>
    </dgm:pt>
    <dgm:pt modelId="{0A3E2DE3-62C4-43DC-B2AC-D2039FF38CA9}">
      <dgm:prSet custT="1"/>
      <dgm:spPr/>
      <dgm:t>
        <a:bodyPr/>
        <a:lstStyle/>
        <a:p>
          <a:r>
            <a:rPr lang="en-US" sz="2400" dirty="0"/>
            <a:t>Consult active-learning experts</a:t>
          </a:r>
        </a:p>
      </dgm:t>
    </dgm:pt>
    <dgm:pt modelId="{D0BA9D3B-C5B7-41D6-BD81-7A8B10D3BE72}" type="parTrans" cxnId="{A994525B-EA72-42AD-B30A-A315D46E7970}">
      <dgm:prSet/>
      <dgm:spPr/>
      <dgm:t>
        <a:bodyPr/>
        <a:lstStyle/>
        <a:p>
          <a:endParaRPr lang="en-US"/>
        </a:p>
      </dgm:t>
    </dgm:pt>
    <dgm:pt modelId="{AA261176-8ABE-4C14-A79D-75874CA9BCDE}" type="sibTrans" cxnId="{A994525B-EA72-42AD-B30A-A315D46E7970}">
      <dgm:prSet/>
      <dgm:spPr/>
      <dgm:t>
        <a:bodyPr/>
        <a:lstStyle/>
        <a:p>
          <a:endParaRPr lang="en-US"/>
        </a:p>
      </dgm:t>
    </dgm:pt>
    <dgm:pt modelId="{3A0F7A0C-E986-45ED-A8AD-3E176450A240}">
      <dgm:prSet custT="1"/>
      <dgm:spPr/>
      <dgm:t>
        <a:bodyPr/>
        <a:lstStyle/>
        <a:p>
          <a:r>
            <a:rPr lang="en-US" sz="2400" dirty="0"/>
            <a:t>Invest in</a:t>
          </a:r>
        </a:p>
      </dgm:t>
    </dgm:pt>
    <dgm:pt modelId="{EBB14869-0758-4FB7-AE8D-7C701624559A}" type="parTrans" cxnId="{E04723F0-CED1-4AD3-AD90-27A0E26BBD7F}">
      <dgm:prSet/>
      <dgm:spPr/>
      <dgm:t>
        <a:bodyPr/>
        <a:lstStyle/>
        <a:p>
          <a:endParaRPr lang="en-US"/>
        </a:p>
      </dgm:t>
    </dgm:pt>
    <dgm:pt modelId="{78996CDD-28AD-4DEA-BF51-26D04A11FCF0}" type="sibTrans" cxnId="{E04723F0-CED1-4AD3-AD90-27A0E26BBD7F}">
      <dgm:prSet/>
      <dgm:spPr/>
      <dgm:t>
        <a:bodyPr/>
        <a:lstStyle/>
        <a:p>
          <a:endParaRPr lang="en-US"/>
        </a:p>
      </dgm:t>
    </dgm:pt>
    <dgm:pt modelId="{BAEF64C6-1D7C-46A9-AEE8-8323EE5500F2}">
      <dgm:prSet custT="1"/>
      <dgm:spPr/>
      <dgm:t>
        <a:bodyPr/>
        <a:lstStyle/>
        <a:p>
          <a:r>
            <a:rPr lang="en-US" sz="2400" dirty="0"/>
            <a:t>Professional development</a:t>
          </a:r>
        </a:p>
        <a:p>
          <a:r>
            <a:rPr lang="en-US" sz="2400" dirty="0"/>
            <a:t>Mandatory support or proven support</a:t>
          </a:r>
        </a:p>
      </dgm:t>
    </dgm:pt>
    <dgm:pt modelId="{0AF7074F-5D91-495B-8571-F6941F605875}" type="parTrans" cxnId="{0616F2B8-2D23-49EA-BC68-6C425DEA2878}">
      <dgm:prSet/>
      <dgm:spPr/>
      <dgm:t>
        <a:bodyPr/>
        <a:lstStyle/>
        <a:p>
          <a:endParaRPr lang="en-US"/>
        </a:p>
      </dgm:t>
    </dgm:pt>
    <dgm:pt modelId="{3EDF781D-D022-4149-BAB7-923037B0D419}" type="sibTrans" cxnId="{0616F2B8-2D23-49EA-BC68-6C425DEA2878}">
      <dgm:prSet/>
      <dgm:spPr/>
      <dgm:t>
        <a:bodyPr/>
        <a:lstStyle/>
        <a:p>
          <a:endParaRPr lang="en-US"/>
        </a:p>
      </dgm:t>
    </dgm:pt>
    <dgm:pt modelId="{4F60ACCE-4BC9-954C-B3B4-840BC7E64896}" type="pres">
      <dgm:prSet presAssocID="{EC32799C-9A4B-4534-AD00-9BC70174414D}" presName="Name0" presStyleCnt="0">
        <dgm:presLayoutVars>
          <dgm:dir/>
          <dgm:animLvl val="lvl"/>
          <dgm:resizeHandles val="exact"/>
        </dgm:presLayoutVars>
      </dgm:prSet>
      <dgm:spPr/>
    </dgm:pt>
    <dgm:pt modelId="{F57CB405-B246-8C48-B78F-6DCB0DB022AD}" type="pres">
      <dgm:prSet presAssocID="{4D8851F1-EC21-42FA-AE2B-B7847592D0B0}" presName="composite" presStyleCnt="0"/>
      <dgm:spPr/>
    </dgm:pt>
    <dgm:pt modelId="{3974EDE3-120F-F24C-B6ED-81D0DB819428}" type="pres">
      <dgm:prSet presAssocID="{4D8851F1-EC21-42FA-AE2B-B7847592D0B0}" presName="parTx" presStyleLbl="alignNode1" presStyleIdx="0" presStyleCnt="5">
        <dgm:presLayoutVars>
          <dgm:chMax val="0"/>
          <dgm:chPref val="0"/>
        </dgm:presLayoutVars>
      </dgm:prSet>
      <dgm:spPr/>
    </dgm:pt>
    <dgm:pt modelId="{92E86E19-3190-9D44-AEA6-526D4A92DC0D}" type="pres">
      <dgm:prSet presAssocID="{4D8851F1-EC21-42FA-AE2B-B7847592D0B0}" presName="desTx" presStyleLbl="alignAccFollowNode1" presStyleIdx="0" presStyleCnt="5">
        <dgm:presLayoutVars/>
      </dgm:prSet>
      <dgm:spPr/>
    </dgm:pt>
    <dgm:pt modelId="{C359DE3C-8402-9348-BD35-5BD1D64602D1}" type="pres">
      <dgm:prSet presAssocID="{69AE4562-003E-4152-A4A3-3C65B75AAC31}" presName="space" presStyleCnt="0"/>
      <dgm:spPr/>
    </dgm:pt>
    <dgm:pt modelId="{CC21B4DA-10E2-DC43-8A23-BC117C772DA6}" type="pres">
      <dgm:prSet presAssocID="{2694EC8E-C82E-4D93-B562-9806C28B1D69}" presName="composite" presStyleCnt="0"/>
      <dgm:spPr/>
    </dgm:pt>
    <dgm:pt modelId="{654E7FDA-6A90-5642-999D-24330FFAA5A9}" type="pres">
      <dgm:prSet presAssocID="{2694EC8E-C82E-4D93-B562-9806C28B1D69}" presName="parTx" presStyleLbl="alignNode1" presStyleIdx="1" presStyleCnt="5">
        <dgm:presLayoutVars>
          <dgm:chMax val="0"/>
          <dgm:chPref val="0"/>
        </dgm:presLayoutVars>
      </dgm:prSet>
      <dgm:spPr/>
    </dgm:pt>
    <dgm:pt modelId="{A8D2E952-BF74-2E42-BCCE-34CE14A18FA0}" type="pres">
      <dgm:prSet presAssocID="{2694EC8E-C82E-4D93-B562-9806C28B1D69}" presName="desTx" presStyleLbl="alignAccFollowNode1" presStyleIdx="1" presStyleCnt="5">
        <dgm:presLayoutVars/>
      </dgm:prSet>
      <dgm:spPr/>
    </dgm:pt>
    <dgm:pt modelId="{5F89E162-EE7B-0A49-B441-64DFEC2662CD}" type="pres">
      <dgm:prSet presAssocID="{32D0F474-BF94-41F6-A415-2C4789716444}" presName="space" presStyleCnt="0"/>
      <dgm:spPr/>
    </dgm:pt>
    <dgm:pt modelId="{EF0D3932-97BB-4A46-BF93-85D547F9D041}" type="pres">
      <dgm:prSet presAssocID="{50465ED6-7D4D-4A06-B43B-E09E7A061B36}" presName="composite" presStyleCnt="0"/>
      <dgm:spPr/>
    </dgm:pt>
    <dgm:pt modelId="{0C32A3FC-D30F-D442-8C88-63E88932B918}" type="pres">
      <dgm:prSet presAssocID="{50465ED6-7D4D-4A06-B43B-E09E7A061B36}" presName="parTx" presStyleLbl="alignNode1" presStyleIdx="2" presStyleCnt="5">
        <dgm:presLayoutVars>
          <dgm:chMax val="0"/>
          <dgm:chPref val="0"/>
        </dgm:presLayoutVars>
      </dgm:prSet>
      <dgm:spPr/>
    </dgm:pt>
    <dgm:pt modelId="{3D255B39-AEF6-8C47-9E44-8007D3383E55}" type="pres">
      <dgm:prSet presAssocID="{50465ED6-7D4D-4A06-B43B-E09E7A061B36}" presName="desTx" presStyleLbl="alignAccFollowNode1" presStyleIdx="2" presStyleCnt="5">
        <dgm:presLayoutVars/>
      </dgm:prSet>
      <dgm:spPr/>
    </dgm:pt>
    <dgm:pt modelId="{B4019CAB-8D97-F24B-9BFC-1564443DC61F}" type="pres">
      <dgm:prSet presAssocID="{D7A69341-6F31-45FE-B1EA-ECC542ACAC44}" presName="space" presStyleCnt="0"/>
      <dgm:spPr/>
    </dgm:pt>
    <dgm:pt modelId="{7434D504-FC45-074E-A8EC-A2B3BE0FB63E}" type="pres">
      <dgm:prSet presAssocID="{918459B7-4E08-4A4B-B518-5294AE454D7E}" presName="composite" presStyleCnt="0"/>
      <dgm:spPr/>
    </dgm:pt>
    <dgm:pt modelId="{41E4B6FE-88B7-D545-9E60-A46AE0C2898E}" type="pres">
      <dgm:prSet presAssocID="{918459B7-4E08-4A4B-B518-5294AE454D7E}" presName="parTx" presStyleLbl="alignNode1" presStyleIdx="3" presStyleCnt="5">
        <dgm:presLayoutVars>
          <dgm:chMax val="0"/>
          <dgm:chPref val="0"/>
        </dgm:presLayoutVars>
      </dgm:prSet>
      <dgm:spPr/>
    </dgm:pt>
    <dgm:pt modelId="{7357AF71-291C-FA48-8B15-C70AD354D3F5}" type="pres">
      <dgm:prSet presAssocID="{918459B7-4E08-4A4B-B518-5294AE454D7E}" presName="desTx" presStyleLbl="alignAccFollowNode1" presStyleIdx="3" presStyleCnt="5">
        <dgm:presLayoutVars/>
      </dgm:prSet>
      <dgm:spPr/>
    </dgm:pt>
    <dgm:pt modelId="{618E83BC-B95E-D845-B847-3031DC66DB6D}" type="pres">
      <dgm:prSet presAssocID="{E5645D77-EFC3-4DC9-A478-04F8D81EF5AA}" presName="space" presStyleCnt="0"/>
      <dgm:spPr/>
    </dgm:pt>
    <dgm:pt modelId="{93307998-D828-2746-8C3A-7FCD2B31B28F}" type="pres">
      <dgm:prSet presAssocID="{3A0F7A0C-E986-45ED-A8AD-3E176450A240}" presName="composite" presStyleCnt="0"/>
      <dgm:spPr/>
    </dgm:pt>
    <dgm:pt modelId="{5DE0445A-AE10-B942-AB4B-467661D5BB7D}" type="pres">
      <dgm:prSet presAssocID="{3A0F7A0C-E986-45ED-A8AD-3E176450A240}" presName="parTx" presStyleLbl="alignNode1" presStyleIdx="4" presStyleCnt="5">
        <dgm:presLayoutVars>
          <dgm:chMax val="0"/>
          <dgm:chPref val="0"/>
        </dgm:presLayoutVars>
      </dgm:prSet>
      <dgm:spPr/>
    </dgm:pt>
    <dgm:pt modelId="{DA16C4C5-8B93-3B49-89F9-3AB4FAB4AF72}" type="pres">
      <dgm:prSet presAssocID="{3A0F7A0C-E986-45ED-A8AD-3E176450A240}" presName="desTx" presStyleLbl="alignAccFollowNode1" presStyleIdx="4" presStyleCnt="5">
        <dgm:presLayoutVars/>
      </dgm:prSet>
      <dgm:spPr/>
    </dgm:pt>
  </dgm:ptLst>
  <dgm:cxnLst>
    <dgm:cxn modelId="{56C7E10C-1812-764B-BB15-CE2D96F38EBB}" type="presOf" srcId="{0A3E2DE3-62C4-43DC-B2AC-D2039FF38CA9}" destId="{7357AF71-291C-FA48-8B15-C70AD354D3F5}" srcOrd="0" destOrd="0" presId="urn:microsoft.com/office/officeart/2016/7/layout/HorizontalActionList"/>
    <dgm:cxn modelId="{DC4CD856-3674-8F44-8D15-29F44BAFBD86}" type="presOf" srcId="{4D8851F1-EC21-42FA-AE2B-B7847592D0B0}" destId="{3974EDE3-120F-F24C-B6ED-81D0DB819428}" srcOrd="0" destOrd="0" presId="urn:microsoft.com/office/officeart/2016/7/layout/HorizontalActionList"/>
    <dgm:cxn modelId="{A994525B-EA72-42AD-B30A-A315D46E7970}" srcId="{918459B7-4E08-4A4B-B518-5294AE454D7E}" destId="{0A3E2DE3-62C4-43DC-B2AC-D2039FF38CA9}" srcOrd="0" destOrd="0" parTransId="{D0BA9D3B-C5B7-41D6-BD81-7A8B10D3BE72}" sibTransId="{AA261176-8ABE-4C14-A79D-75874CA9BCDE}"/>
    <dgm:cxn modelId="{02ADF260-21F3-C343-9BDA-FBF2E78D13C4}" type="presOf" srcId="{2694EC8E-C82E-4D93-B562-9806C28B1D69}" destId="{654E7FDA-6A90-5642-999D-24330FFAA5A9}" srcOrd="0" destOrd="0" presId="urn:microsoft.com/office/officeart/2016/7/layout/HorizontalActionList"/>
    <dgm:cxn modelId="{BFFB6266-A19F-0E4E-94A0-2AE65EA9AC5F}" type="presOf" srcId="{AFEAB295-9DA9-4D48-8AEF-B78BB11CF3BD}" destId="{92E86E19-3190-9D44-AEA6-526D4A92DC0D}" srcOrd="0" destOrd="0" presId="urn:microsoft.com/office/officeart/2016/7/layout/HorizontalActionList"/>
    <dgm:cxn modelId="{AD86E06C-CB4C-4711-973B-706D58B22431}" srcId="{EC32799C-9A4B-4534-AD00-9BC70174414D}" destId="{918459B7-4E08-4A4B-B518-5294AE454D7E}" srcOrd="3" destOrd="0" parTransId="{8CB15B79-9161-4A8D-B282-143D14C8FB65}" sibTransId="{E5645D77-EFC3-4DC9-A478-04F8D81EF5AA}"/>
    <dgm:cxn modelId="{8128667B-8A12-43F7-A51B-1671E1E5B9F4}" srcId="{4D8851F1-EC21-42FA-AE2B-B7847592D0B0}" destId="{AFEAB295-9DA9-4D48-8AEF-B78BB11CF3BD}" srcOrd="0" destOrd="0" parTransId="{F70296ED-AE90-4F7B-B331-97E6D42D657B}" sibTransId="{8D95D94B-3F93-445F-9A1F-BC7E625FACE9}"/>
    <dgm:cxn modelId="{5215EE9B-E8BD-884F-87DC-DE01CA20D14C}" type="presOf" srcId="{50465ED6-7D4D-4A06-B43B-E09E7A061B36}" destId="{0C32A3FC-D30F-D442-8C88-63E88932B918}" srcOrd="0" destOrd="0" presId="urn:microsoft.com/office/officeart/2016/7/layout/HorizontalActionList"/>
    <dgm:cxn modelId="{9B97D9A6-1744-B747-8555-B998AB96B470}" type="presOf" srcId="{80BC5DA3-E4DB-4A2A-929F-3B90715413D0}" destId="{3D255B39-AEF6-8C47-9E44-8007D3383E55}" srcOrd="0" destOrd="0" presId="urn:microsoft.com/office/officeart/2016/7/layout/HorizontalActionList"/>
    <dgm:cxn modelId="{F34AE9B0-BB89-48A5-B8D0-C5C5E62CBC8D}" srcId="{2694EC8E-C82E-4D93-B562-9806C28B1D69}" destId="{66DC3774-6334-417F-A71D-92A3FE0B75EC}" srcOrd="0" destOrd="0" parTransId="{F8DD4164-4FA4-4EF5-90BF-740984EF5A36}" sibTransId="{CF920074-93C2-43B6-886C-3B15D928ADEB}"/>
    <dgm:cxn modelId="{B0574BB3-DF3E-E347-AF3B-493BF7AD8807}" type="presOf" srcId="{EC32799C-9A4B-4534-AD00-9BC70174414D}" destId="{4F60ACCE-4BC9-954C-B3B4-840BC7E64896}" srcOrd="0" destOrd="0" presId="urn:microsoft.com/office/officeart/2016/7/layout/HorizontalActionList"/>
    <dgm:cxn modelId="{0616F2B8-2D23-49EA-BC68-6C425DEA2878}" srcId="{3A0F7A0C-E986-45ED-A8AD-3E176450A240}" destId="{BAEF64C6-1D7C-46A9-AEE8-8323EE5500F2}" srcOrd="0" destOrd="0" parTransId="{0AF7074F-5D91-495B-8571-F6941F605875}" sibTransId="{3EDF781D-D022-4149-BAB7-923037B0D419}"/>
    <dgm:cxn modelId="{72B7D3C1-6EDD-4324-96E2-037C420B36D4}" srcId="{EC32799C-9A4B-4534-AD00-9BC70174414D}" destId="{4D8851F1-EC21-42FA-AE2B-B7847592D0B0}" srcOrd="0" destOrd="0" parTransId="{5E04118F-1959-476C-BC11-0D60DD4A1C52}" sibTransId="{69AE4562-003E-4152-A4A3-3C65B75AAC31}"/>
    <dgm:cxn modelId="{E49D69C3-EE26-1148-8B2E-EA79A237F028}" type="presOf" srcId="{66DC3774-6334-417F-A71D-92A3FE0B75EC}" destId="{A8D2E952-BF74-2E42-BCCE-34CE14A18FA0}" srcOrd="0" destOrd="0" presId="urn:microsoft.com/office/officeart/2016/7/layout/HorizontalActionList"/>
    <dgm:cxn modelId="{C5F9B6CE-60D1-5E46-A139-24A9EC2F7D09}" type="presOf" srcId="{3A0F7A0C-E986-45ED-A8AD-3E176450A240}" destId="{5DE0445A-AE10-B942-AB4B-467661D5BB7D}" srcOrd="0" destOrd="0" presId="urn:microsoft.com/office/officeart/2016/7/layout/HorizontalActionList"/>
    <dgm:cxn modelId="{7A8BCAD1-8FCF-3B4C-80D9-F96BB5FA2BBD}" type="presOf" srcId="{BAEF64C6-1D7C-46A9-AEE8-8323EE5500F2}" destId="{DA16C4C5-8B93-3B49-89F9-3AB4FAB4AF72}" srcOrd="0" destOrd="0" presId="urn:microsoft.com/office/officeart/2016/7/layout/HorizontalActionList"/>
    <dgm:cxn modelId="{73601CE0-F298-402D-813A-7A8140D679A3}" srcId="{EC32799C-9A4B-4534-AD00-9BC70174414D}" destId="{2694EC8E-C82E-4D93-B562-9806C28B1D69}" srcOrd="1" destOrd="0" parTransId="{6A51C33D-0771-4F91-8624-7B72B51064F9}" sibTransId="{32D0F474-BF94-41F6-A415-2C4789716444}"/>
    <dgm:cxn modelId="{03DD2EE2-CCDC-2142-8D2D-6C9D8CA6B445}" type="presOf" srcId="{918459B7-4E08-4A4B-B518-5294AE454D7E}" destId="{41E4B6FE-88B7-D545-9E60-A46AE0C2898E}" srcOrd="0" destOrd="0" presId="urn:microsoft.com/office/officeart/2016/7/layout/HorizontalActionList"/>
    <dgm:cxn modelId="{E04723F0-CED1-4AD3-AD90-27A0E26BBD7F}" srcId="{EC32799C-9A4B-4534-AD00-9BC70174414D}" destId="{3A0F7A0C-E986-45ED-A8AD-3E176450A240}" srcOrd="4" destOrd="0" parTransId="{EBB14869-0758-4FB7-AE8D-7C701624559A}" sibTransId="{78996CDD-28AD-4DEA-BF51-26D04A11FCF0}"/>
    <dgm:cxn modelId="{E0CEBDF6-8B98-4869-A765-2FE024AFFFA3}" srcId="{50465ED6-7D4D-4A06-B43B-E09E7A061B36}" destId="{80BC5DA3-E4DB-4A2A-929F-3B90715413D0}" srcOrd="0" destOrd="0" parTransId="{36B6F297-ADFE-45A4-8209-D165E2FAFEE7}" sibTransId="{228BAF24-BC2B-4F88-941C-BF80AA8EC7BB}"/>
    <dgm:cxn modelId="{09C1C7FE-D0A0-44B5-96F0-0CC37E4F4DE1}" srcId="{EC32799C-9A4B-4534-AD00-9BC70174414D}" destId="{50465ED6-7D4D-4A06-B43B-E09E7A061B36}" srcOrd="2" destOrd="0" parTransId="{7B55128C-5696-49F3-B1AA-081C6D4719C1}" sibTransId="{D7A69341-6F31-45FE-B1EA-ECC542ACAC44}"/>
    <dgm:cxn modelId="{8F6B65FC-D2FD-5F40-8FA9-04EC4465313D}" type="presParOf" srcId="{4F60ACCE-4BC9-954C-B3B4-840BC7E64896}" destId="{F57CB405-B246-8C48-B78F-6DCB0DB022AD}" srcOrd="0" destOrd="0" presId="urn:microsoft.com/office/officeart/2016/7/layout/HorizontalActionList"/>
    <dgm:cxn modelId="{7CA320D2-AD48-EB4F-BE39-E5C310EE0BE0}" type="presParOf" srcId="{F57CB405-B246-8C48-B78F-6DCB0DB022AD}" destId="{3974EDE3-120F-F24C-B6ED-81D0DB819428}" srcOrd="0" destOrd="0" presId="urn:microsoft.com/office/officeart/2016/7/layout/HorizontalActionList"/>
    <dgm:cxn modelId="{C83D6E10-9B38-E545-930B-ED65B6CDDAB7}" type="presParOf" srcId="{F57CB405-B246-8C48-B78F-6DCB0DB022AD}" destId="{92E86E19-3190-9D44-AEA6-526D4A92DC0D}" srcOrd="1" destOrd="0" presId="urn:microsoft.com/office/officeart/2016/7/layout/HorizontalActionList"/>
    <dgm:cxn modelId="{289B0D73-1E6C-7440-A304-A03E838AA053}" type="presParOf" srcId="{4F60ACCE-4BC9-954C-B3B4-840BC7E64896}" destId="{C359DE3C-8402-9348-BD35-5BD1D64602D1}" srcOrd="1" destOrd="0" presId="urn:microsoft.com/office/officeart/2016/7/layout/HorizontalActionList"/>
    <dgm:cxn modelId="{3C952A3D-9F4D-E744-AB4F-8856115864BA}" type="presParOf" srcId="{4F60ACCE-4BC9-954C-B3B4-840BC7E64896}" destId="{CC21B4DA-10E2-DC43-8A23-BC117C772DA6}" srcOrd="2" destOrd="0" presId="urn:microsoft.com/office/officeart/2016/7/layout/HorizontalActionList"/>
    <dgm:cxn modelId="{888EB81A-D0C1-4742-B26E-08CC0A2E940A}" type="presParOf" srcId="{CC21B4DA-10E2-DC43-8A23-BC117C772DA6}" destId="{654E7FDA-6A90-5642-999D-24330FFAA5A9}" srcOrd="0" destOrd="0" presId="urn:microsoft.com/office/officeart/2016/7/layout/HorizontalActionList"/>
    <dgm:cxn modelId="{8FA7E7A2-4EAE-E340-AA8D-52CA07F39DB5}" type="presParOf" srcId="{CC21B4DA-10E2-DC43-8A23-BC117C772DA6}" destId="{A8D2E952-BF74-2E42-BCCE-34CE14A18FA0}" srcOrd="1" destOrd="0" presId="urn:microsoft.com/office/officeart/2016/7/layout/HorizontalActionList"/>
    <dgm:cxn modelId="{C9B9ADB3-C494-E949-A10A-BA44C22984B0}" type="presParOf" srcId="{4F60ACCE-4BC9-954C-B3B4-840BC7E64896}" destId="{5F89E162-EE7B-0A49-B441-64DFEC2662CD}" srcOrd="3" destOrd="0" presId="urn:microsoft.com/office/officeart/2016/7/layout/HorizontalActionList"/>
    <dgm:cxn modelId="{84143F2D-8E84-0B48-BA4A-75EFC3E84612}" type="presParOf" srcId="{4F60ACCE-4BC9-954C-B3B4-840BC7E64896}" destId="{EF0D3932-97BB-4A46-BF93-85D547F9D041}" srcOrd="4" destOrd="0" presId="urn:microsoft.com/office/officeart/2016/7/layout/HorizontalActionList"/>
    <dgm:cxn modelId="{27943940-A66F-3249-A76C-92B558570790}" type="presParOf" srcId="{EF0D3932-97BB-4A46-BF93-85D547F9D041}" destId="{0C32A3FC-D30F-D442-8C88-63E88932B918}" srcOrd="0" destOrd="0" presId="urn:microsoft.com/office/officeart/2016/7/layout/HorizontalActionList"/>
    <dgm:cxn modelId="{AC0770DC-918C-864C-B760-FDC374ABB1D8}" type="presParOf" srcId="{EF0D3932-97BB-4A46-BF93-85D547F9D041}" destId="{3D255B39-AEF6-8C47-9E44-8007D3383E55}" srcOrd="1" destOrd="0" presId="urn:microsoft.com/office/officeart/2016/7/layout/HorizontalActionList"/>
    <dgm:cxn modelId="{4A01DD87-764F-484A-8CD8-04178FBC08EB}" type="presParOf" srcId="{4F60ACCE-4BC9-954C-B3B4-840BC7E64896}" destId="{B4019CAB-8D97-F24B-9BFC-1564443DC61F}" srcOrd="5" destOrd="0" presId="urn:microsoft.com/office/officeart/2016/7/layout/HorizontalActionList"/>
    <dgm:cxn modelId="{E1EFCB96-5BF0-044C-A33A-F95F884B80B6}" type="presParOf" srcId="{4F60ACCE-4BC9-954C-B3B4-840BC7E64896}" destId="{7434D504-FC45-074E-A8EC-A2B3BE0FB63E}" srcOrd="6" destOrd="0" presId="urn:microsoft.com/office/officeart/2016/7/layout/HorizontalActionList"/>
    <dgm:cxn modelId="{C46B2E81-625A-984A-8FF0-E9D2A6BED254}" type="presParOf" srcId="{7434D504-FC45-074E-A8EC-A2B3BE0FB63E}" destId="{41E4B6FE-88B7-D545-9E60-A46AE0C2898E}" srcOrd="0" destOrd="0" presId="urn:microsoft.com/office/officeart/2016/7/layout/HorizontalActionList"/>
    <dgm:cxn modelId="{09D30000-D2C5-EB48-8CAD-F4F653E6946D}" type="presParOf" srcId="{7434D504-FC45-074E-A8EC-A2B3BE0FB63E}" destId="{7357AF71-291C-FA48-8B15-C70AD354D3F5}" srcOrd="1" destOrd="0" presId="urn:microsoft.com/office/officeart/2016/7/layout/HorizontalActionList"/>
    <dgm:cxn modelId="{CA4F3A41-D885-8E44-B8DB-AE80423E9660}" type="presParOf" srcId="{4F60ACCE-4BC9-954C-B3B4-840BC7E64896}" destId="{618E83BC-B95E-D845-B847-3031DC66DB6D}" srcOrd="7" destOrd="0" presId="urn:microsoft.com/office/officeart/2016/7/layout/HorizontalActionList"/>
    <dgm:cxn modelId="{72B85CC9-5712-9749-8B26-955B06A5A746}" type="presParOf" srcId="{4F60ACCE-4BC9-954C-B3B4-840BC7E64896}" destId="{93307998-D828-2746-8C3A-7FCD2B31B28F}" srcOrd="8" destOrd="0" presId="urn:microsoft.com/office/officeart/2016/7/layout/HorizontalActionList"/>
    <dgm:cxn modelId="{6D47459B-AFAC-5E48-A91B-9A529ACEB7AE}" type="presParOf" srcId="{93307998-D828-2746-8C3A-7FCD2B31B28F}" destId="{5DE0445A-AE10-B942-AB4B-467661D5BB7D}" srcOrd="0" destOrd="0" presId="urn:microsoft.com/office/officeart/2016/7/layout/HorizontalActionList"/>
    <dgm:cxn modelId="{88ADBF9A-CD84-1847-A801-F492555662E5}" type="presParOf" srcId="{93307998-D828-2746-8C3A-7FCD2B31B28F}" destId="{DA16C4C5-8B93-3B49-89F9-3AB4FAB4AF72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EEA431-50A5-4FC0-96DF-800241C7C1D4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9F4B4EBB-C9D1-46F9-9D0A-B14CAF318130}">
      <dgm:prSet custT="1"/>
      <dgm:spPr/>
      <dgm:t>
        <a:bodyPr/>
        <a:lstStyle/>
        <a:p>
          <a:r>
            <a:rPr lang="en-US" sz="3200" dirty="0"/>
            <a:t>Openness</a:t>
          </a:r>
        </a:p>
      </dgm:t>
    </dgm:pt>
    <dgm:pt modelId="{4AF420CE-E183-4104-A083-76C2423BED24}" type="parTrans" cxnId="{E55564A1-2D40-4369-BDA3-3D0C9371A1D1}">
      <dgm:prSet/>
      <dgm:spPr/>
      <dgm:t>
        <a:bodyPr/>
        <a:lstStyle/>
        <a:p>
          <a:endParaRPr lang="en-US"/>
        </a:p>
      </dgm:t>
    </dgm:pt>
    <dgm:pt modelId="{ECEAA7DF-D8A6-42CB-B046-ABB3C08D0AD9}" type="sibTrans" cxnId="{E55564A1-2D40-4369-BDA3-3D0C9371A1D1}">
      <dgm:prSet/>
      <dgm:spPr/>
      <dgm:t>
        <a:bodyPr/>
        <a:lstStyle/>
        <a:p>
          <a:endParaRPr lang="en-US"/>
        </a:p>
      </dgm:t>
    </dgm:pt>
    <dgm:pt modelId="{75319F42-2A73-4265-9CA8-17F453034404}">
      <dgm:prSet custT="1"/>
      <dgm:spPr/>
      <dgm:t>
        <a:bodyPr/>
        <a:lstStyle/>
        <a:p>
          <a:r>
            <a:rPr lang="en-US" sz="3200" dirty="0"/>
            <a:t>Meaningful activities </a:t>
          </a:r>
        </a:p>
      </dgm:t>
    </dgm:pt>
    <dgm:pt modelId="{05745992-3A8F-42A0-996A-D54C29A23F01}" type="parTrans" cxnId="{0744F535-892A-45E2-95BE-2A683BB67DE0}">
      <dgm:prSet/>
      <dgm:spPr/>
      <dgm:t>
        <a:bodyPr/>
        <a:lstStyle/>
        <a:p>
          <a:endParaRPr lang="en-US"/>
        </a:p>
      </dgm:t>
    </dgm:pt>
    <dgm:pt modelId="{848367BE-1939-4C45-81D6-6C5997F6B40B}" type="sibTrans" cxnId="{0744F535-892A-45E2-95BE-2A683BB67DE0}">
      <dgm:prSet/>
      <dgm:spPr/>
      <dgm:t>
        <a:bodyPr/>
        <a:lstStyle/>
        <a:p>
          <a:endParaRPr lang="en-US"/>
        </a:p>
      </dgm:t>
    </dgm:pt>
    <dgm:pt modelId="{32E56BD8-4E20-4F43-BE3D-096D8A10027E}">
      <dgm:prSet custT="1"/>
      <dgm:spPr/>
      <dgm:t>
        <a:bodyPr/>
        <a:lstStyle/>
        <a:p>
          <a:r>
            <a:rPr lang="en-US" sz="3200" dirty="0"/>
            <a:t>Making sense of ideas </a:t>
          </a:r>
        </a:p>
      </dgm:t>
    </dgm:pt>
    <dgm:pt modelId="{E5420DD7-8301-483A-AB0A-751094D74170}" type="parTrans" cxnId="{0B7535F1-2154-4841-86F3-30B05094DBF5}">
      <dgm:prSet/>
      <dgm:spPr/>
      <dgm:t>
        <a:bodyPr/>
        <a:lstStyle/>
        <a:p>
          <a:endParaRPr lang="en-US"/>
        </a:p>
      </dgm:t>
    </dgm:pt>
    <dgm:pt modelId="{1C8278A7-5DDE-4ACD-BD6E-619D45ECAFD8}" type="sibTrans" cxnId="{0B7535F1-2154-4841-86F3-30B05094DBF5}">
      <dgm:prSet/>
      <dgm:spPr/>
      <dgm:t>
        <a:bodyPr/>
        <a:lstStyle/>
        <a:p>
          <a:endParaRPr lang="en-US"/>
        </a:p>
      </dgm:t>
    </dgm:pt>
    <dgm:pt modelId="{FD523CC3-4C32-423A-8F99-D35DFA6414F3}">
      <dgm:prSet custT="1"/>
      <dgm:spPr/>
      <dgm:t>
        <a:bodyPr/>
        <a:lstStyle/>
        <a:p>
          <a:r>
            <a:rPr lang="en-US" sz="3200" dirty="0"/>
            <a:t>Students physically participating</a:t>
          </a:r>
        </a:p>
      </dgm:t>
    </dgm:pt>
    <dgm:pt modelId="{B087E62A-0635-4C32-9CF6-A7D699C267ED}" type="parTrans" cxnId="{E6AEB47B-D0F4-4E83-82D0-EF72BC8A8DF8}">
      <dgm:prSet/>
      <dgm:spPr/>
      <dgm:t>
        <a:bodyPr/>
        <a:lstStyle/>
        <a:p>
          <a:endParaRPr lang="en-US"/>
        </a:p>
      </dgm:t>
    </dgm:pt>
    <dgm:pt modelId="{3F721E4D-FB65-4461-9B12-1AB7838D76ED}" type="sibTrans" cxnId="{E6AEB47B-D0F4-4E83-82D0-EF72BC8A8DF8}">
      <dgm:prSet/>
      <dgm:spPr/>
      <dgm:t>
        <a:bodyPr/>
        <a:lstStyle/>
        <a:p>
          <a:endParaRPr lang="en-US"/>
        </a:p>
      </dgm:t>
    </dgm:pt>
    <dgm:pt modelId="{151D2F01-1746-46CF-B6FB-5720F223F130}">
      <dgm:prSet custT="1"/>
      <dgm:spPr/>
      <dgm:t>
        <a:bodyPr/>
        <a:lstStyle/>
        <a:p>
          <a:r>
            <a:rPr lang="en-US" sz="3200" dirty="0"/>
            <a:t>Cognitive engagement </a:t>
          </a:r>
        </a:p>
      </dgm:t>
    </dgm:pt>
    <dgm:pt modelId="{8632C31E-0F2E-40A4-A2FD-CBA9990B97BE}" type="parTrans" cxnId="{457503ED-D7E8-4F01-A2AA-1F833202ABF2}">
      <dgm:prSet/>
      <dgm:spPr/>
      <dgm:t>
        <a:bodyPr/>
        <a:lstStyle/>
        <a:p>
          <a:endParaRPr lang="en-US"/>
        </a:p>
      </dgm:t>
    </dgm:pt>
    <dgm:pt modelId="{9AE0877A-118C-4FE1-BBA3-B7332C436C3A}" type="sibTrans" cxnId="{457503ED-D7E8-4F01-A2AA-1F833202ABF2}">
      <dgm:prSet/>
      <dgm:spPr/>
      <dgm:t>
        <a:bodyPr/>
        <a:lstStyle/>
        <a:p>
          <a:endParaRPr lang="en-US"/>
        </a:p>
      </dgm:t>
    </dgm:pt>
    <dgm:pt modelId="{DF8AF023-C239-4698-83B8-F6B75CE3AC37}" type="pres">
      <dgm:prSet presAssocID="{32EEA431-50A5-4FC0-96DF-800241C7C1D4}" presName="root" presStyleCnt="0">
        <dgm:presLayoutVars>
          <dgm:dir/>
          <dgm:resizeHandles val="exact"/>
        </dgm:presLayoutVars>
      </dgm:prSet>
      <dgm:spPr/>
    </dgm:pt>
    <dgm:pt modelId="{C32FDD60-6BE9-44EA-B2FD-B007123A8879}" type="pres">
      <dgm:prSet presAssocID="{32EEA431-50A5-4FC0-96DF-800241C7C1D4}" presName="container" presStyleCnt="0">
        <dgm:presLayoutVars>
          <dgm:dir/>
          <dgm:resizeHandles val="exact"/>
        </dgm:presLayoutVars>
      </dgm:prSet>
      <dgm:spPr/>
    </dgm:pt>
    <dgm:pt modelId="{82F17F55-F214-4119-BA08-18C4D1C3D4A1}" type="pres">
      <dgm:prSet presAssocID="{9F4B4EBB-C9D1-46F9-9D0A-B14CAF318130}" presName="compNode" presStyleCnt="0"/>
      <dgm:spPr/>
    </dgm:pt>
    <dgm:pt modelId="{5A775A1A-304F-4AD9-9291-79504B4464D1}" type="pres">
      <dgm:prSet presAssocID="{9F4B4EBB-C9D1-46F9-9D0A-B14CAF318130}" presName="iconBgRect" presStyleLbl="bgShp" presStyleIdx="0" presStyleCnt="5" custLinFactX="-3512" custLinFactNeighborX="-100000" custLinFactNeighborY="2834"/>
      <dgm:spPr/>
    </dgm:pt>
    <dgm:pt modelId="{7CD05B55-6AFA-4FA7-9AC3-521318480DC1}" type="pres">
      <dgm:prSet presAssocID="{9F4B4EBB-C9D1-46F9-9D0A-B14CAF318130}" presName="iconRect" presStyleLbl="node1" presStyleIdx="0" presStyleCnt="5" custLinFactX="-86472" custLinFactNeighborX="-100000" custLinFactNeighborY="488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ty Mask"/>
        </a:ext>
      </dgm:extLst>
    </dgm:pt>
    <dgm:pt modelId="{57CF2B41-ACCD-4E17-9613-386326EF02D5}" type="pres">
      <dgm:prSet presAssocID="{9F4B4EBB-C9D1-46F9-9D0A-B14CAF318130}" presName="spaceRect" presStyleCnt="0"/>
      <dgm:spPr/>
    </dgm:pt>
    <dgm:pt modelId="{4094F258-FC01-4D38-955B-2E6BE5E2CCF6}" type="pres">
      <dgm:prSet presAssocID="{9F4B4EBB-C9D1-46F9-9D0A-B14CAF318130}" presName="textRect" presStyleLbl="revTx" presStyleIdx="0" presStyleCnt="5" custScaleX="127933" custLinFactNeighborX="-14836" custLinFactNeighborY="2834">
        <dgm:presLayoutVars>
          <dgm:chMax val="1"/>
          <dgm:chPref val="1"/>
        </dgm:presLayoutVars>
      </dgm:prSet>
      <dgm:spPr/>
    </dgm:pt>
    <dgm:pt modelId="{F7E34BD4-638E-49AF-AA9A-B6DDA58580CC}" type="pres">
      <dgm:prSet presAssocID="{ECEAA7DF-D8A6-42CB-B046-ABB3C08D0AD9}" presName="sibTrans" presStyleLbl="sibTrans2D1" presStyleIdx="0" presStyleCnt="0"/>
      <dgm:spPr/>
    </dgm:pt>
    <dgm:pt modelId="{671293EA-5989-456C-A7DA-82D554DE729A}" type="pres">
      <dgm:prSet presAssocID="{75319F42-2A73-4265-9CA8-17F453034404}" presName="compNode" presStyleCnt="0"/>
      <dgm:spPr/>
    </dgm:pt>
    <dgm:pt modelId="{9F93135F-DE75-41D2-ACD0-55F92856871E}" type="pres">
      <dgm:prSet presAssocID="{75319F42-2A73-4265-9CA8-17F453034404}" presName="iconBgRect" presStyleLbl="bgShp" presStyleIdx="1" presStyleCnt="5"/>
      <dgm:spPr/>
    </dgm:pt>
    <dgm:pt modelId="{F3F48048-E215-4FEE-A93D-DEB23A984268}" type="pres">
      <dgm:prSet presAssocID="{75319F42-2A73-4265-9CA8-17F45303440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71A3175-B6EC-4313-B1BC-0EF821C323AE}" type="pres">
      <dgm:prSet presAssocID="{75319F42-2A73-4265-9CA8-17F453034404}" presName="spaceRect" presStyleCnt="0"/>
      <dgm:spPr/>
    </dgm:pt>
    <dgm:pt modelId="{3514591E-4F76-471E-B351-0C74167E2EF8}" type="pres">
      <dgm:prSet presAssocID="{75319F42-2A73-4265-9CA8-17F453034404}" presName="textRect" presStyleLbl="revTx" presStyleIdx="1" presStyleCnt="5" custScaleX="189358" custLinFactNeighborX="57563" custLinFactNeighborY="2834">
        <dgm:presLayoutVars>
          <dgm:chMax val="1"/>
          <dgm:chPref val="1"/>
        </dgm:presLayoutVars>
      </dgm:prSet>
      <dgm:spPr/>
    </dgm:pt>
    <dgm:pt modelId="{18639655-0F5B-4507-95EA-93D10B720226}" type="pres">
      <dgm:prSet presAssocID="{848367BE-1939-4C45-81D6-6C5997F6B40B}" presName="sibTrans" presStyleLbl="sibTrans2D1" presStyleIdx="0" presStyleCnt="0"/>
      <dgm:spPr/>
    </dgm:pt>
    <dgm:pt modelId="{74E65360-08A2-413C-AD71-92F830078AA8}" type="pres">
      <dgm:prSet presAssocID="{32E56BD8-4E20-4F43-BE3D-096D8A10027E}" presName="compNode" presStyleCnt="0"/>
      <dgm:spPr/>
    </dgm:pt>
    <dgm:pt modelId="{6540AFBA-2357-4D50-9C49-D4B2EE3F78FE}" type="pres">
      <dgm:prSet presAssocID="{32E56BD8-4E20-4F43-BE3D-096D8A10027E}" presName="iconBgRect" presStyleLbl="bgShp" presStyleIdx="2" presStyleCnt="5" custLinFactX="-16529" custLinFactNeighborX="-100000" custLinFactNeighborY="-173"/>
      <dgm:spPr/>
    </dgm:pt>
    <dgm:pt modelId="{90B01D67-31C4-435F-8C93-9E2E737F64A3}" type="pres">
      <dgm:prSet presAssocID="{32E56BD8-4E20-4F43-BE3D-096D8A10027E}" presName="iconRect" presStyleLbl="node1" presStyleIdx="2" presStyleCnt="5" custLinFactX="-100000" custLinFactNeighborX="-100175" custLinFactNeighborY="48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FC8DBF97-F76B-4BF6-9354-7FE737AFBDEE}" type="pres">
      <dgm:prSet presAssocID="{32E56BD8-4E20-4F43-BE3D-096D8A10027E}" presName="spaceRect" presStyleCnt="0"/>
      <dgm:spPr/>
    </dgm:pt>
    <dgm:pt modelId="{3E5429D9-01D4-4E66-B6F5-3E3AA5901383}" type="pres">
      <dgm:prSet presAssocID="{32E56BD8-4E20-4F43-BE3D-096D8A10027E}" presName="textRect" presStyleLbl="revTx" presStyleIdx="2" presStyleCnt="5" custScaleX="150497" custLinFactNeighborX="-2967" custLinFactNeighborY="-173">
        <dgm:presLayoutVars>
          <dgm:chMax val="1"/>
          <dgm:chPref val="1"/>
        </dgm:presLayoutVars>
      </dgm:prSet>
      <dgm:spPr/>
    </dgm:pt>
    <dgm:pt modelId="{FE53A89F-F06F-480E-B498-A874F5E3370F}" type="pres">
      <dgm:prSet presAssocID="{1C8278A7-5DDE-4ACD-BD6E-619D45ECAFD8}" presName="sibTrans" presStyleLbl="sibTrans2D1" presStyleIdx="0" presStyleCnt="0"/>
      <dgm:spPr/>
    </dgm:pt>
    <dgm:pt modelId="{FE65A4C5-6E43-49B5-BD04-0B1B1B63CD2E}" type="pres">
      <dgm:prSet presAssocID="{FD523CC3-4C32-423A-8F99-D35DFA6414F3}" presName="compNode" presStyleCnt="0"/>
      <dgm:spPr/>
    </dgm:pt>
    <dgm:pt modelId="{73846A6C-1394-4983-934C-2A62F42CD3F2}" type="pres">
      <dgm:prSet presAssocID="{FD523CC3-4C32-423A-8F99-D35DFA6414F3}" presName="iconBgRect" presStyleLbl="bgShp" presStyleIdx="3" presStyleCnt="5" custLinFactNeighborX="-20982" custLinFactNeighborY="-173"/>
      <dgm:spPr/>
    </dgm:pt>
    <dgm:pt modelId="{6CA8BEF5-E906-45C5-B831-7A1CEA38AED8}" type="pres">
      <dgm:prSet presAssocID="{FD523CC3-4C32-423A-8F99-D35DFA6414F3}" presName="iconRect" presStyleLbl="node1" presStyleIdx="3" presStyleCnt="5" custLinFactNeighborX="-38321" custLinFactNeighborY="48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ple"/>
        </a:ext>
      </dgm:extLst>
    </dgm:pt>
    <dgm:pt modelId="{FA136E1B-5EE3-4EAD-B7AA-97A03329FDE6}" type="pres">
      <dgm:prSet presAssocID="{FD523CC3-4C32-423A-8F99-D35DFA6414F3}" presName="spaceRect" presStyleCnt="0"/>
      <dgm:spPr/>
    </dgm:pt>
    <dgm:pt modelId="{A0BBF03D-0B31-4A3D-A875-C8007D4662C6}" type="pres">
      <dgm:prSet presAssocID="{FD523CC3-4C32-423A-8F99-D35DFA6414F3}" presName="textRect" presStyleLbl="revTx" presStyleIdx="3" presStyleCnt="5" custScaleX="172003" custLinFactNeighborX="40947" custLinFactNeighborY="1409">
        <dgm:presLayoutVars>
          <dgm:chMax val="1"/>
          <dgm:chPref val="1"/>
        </dgm:presLayoutVars>
      </dgm:prSet>
      <dgm:spPr/>
    </dgm:pt>
    <dgm:pt modelId="{656FF7C5-2252-4729-91BE-927C19DE5A5E}" type="pres">
      <dgm:prSet presAssocID="{3F721E4D-FB65-4461-9B12-1AB7838D76ED}" presName="sibTrans" presStyleLbl="sibTrans2D1" presStyleIdx="0" presStyleCnt="0"/>
      <dgm:spPr/>
    </dgm:pt>
    <dgm:pt modelId="{4C2B8BA4-F921-4A6B-98E3-AC5EA66CC9FB}" type="pres">
      <dgm:prSet presAssocID="{151D2F01-1746-46CF-B6FB-5720F223F130}" presName="compNode" presStyleCnt="0"/>
      <dgm:spPr/>
    </dgm:pt>
    <dgm:pt modelId="{998C02A7-8436-4951-BA1E-2351D45B6918}" type="pres">
      <dgm:prSet presAssocID="{151D2F01-1746-46CF-B6FB-5720F223F130}" presName="iconBgRect" presStyleLbl="bgShp" presStyleIdx="4" presStyleCnt="5" custLinFactX="-89455" custLinFactNeighborX="-100000" custLinFactNeighborY="-24969"/>
      <dgm:spPr/>
    </dgm:pt>
    <dgm:pt modelId="{D635DE89-B7F1-4356-89BA-3A47820BE69E}" type="pres">
      <dgm:prSet presAssocID="{151D2F01-1746-46CF-B6FB-5720F223F130}" presName="iconRect" presStyleLbl="node1" presStyleIdx="4" presStyleCnt="5" custLinFactX="-130408" custLinFactNeighborX="-200000" custLinFactNeighborY="-43051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2C4CA90-29FF-493E-BF36-AF5FB795CDDF}" type="pres">
      <dgm:prSet presAssocID="{151D2F01-1746-46CF-B6FB-5720F223F130}" presName="spaceRect" presStyleCnt="0"/>
      <dgm:spPr/>
    </dgm:pt>
    <dgm:pt modelId="{34F399CC-E45B-4EEB-BA04-705EBC979453}" type="pres">
      <dgm:prSet presAssocID="{151D2F01-1746-46CF-B6FB-5720F223F130}" presName="textRect" presStyleLbl="revTx" presStyleIdx="4" presStyleCnt="5" custScaleX="264907" custLinFactNeighborX="19583" custLinFactNeighborY="-22172">
        <dgm:presLayoutVars>
          <dgm:chMax val="1"/>
          <dgm:chPref val="1"/>
        </dgm:presLayoutVars>
      </dgm:prSet>
      <dgm:spPr/>
    </dgm:pt>
  </dgm:ptLst>
  <dgm:cxnLst>
    <dgm:cxn modelId="{DA6A9901-2124-436A-8699-8935A57D1454}" type="presOf" srcId="{32E56BD8-4E20-4F43-BE3D-096D8A10027E}" destId="{3E5429D9-01D4-4E66-B6F5-3E3AA5901383}" srcOrd="0" destOrd="0" presId="urn:microsoft.com/office/officeart/2018/2/layout/IconCircleList"/>
    <dgm:cxn modelId="{0744F535-892A-45E2-95BE-2A683BB67DE0}" srcId="{32EEA431-50A5-4FC0-96DF-800241C7C1D4}" destId="{75319F42-2A73-4265-9CA8-17F453034404}" srcOrd="1" destOrd="0" parTransId="{05745992-3A8F-42A0-996A-D54C29A23F01}" sibTransId="{848367BE-1939-4C45-81D6-6C5997F6B40B}"/>
    <dgm:cxn modelId="{05FA6940-16E3-429F-B09F-EE0BE9C98815}" type="presOf" srcId="{FD523CC3-4C32-423A-8F99-D35DFA6414F3}" destId="{A0BBF03D-0B31-4A3D-A875-C8007D4662C6}" srcOrd="0" destOrd="0" presId="urn:microsoft.com/office/officeart/2018/2/layout/IconCircleList"/>
    <dgm:cxn modelId="{576B3776-E3D3-4482-A3EB-0F8E0AC32DA4}" type="presOf" srcId="{ECEAA7DF-D8A6-42CB-B046-ABB3C08D0AD9}" destId="{F7E34BD4-638E-49AF-AA9A-B6DDA58580CC}" srcOrd="0" destOrd="0" presId="urn:microsoft.com/office/officeart/2018/2/layout/IconCircleList"/>
    <dgm:cxn modelId="{E6AEB47B-D0F4-4E83-82D0-EF72BC8A8DF8}" srcId="{32EEA431-50A5-4FC0-96DF-800241C7C1D4}" destId="{FD523CC3-4C32-423A-8F99-D35DFA6414F3}" srcOrd="3" destOrd="0" parTransId="{B087E62A-0635-4C32-9CF6-A7D699C267ED}" sibTransId="{3F721E4D-FB65-4461-9B12-1AB7838D76ED}"/>
    <dgm:cxn modelId="{3020B67D-0B97-4C44-A4A4-A79616C0DD6D}" type="presOf" srcId="{32EEA431-50A5-4FC0-96DF-800241C7C1D4}" destId="{DF8AF023-C239-4698-83B8-F6B75CE3AC37}" srcOrd="0" destOrd="0" presId="urn:microsoft.com/office/officeart/2018/2/layout/IconCircleList"/>
    <dgm:cxn modelId="{B773429F-7EB3-4EB5-A12B-A27548A60D57}" type="presOf" srcId="{151D2F01-1746-46CF-B6FB-5720F223F130}" destId="{34F399CC-E45B-4EEB-BA04-705EBC979453}" srcOrd="0" destOrd="0" presId="urn:microsoft.com/office/officeart/2018/2/layout/IconCircleList"/>
    <dgm:cxn modelId="{E55564A1-2D40-4369-BDA3-3D0C9371A1D1}" srcId="{32EEA431-50A5-4FC0-96DF-800241C7C1D4}" destId="{9F4B4EBB-C9D1-46F9-9D0A-B14CAF318130}" srcOrd="0" destOrd="0" parTransId="{4AF420CE-E183-4104-A083-76C2423BED24}" sibTransId="{ECEAA7DF-D8A6-42CB-B046-ABB3C08D0AD9}"/>
    <dgm:cxn modelId="{9E2E0ACD-B1B6-4AFF-8903-6C00EAA4F98D}" type="presOf" srcId="{75319F42-2A73-4265-9CA8-17F453034404}" destId="{3514591E-4F76-471E-B351-0C74167E2EF8}" srcOrd="0" destOrd="0" presId="urn:microsoft.com/office/officeart/2018/2/layout/IconCircleList"/>
    <dgm:cxn modelId="{9D1FECCD-9373-4A48-821C-BD64336369CA}" type="presOf" srcId="{1C8278A7-5DDE-4ACD-BD6E-619D45ECAFD8}" destId="{FE53A89F-F06F-480E-B498-A874F5E3370F}" srcOrd="0" destOrd="0" presId="urn:microsoft.com/office/officeart/2018/2/layout/IconCircleList"/>
    <dgm:cxn modelId="{A63AF1D1-D8EC-4A3D-82F2-F6EB128833D3}" type="presOf" srcId="{3F721E4D-FB65-4461-9B12-1AB7838D76ED}" destId="{656FF7C5-2252-4729-91BE-927C19DE5A5E}" srcOrd="0" destOrd="0" presId="urn:microsoft.com/office/officeart/2018/2/layout/IconCircleList"/>
    <dgm:cxn modelId="{78A1D0D6-116B-42D2-ACBE-3AEE61775BB5}" type="presOf" srcId="{848367BE-1939-4C45-81D6-6C5997F6B40B}" destId="{18639655-0F5B-4507-95EA-93D10B720226}" srcOrd="0" destOrd="0" presId="urn:microsoft.com/office/officeart/2018/2/layout/IconCircleList"/>
    <dgm:cxn modelId="{4F3E25EA-814A-4F9D-AF00-BCA6748CE200}" type="presOf" srcId="{9F4B4EBB-C9D1-46F9-9D0A-B14CAF318130}" destId="{4094F258-FC01-4D38-955B-2E6BE5E2CCF6}" srcOrd="0" destOrd="0" presId="urn:microsoft.com/office/officeart/2018/2/layout/IconCircleList"/>
    <dgm:cxn modelId="{457503ED-D7E8-4F01-A2AA-1F833202ABF2}" srcId="{32EEA431-50A5-4FC0-96DF-800241C7C1D4}" destId="{151D2F01-1746-46CF-B6FB-5720F223F130}" srcOrd="4" destOrd="0" parTransId="{8632C31E-0F2E-40A4-A2FD-CBA9990B97BE}" sibTransId="{9AE0877A-118C-4FE1-BBA3-B7332C436C3A}"/>
    <dgm:cxn modelId="{0B7535F1-2154-4841-86F3-30B05094DBF5}" srcId="{32EEA431-50A5-4FC0-96DF-800241C7C1D4}" destId="{32E56BD8-4E20-4F43-BE3D-096D8A10027E}" srcOrd="2" destOrd="0" parTransId="{E5420DD7-8301-483A-AB0A-751094D74170}" sibTransId="{1C8278A7-5DDE-4ACD-BD6E-619D45ECAFD8}"/>
    <dgm:cxn modelId="{CBFE5B58-55CC-47A9-BA5D-438698CFC016}" type="presParOf" srcId="{DF8AF023-C239-4698-83B8-F6B75CE3AC37}" destId="{C32FDD60-6BE9-44EA-B2FD-B007123A8879}" srcOrd="0" destOrd="0" presId="urn:microsoft.com/office/officeart/2018/2/layout/IconCircleList"/>
    <dgm:cxn modelId="{90E0A146-9119-49A1-821F-0795008C11A2}" type="presParOf" srcId="{C32FDD60-6BE9-44EA-B2FD-B007123A8879}" destId="{82F17F55-F214-4119-BA08-18C4D1C3D4A1}" srcOrd="0" destOrd="0" presId="urn:microsoft.com/office/officeart/2018/2/layout/IconCircleList"/>
    <dgm:cxn modelId="{427E6FE5-3AB3-42D3-8878-6A71A2F68512}" type="presParOf" srcId="{82F17F55-F214-4119-BA08-18C4D1C3D4A1}" destId="{5A775A1A-304F-4AD9-9291-79504B4464D1}" srcOrd="0" destOrd="0" presId="urn:microsoft.com/office/officeart/2018/2/layout/IconCircleList"/>
    <dgm:cxn modelId="{10588259-B9EE-4E7B-9E5F-9C2B1907DA31}" type="presParOf" srcId="{82F17F55-F214-4119-BA08-18C4D1C3D4A1}" destId="{7CD05B55-6AFA-4FA7-9AC3-521318480DC1}" srcOrd="1" destOrd="0" presId="urn:microsoft.com/office/officeart/2018/2/layout/IconCircleList"/>
    <dgm:cxn modelId="{50599D80-CC72-4DCD-A9AD-648F48020A15}" type="presParOf" srcId="{82F17F55-F214-4119-BA08-18C4D1C3D4A1}" destId="{57CF2B41-ACCD-4E17-9613-386326EF02D5}" srcOrd="2" destOrd="0" presId="urn:microsoft.com/office/officeart/2018/2/layout/IconCircleList"/>
    <dgm:cxn modelId="{D80D5581-C687-4E05-9C21-928D369158AC}" type="presParOf" srcId="{82F17F55-F214-4119-BA08-18C4D1C3D4A1}" destId="{4094F258-FC01-4D38-955B-2E6BE5E2CCF6}" srcOrd="3" destOrd="0" presId="urn:microsoft.com/office/officeart/2018/2/layout/IconCircleList"/>
    <dgm:cxn modelId="{06142307-F809-4AD0-B667-318843940CF2}" type="presParOf" srcId="{C32FDD60-6BE9-44EA-B2FD-B007123A8879}" destId="{F7E34BD4-638E-49AF-AA9A-B6DDA58580CC}" srcOrd="1" destOrd="0" presId="urn:microsoft.com/office/officeart/2018/2/layout/IconCircleList"/>
    <dgm:cxn modelId="{3DAEFC63-7E34-48D6-8A48-C153946EE86E}" type="presParOf" srcId="{C32FDD60-6BE9-44EA-B2FD-B007123A8879}" destId="{671293EA-5989-456C-A7DA-82D554DE729A}" srcOrd="2" destOrd="0" presId="urn:microsoft.com/office/officeart/2018/2/layout/IconCircleList"/>
    <dgm:cxn modelId="{24E98EF1-4848-44F3-809C-C2FB07A246DE}" type="presParOf" srcId="{671293EA-5989-456C-A7DA-82D554DE729A}" destId="{9F93135F-DE75-41D2-ACD0-55F92856871E}" srcOrd="0" destOrd="0" presId="urn:microsoft.com/office/officeart/2018/2/layout/IconCircleList"/>
    <dgm:cxn modelId="{A52F111F-8EA6-4656-A67B-66AFE6869A66}" type="presParOf" srcId="{671293EA-5989-456C-A7DA-82D554DE729A}" destId="{F3F48048-E215-4FEE-A93D-DEB23A984268}" srcOrd="1" destOrd="0" presId="urn:microsoft.com/office/officeart/2018/2/layout/IconCircleList"/>
    <dgm:cxn modelId="{355CC663-0D9A-4EA3-AE50-E26508E87999}" type="presParOf" srcId="{671293EA-5989-456C-A7DA-82D554DE729A}" destId="{771A3175-B6EC-4313-B1BC-0EF821C323AE}" srcOrd="2" destOrd="0" presId="urn:microsoft.com/office/officeart/2018/2/layout/IconCircleList"/>
    <dgm:cxn modelId="{7306F7BE-0BE7-46A2-9CA4-91E1256B802A}" type="presParOf" srcId="{671293EA-5989-456C-A7DA-82D554DE729A}" destId="{3514591E-4F76-471E-B351-0C74167E2EF8}" srcOrd="3" destOrd="0" presId="urn:microsoft.com/office/officeart/2018/2/layout/IconCircleList"/>
    <dgm:cxn modelId="{A7FAE53E-E750-455A-9A42-34FFF133D63F}" type="presParOf" srcId="{C32FDD60-6BE9-44EA-B2FD-B007123A8879}" destId="{18639655-0F5B-4507-95EA-93D10B720226}" srcOrd="3" destOrd="0" presId="urn:microsoft.com/office/officeart/2018/2/layout/IconCircleList"/>
    <dgm:cxn modelId="{C7553D4D-888B-466B-A207-3A0FDA15B04B}" type="presParOf" srcId="{C32FDD60-6BE9-44EA-B2FD-B007123A8879}" destId="{74E65360-08A2-413C-AD71-92F830078AA8}" srcOrd="4" destOrd="0" presId="urn:microsoft.com/office/officeart/2018/2/layout/IconCircleList"/>
    <dgm:cxn modelId="{66B9FFF8-6AB6-40A0-B2DF-3B5664093A6A}" type="presParOf" srcId="{74E65360-08A2-413C-AD71-92F830078AA8}" destId="{6540AFBA-2357-4D50-9C49-D4B2EE3F78FE}" srcOrd="0" destOrd="0" presId="urn:microsoft.com/office/officeart/2018/2/layout/IconCircleList"/>
    <dgm:cxn modelId="{34C84213-6212-4DC4-923D-71DE56E0AA80}" type="presParOf" srcId="{74E65360-08A2-413C-AD71-92F830078AA8}" destId="{90B01D67-31C4-435F-8C93-9E2E737F64A3}" srcOrd="1" destOrd="0" presId="urn:microsoft.com/office/officeart/2018/2/layout/IconCircleList"/>
    <dgm:cxn modelId="{37739257-3195-4C32-A705-09E40064CF88}" type="presParOf" srcId="{74E65360-08A2-413C-AD71-92F830078AA8}" destId="{FC8DBF97-F76B-4BF6-9354-7FE737AFBDEE}" srcOrd="2" destOrd="0" presId="urn:microsoft.com/office/officeart/2018/2/layout/IconCircleList"/>
    <dgm:cxn modelId="{E8D9E6F4-7C03-46CA-BED0-896D59DD131A}" type="presParOf" srcId="{74E65360-08A2-413C-AD71-92F830078AA8}" destId="{3E5429D9-01D4-4E66-B6F5-3E3AA5901383}" srcOrd="3" destOrd="0" presId="urn:microsoft.com/office/officeart/2018/2/layout/IconCircleList"/>
    <dgm:cxn modelId="{5E9FB3C6-E764-4D5E-B412-8A82F0CD377F}" type="presParOf" srcId="{C32FDD60-6BE9-44EA-B2FD-B007123A8879}" destId="{FE53A89F-F06F-480E-B498-A874F5E3370F}" srcOrd="5" destOrd="0" presId="urn:microsoft.com/office/officeart/2018/2/layout/IconCircleList"/>
    <dgm:cxn modelId="{A7C7DA18-1081-4C01-B4BB-3EAD1A47EB26}" type="presParOf" srcId="{C32FDD60-6BE9-44EA-B2FD-B007123A8879}" destId="{FE65A4C5-6E43-49B5-BD04-0B1B1B63CD2E}" srcOrd="6" destOrd="0" presId="urn:microsoft.com/office/officeart/2018/2/layout/IconCircleList"/>
    <dgm:cxn modelId="{82BC5063-2519-417C-8F4E-90CCB14352F0}" type="presParOf" srcId="{FE65A4C5-6E43-49B5-BD04-0B1B1B63CD2E}" destId="{73846A6C-1394-4983-934C-2A62F42CD3F2}" srcOrd="0" destOrd="0" presId="urn:microsoft.com/office/officeart/2018/2/layout/IconCircleList"/>
    <dgm:cxn modelId="{1D66417F-A1E9-409F-B5B0-15BF0EC0687C}" type="presParOf" srcId="{FE65A4C5-6E43-49B5-BD04-0B1B1B63CD2E}" destId="{6CA8BEF5-E906-45C5-B831-7A1CEA38AED8}" srcOrd="1" destOrd="0" presId="urn:microsoft.com/office/officeart/2018/2/layout/IconCircleList"/>
    <dgm:cxn modelId="{6B10DF36-FEC2-42B6-88C8-AFF4E508D417}" type="presParOf" srcId="{FE65A4C5-6E43-49B5-BD04-0B1B1B63CD2E}" destId="{FA136E1B-5EE3-4EAD-B7AA-97A03329FDE6}" srcOrd="2" destOrd="0" presId="urn:microsoft.com/office/officeart/2018/2/layout/IconCircleList"/>
    <dgm:cxn modelId="{B0715344-8607-4500-B146-6A178305E2F6}" type="presParOf" srcId="{FE65A4C5-6E43-49B5-BD04-0B1B1B63CD2E}" destId="{A0BBF03D-0B31-4A3D-A875-C8007D4662C6}" srcOrd="3" destOrd="0" presId="urn:microsoft.com/office/officeart/2018/2/layout/IconCircleList"/>
    <dgm:cxn modelId="{DD5F3A0B-94AF-4BB1-A5DE-84EE62386502}" type="presParOf" srcId="{C32FDD60-6BE9-44EA-B2FD-B007123A8879}" destId="{656FF7C5-2252-4729-91BE-927C19DE5A5E}" srcOrd="7" destOrd="0" presId="urn:microsoft.com/office/officeart/2018/2/layout/IconCircleList"/>
    <dgm:cxn modelId="{B8E5602C-001E-4C76-9F28-012C78B069E8}" type="presParOf" srcId="{C32FDD60-6BE9-44EA-B2FD-B007123A8879}" destId="{4C2B8BA4-F921-4A6B-98E3-AC5EA66CC9FB}" srcOrd="8" destOrd="0" presId="urn:microsoft.com/office/officeart/2018/2/layout/IconCircleList"/>
    <dgm:cxn modelId="{C427AFEF-77B7-4025-BE67-1CAF74BA52FF}" type="presParOf" srcId="{4C2B8BA4-F921-4A6B-98E3-AC5EA66CC9FB}" destId="{998C02A7-8436-4951-BA1E-2351D45B6918}" srcOrd="0" destOrd="0" presId="urn:microsoft.com/office/officeart/2018/2/layout/IconCircleList"/>
    <dgm:cxn modelId="{B985CF84-C4C7-4C27-9E30-35F3C27663F4}" type="presParOf" srcId="{4C2B8BA4-F921-4A6B-98E3-AC5EA66CC9FB}" destId="{D635DE89-B7F1-4356-89BA-3A47820BE69E}" srcOrd="1" destOrd="0" presId="urn:microsoft.com/office/officeart/2018/2/layout/IconCircleList"/>
    <dgm:cxn modelId="{35BD9060-F14C-4910-B22F-1A236F0FD69B}" type="presParOf" srcId="{4C2B8BA4-F921-4A6B-98E3-AC5EA66CC9FB}" destId="{52C4CA90-29FF-493E-BF36-AF5FB795CDDF}" srcOrd="2" destOrd="0" presId="urn:microsoft.com/office/officeart/2018/2/layout/IconCircleList"/>
    <dgm:cxn modelId="{9B6356C6-3BA6-4B22-8E96-49B99B1B713F}" type="presParOf" srcId="{4C2B8BA4-F921-4A6B-98E3-AC5EA66CC9FB}" destId="{34F399CC-E45B-4EEB-BA04-705EBC97945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D78AD2-6017-412E-8EFD-4D159588076C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BD046E30-5011-4EE7-890B-74838DC8DE43}">
      <dgm:prSet custT="1"/>
      <dgm:spPr/>
      <dgm:t>
        <a:bodyPr/>
        <a:lstStyle/>
        <a:p>
          <a:r>
            <a:rPr lang="en-US" sz="2000" dirty="0"/>
            <a:t>Values</a:t>
          </a:r>
        </a:p>
      </dgm:t>
    </dgm:pt>
    <dgm:pt modelId="{C8015953-62B8-4290-9868-19AB69200B62}" type="parTrans" cxnId="{2B789C58-4D60-4FB5-A970-8931A4B37B1F}">
      <dgm:prSet/>
      <dgm:spPr/>
      <dgm:t>
        <a:bodyPr/>
        <a:lstStyle/>
        <a:p>
          <a:endParaRPr lang="en-US"/>
        </a:p>
      </dgm:t>
    </dgm:pt>
    <dgm:pt modelId="{593FFA03-4F56-4586-8E33-8D73C06FF1B7}" type="sibTrans" cxnId="{2B789C58-4D60-4FB5-A970-8931A4B37B1F}">
      <dgm:prSet/>
      <dgm:spPr/>
      <dgm:t>
        <a:bodyPr/>
        <a:lstStyle/>
        <a:p>
          <a:endParaRPr lang="en-US"/>
        </a:p>
      </dgm:t>
    </dgm:pt>
    <dgm:pt modelId="{3D7FD55A-AD6C-454D-9B27-3290F9602792}">
      <dgm:prSet custT="1"/>
      <dgm:spPr/>
      <dgm:t>
        <a:bodyPr/>
        <a:lstStyle/>
        <a:p>
          <a:r>
            <a:rPr lang="en-US" sz="2000" dirty="0"/>
            <a:t>  Explain purpose and value of activity</a:t>
          </a:r>
        </a:p>
      </dgm:t>
    </dgm:pt>
    <dgm:pt modelId="{3DED736E-E6FC-4EC4-B38C-FE687C780B7E}" type="parTrans" cxnId="{F3CE78F0-8AF5-4AFF-980E-9D0241226ECD}">
      <dgm:prSet/>
      <dgm:spPr/>
      <dgm:t>
        <a:bodyPr/>
        <a:lstStyle/>
        <a:p>
          <a:endParaRPr lang="en-US"/>
        </a:p>
      </dgm:t>
    </dgm:pt>
    <dgm:pt modelId="{9D8269AA-3AFB-460E-B3FB-CE0963042AA0}" type="sibTrans" cxnId="{F3CE78F0-8AF5-4AFF-980E-9D0241226ECD}">
      <dgm:prSet/>
      <dgm:spPr/>
      <dgm:t>
        <a:bodyPr/>
        <a:lstStyle/>
        <a:p>
          <a:endParaRPr lang="en-US"/>
        </a:p>
      </dgm:t>
    </dgm:pt>
    <dgm:pt modelId="{C3A28D50-4A32-4237-9873-9A8ACA248114}">
      <dgm:prSet custT="1"/>
      <dgm:spPr/>
      <dgm:t>
        <a:bodyPr/>
        <a:lstStyle/>
        <a:p>
          <a:r>
            <a:rPr lang="en-US" sz="2000" dirty="0"/>
            <a:t>Challenges</a:t>
          </a:r>
        </a:p>
      </dgm:t>
    </dgm:pt>
    <dgm:pt modelId="{C606E2B1-38DF-4E9A-AD62-32BCD2B2F7ED}" type="parTrans" cxnId="{74E623EC-5838-4DF7-9985-53B5EEC307A3}">
      <dgm:prSet/>
      <dgm:spPr/>
      <dgm:t>
        <a:bodyPr/>
        <a:lstStyle/>
        <a:p>
          <a:endParaRPr lang="en-US"/>
        </a:p>
      </dgm:t>
    </dgm:pt>
    <dgm:pt modelId="{F524768F-F6A3-4795-B761-D5CD03871261}" type="sibTrans" cxnId="{74E623EC-5838-4DF7-9985-53B5EEC307A3}">
      <dgm:prSet/>
      <dgm:spPr/>
      <dgm:t>
        <a:bodyPr/>
        <a:lstStyle/>
        <a:p>
          <a:endParaRPr lang="en-US"/>
        </a:p>
      </dgm:t>
    </dgm:pt>
    <dgm:pt modelId="{96175490-02F7-4FF1-ACEB-F0A1F077A6A8}">
      <dgm:prSet custT="1"/>
      <dgm:spPr/>
      <dgm:t>
        <a:bodyPr/>
        <a:lstStyle/>
        <a:p>
          <a:r>
            <a:rPr lang="en-US" sz="2000" dirty="0"/>
            <a:t>  Preview challenging parts</a:t>
          </a:r>
        </a:p>
      </dgm:t>
    </dgm:pt>
    <dgm:pt modelId="{92B13BA9-5295-494D-BA56-EB538D01D6A1}" type="parTrans" cxnId="{AB71B5B6-7D91-44E2-84F6-C39684DBEE7A}">
      <dgm:prSet/>
      <dgm:spPr/>
      <dgm:t>
        <a:bodyPr/>
        <a:lstStyle/>
        <a:p>
          <a:endParaRPr lang="en-US"/>
        </a:p>
      </dgm:t>
    </dgm:pt>
    <dgm:pt modelId="{1087CCE5-EF1B-4DAA-8282-5029EA2FF573}" type="sibTrans" cxnId="{AB71B5B6-7D91-44E2-84F6-C39684DBEE7A}">
      <dgm:prSet/>
      <dgm:spPr/>
      <dgm:t>
        <a:bodyPr/>
        <a:lstStyle/>
        <a:p>
          <a:endParaRPr lang="en-US"/>
        </a:p>
      </dgm:t>
    </dgm:pt>
    <dgm:pt modelId="{F535E224-FB9E-4085-9E54-31FD098A812F}">
      <dgm:prSet custT="1"/>
      <dgm:spPr/>
      <dgm:t>
        <a:bodyPr/>
        <a:lstStyle/>
        <a:p>
          <a:r>
            <a:rPr lang="en-US" sz="2000" dirty="0"/>
            <a:t>Clarity</a:t>
          </a:r>
        </a:p>
      </dgm:t>
    </dgm:pt>
    <dgm:pt modelId="{5EFCC6D1-77D5-4001-8AA7-48D3FD3677ED}" type="parTrans" cxnId="{70C5970D-5537-4FED-B5F4-3BEC0E4B754B}">
      <dgm:prSet/>
      <dgm:spPr/>
      <dgm:t>
        <a:bodyPr/>
        <a:lstStyle/>
        <a:p>
          <a:endParaRPr lang="en-US"/>
        </a:p>
      </dgm:t>
    </dgm:pt>
    <dgm:pt modelId="{BF5E7DF3-D8DB-4142-AECD-9F8D63558324}" type="sibTrans" cxnId="{70C5970D-5537-4FED-B5F4-3BEC0E4B754B}">
      <dgm:prSet/>
      <dgm:spPr/>
      <dgm:t>
        <a:bodyPr/>
        <a:lstStyle/>
        <a:p>
          <a:endParaRPr lang="en-US"/>
        </a:p>
      </dgm:t>
    </dgm:pt>
    <dgm:pt modelId="{42E80D4D-5B42-48EF-96C5-7E0BA7634C2A}">
      <dgm:prSet custT="1"/>
      <dgm:spPr/>
      <dgm:t>
        <a:bodyPr/>
        <a:lstStyle/>
        <a:p>
          <a:r>
            <a:rPr lang="en-US" sz="2000" dirty="0"/>
            <a:t>  Clearly explain and describe process</a:t>
          </a:r>
        </a:p>
      </dgm:t>
    </dgm:pt>
    <dgm:pt modelId="{425F9B89-C866-4291-A77B-71FB0F2F646A}" type="parTrans" cxnId="{D3FB3622-FDA8-4B14-ABE1-5E69EA35A088}">
      <dgm:prSet/>
      <dgm:spPr/>
      <dgm:t>
        <a:bodyPr/>
        <a:lstStyle/>
        <a:p>
          <a:endParaRPr lang="en-US"/>
        </a:p>
      </dgm:t>
    </dgm:pt>
    <dgm:pt modelId="{109F9ABE-37FB-46D8-9B04-4F7D8F44D1F3}" type="sibTrans" cxnId="{D3FB3622-FDA8-4B14-ABE1-5E69EA35A088}">
      <dgm:prSet/>
      <dgm:spPr/>
      <dgm:t>
        <a:bodyPr/>
        <a:lstStyle/>
        <a:p>
          <a:endParaRPr lang="en-US"/>
        </a:p>
      </dgm:t>
    </dgm:pt>
    <dgm:pt modelId="{67B1126A-4512-48F8-AA7A-FD20803A68A2}">
      <dgm:prSet custT="1"/>
      <dgm:spPr/>
      <dgm:t>
        <a:bodyPr/>
        <a:lstStyle/>
        <a:p>
          <a:r>
            <a:rPr lang="en-US" sz="2000" dirty="0"/>
            <a:t>Available</a:t>
          </a:r>
        </a:p>
      </dgm:t>
    </dgm:pt>
    <dgm:pt modelId="{55672481-E88B-4B6B-AE40-A4AAC03AEEB6}" type="parTrans" cxnId="{FFA707FB-E6A2-416E-83F9-6D201D2BA478}">
      <dgm:prSet/>
      <dgm:spPr/>
      <dgm:t>
        <a:bodyPr/>
        <a:lstStyle/>
        <a:p>
          <a:endParaRPr lang="en-US"/>
        </a:p>
      </dgm:t>
    </dgm:pt>
    <dgm:pt modelId="{4C058064-7F5B-4300-A7B9-0BB261BDBED6}" type="sibTrans" cxnId="{FFA707FB-E6A2-416E-83F9-6D201D2BA478}">
      <dgm:prSet/>
      <dgm:spPr/>
      <dgm:t>
        <a:bodyPr/>
        <a:lstStyle/>
        <a:p>
          <a:endParaRPr lang="en-US"/>
        </a:p>
      </dgm:t>
    </dgm:pt>
    <dgm:pt modelId="{4745C387-155C-4A30-8668-7D3A2E738F98}">
      <dgm:prSet custT="1"/>
      <dgm:spPr/>
      <dgm:t>
        <a:bodyPr/>
        <a:lstStyle/>
        <a:p>
          <a:r>
            <a:rPr lang="en-US" sz="2000" dirty="0"/>
            <a:t>  Be available and fully engaged</a:t>
          </a:r>
        </a:p>
      </dgm:t>
    </dgm:pt>
    <dgm:pt modelId="{47BC7559-88CF-4626-8D43-07211FA1F3A0}" type="parTrans" cxnId="{957D936D-B72F-4609-912C-C314BE9D767E}">
      <dgm:prSet/>
      <dgm:spPr/>
      <dgm:t>
        <a:bodyPr/>
        <a:lstStyle/>
        <a:p>
          <a:endParaRPr lang="en-US"/>
        </a:p>
      </dgm:t>
    </dgm:pt>
    <dgm:pt modelId="{570FF668-7381-4AEC-919E-8009FE0DC3C3}" type="sibTrans" cxnId="{957D936D-B72F-4609-912C-C314BE9D767E}">
      <dgm:prSet/>
      <dgm:spPr/>
      <dgm:t>
        <a:bodyPr/>
        <a:lstStyle/>
        <a:p>
          <a:endParaRPr lang="en-US"/>
        </a:p>
      </dgm:t>
    </dgm:pt>
    <dgm:pt modelId="{0CBA72BB-FBCD-9C42-932B-1531DBB02C4F}" type="pres">
      <dgm:prSet presAssocID="{02D78AD2-6017-412E-8EFD-4D159588076C}" presName="Name0" presStyleCnt="0">
        <dgm:presLayoutVars>
          <dgm:dir/>
          <dgm:animLvl val="lvl"/>
          <dgm:resizeHandles val="exact"/>
        </dgm:presLayoutVars>
      </dgm:prSet>
      <dgm:spPr/>
    </dgm:pt>
    <dgm:pt modelId="{83495333-253D-854D-8CCF-BB21CC100B96}" type="pres">
      <dgm:prSet presAssocID="{BD046E30-5011-4EE7-890B-74838DC8DE43}" presName="linNode" presStyleCnt="0"/>
      <dgm:spPr/>
    </dgm:pt>
    <dgm:pt modelId="{801A5765-3055-644A-AD15-29C7319F7827}" type="pres">
      <dgm:prSet presAssocID="{BD046E30-5011-4EE7-890B-74838DC8DE43}" presName="parentText" presStyleLbl="solidFgAcc1" presStyleIdx="0" presStyleCnt="4" custScaleX="2000000" custLinFactNeighborX="-104" custLinFactNeighborY="2621">
        <dgm:presLayoutVars>
          <dgm:chMax val="1"/>
          <dgm:bulletEnabled/>
        </dgm:presLayoutVars>
      </dgm:prSet>
      <dgm:spPr/>
    </dgm:pt>
    <dgm:pt modelId="{443B01BD-51F8-534F-84DF-F8E96CB63B0E}" type="pres">
      <dgm:prSet presAssocID="{BD046E30-5011-4EE7-890B-74838DC8DE43}" presName="descendantText" presStyleLbl="alignNode1" presStyleIdx="0" presStyleCnt="4" custScaleX="2000000">
        <dgm:presLayoutVars>
          <dgm:bulletEnabled/>
        </dgm:presLayoutVars>
      </dgm:prSet>
      <dgm:spPr/>
    </dgm:pt>
    <dgm:pt modelId="{B91A6B24-5652-7546-AF86-CA364B47DCCF}" type="pres">
      <dgm:prSet presAssocID="{593FFA03-4F56-4586-8E33-8D73C06FF1B7}" presName="sp" presStyleCnt="0"/>
      <dgm:spPr/>
    </dgm:pt>
    <dgm:pt modelId="{B23F41F9-D1BC-2D41-A1BE-491867D869E2}" type="pres">
      <dgm:prSet presAssocID="{C3A28D50-4A32-4237-9873-9A8ACA248114}" presName="linNode" presStyleCnt="0"/>
      <dgm:spPr/>
    </dgm:pt>
    <dgm:pt modelId="{F0BDFA72-0F46-704F-AE31-7CD40A7D64EF}" type="pres">
      <dgm:prSet presAssocID="{C3A28D50-4A32-4237-9873-9A8ACA248114}" presName="parentText" presStyleLbl="solidFgAcc1" presStyleIdx="1" presStyleCnt="4" custScaleX="2000000">
        <dgm:presLayoutVars>
          <dgm:chMax val="1"/>
          <dgm:bulletEnabled/>
        </dgm:presLayoutVars>
      </dgm:prSet>
      <dgm:spPr/>
    </dgm:pt>
    <dgm:pt modelId="{A63BB57C-D5B9-F748-B538-BB9C8C859CAC}" type="pres">
      <dgm:prSet presAssocID="{C3A28D50-4A32-4237-9873-9A8ACA248114}" presName="descendantText" presStyleLbl="alignNode1" presStyleIdx="1" presStyleCnt="4" custScaleX="2000000">
        <dgm:presLayoutVars>
          <dgm:bulletEnabled/>
        </dgm:presLayoutVars>
      </dgm:prSet>
      <dgm:spPr/>
    </dgm:pt>
    <dgm:pt modelId="{B54B5FC4-6D20-124F-B2A7-AE7E8FA45418}" type="pres">
      <dgm:prSet presAssocID="{F524768F-F6A3-4795-B761-D5CD03871261}" presName="sp" presStyleCnt="0"/>
      <dgm:spPr/>
    </dgm:pt>
    <dgm:pt modelId="{F868F5BA-9088-104B-A7AE-3115CA62B81D}" type="pres">
      <dgm:prSet presAssocID="{F535E224-FB9E-4085-9E54-31FD098A812F}" presName="linNode" presStyleCnt="0"/>
      <dgm:spPr/>
    </dgm:pt>
    <dgm:pt modelId="{4FA44456-A8D8-B44A-A8A5-D5EE2A07746E}" type="pres">
      <dgm:prSet presAssocID="{F535E224-FB9E-4085-9E54-31FD098A812F}" presName="parentText" presStyleLbl="solidFgAcc1" presStyleIdx="2" presStyleCnt="4" custScaleX="2000000">
        <dgm:presLayoutVars>
          <dgm:chMax val="1"/>
          <dgm:bulletEnabled/>
        </dgm:presLayoutVars>
      </dgm:prSet>
      <dgm:spPr/>
    </dgm:pt>
    <dgm:pt modelId="{4D597F9F-B952-5946-931A-359C44D12F8C}" type="pres">
      <dgm:prSet presAssocID="{F535E224-FB9E-4085-9E54-31FD098A812F}" presName="descendantText" presStyleLbl="alignNode1" presStyleIdx="2" presStyleCnt="4" custScaleX="2000000">
        <dgm:presLayoutVars>
          <dgm:bulletEnabled/>
        </dgm:presLayoutVars>
      </dgm:prSet>
      <dgm:spPr/>
    </dgm:pt>
    <dgm:pt modelId="{1B7CA80A-A62C-284C-8A2C-3A0DE5889379}" type="pres">
      <dgm:prSet presAssocID="{BF5E7DF3-D8DB-4142-AECD-9F8D63558324}" presName="sp" presStyleCnt="0"/>
      <dgm:spPr/>
    </dgm:pt>
    <dgm:pt modelId="{0C3B46F2-4049-8143-A293-0E6BA6B21BD2}" type="pres">
      <dgm:prSet presAssocID="{67B1126A-4512-48F8-AA7A-FD20803A68A2}" presName="linNode" presStyleCnt="0"/>
      <dgm:spPr/>
    </dgm:pt>
    <dgm:pt modelId="{8CC574F8-6A3F-9042-BBF9-081A9459BBA9}" type="pres">
      <dgm:prSet presAssocID="{67B1126A-4512-48F8-AA7A-FD20803A68A2}" presName="parentText" presStyleLbl="solidFgAcc1" presStyleIdx="3" presStyleCnt="4" custScaleX="2000000">
        <dgm:presLayoutVars>
          <dgm:chMax val="1"/>
          <dgm:bulletEnabled/>
        </dgm:presLayoutVars>
      </dgm:prSet>
      <dgm:spPr/>
    </dgm:pt>
    <dgm:pt modelId="{EBBA051F-9924-2D41-B92E-33499B54F5F6}" type="pres">
      <dgm:prSet presAssocID="{67B1126A-4512-48F8-AA7A-FD20803A68A2}" presName="descendantText" presStyleLbl="alignNode1" presStyleIdx="3" presStyleCnt="4" custScaleX="2000000">
        <dgm:presLayoutVars>
          <dgm:bulletEnabled/>
        </dgm:presLayoutVars>
      </dgm:prSet>
      <dgm:spPr/>
    </dgm:pt>
  </dgm:ptLst>
  <dgm:cxnLst>
    <dgm:cxn modelId="{70C5970D-5537-4FED-B5F4-3BEC0E4B754B}" srcId="{02D78AD2-6017-412E-8EFD-4D159588076C}" destId="{F535E224-FB9E-4085-9E54-31FD098A812F}" srcOrd="2" destOrd="0" parTransId="{5EFCC6D1-77D5-4001-8AA7-48D3FD3677ED}" sibTransId="{BF5E7DF3-D8DB-4142-AECD-9F8D63558324}"/>
    <dgm:cxn modelId="{D3FB3622-FDA8-4B14-ABE1-5E69EA35A088}" srcId="{F535E224-FB9E-4085-9E54-31FD098A812F}" destId="{42E80D4D-5B42-48EF-96C5-7E0BA7634C2A}" srcOrd="0" destOrd="0" parTransId="{425F9B89-C866-4291-A77B-71FB0F2F646A}" sibTransId="{109F9ABE-37FB-46D8-9B04-4F7D8F44D1F3}"/>
    <dgm:cxn modelId="{2AB45D40-975B-4046-B670-58F88CB15783}" type="presOf" srcId="{02D78AD2-6017-412E-8EFD-4D159588076C}" destId="{0CBA72BB-FBCD-9C42-932B-1531DBB02C4F}" srcOrd="0" destOrd="0" presId="urn:microsoft.com/office/officeart/2016/7/layout/VerticalHollowActionList"/>
    <dgm:cxn modelId="{2B789C58-4D60-4FB5-A970-8931A4B37B1F}" srcId="{02D78AD2-6017-412E-8EFD-4D159588076C}" destId="{BD046E30-5011-4EE7-890B-74838DC8DE43}" srcOrd="0" destOrd="0" parTransId="{C8015953-62B8-4290-9868-19AB69200B62}" sibTransId="{593FFA03-4F56-4586-8E33-8D73C06FF1B7}"/>
    <dgm:cxn modelId="{99AF566D-6959-E14F-AE86-F989D7C271CD}" type="presOf" srcId="{67B1126A-4512-48F8-AA7A-FD20803A68A2}" destId="{8CC574F8-6A3F-9042-BBF9-081A9459BBA9}" srcOrd="0" destOrd="0" presId="urn:microsoft.com/office/officeart/2016/7/layout/VerticalHollowActionList"/>
    <dgm:cxn modelId="{957D936D-B72F-4609-912C-C314BE9D767E}" srcId="{67B1126A-4512-48F8-AA7A-FD20803A68A2}" destId="{4745C387-155C-4A30-8668-7D3A2E738F98}" srcOrd="0" destOrd="0" parTransId="{47BC7559-88CF-4626-8D43-07211FA1F3A0}" sibTransId="{570FF668-7381-4AEC-919E-8009FE0DC3C3}"/>
    <dgm:cxn modelId="{32DA5E83-0166-F94A-A615-DC93AFC76940}" type="presOf" srcId="{4745C387-155C-4A30-8668-7D3A2E738F98}" destId="{EBBA051F-9924-2D41-B92E-33499B54F5F6}" srcOrd="0" destOrd="0" presId="urn:microsoft.com/office/officeart/2016/7/layout/VerticalHollowActionList"/>
    <dgm:cxn modelId="{061C2F8F-6648-3645-9004-F948BD3BAF64}" type="presOf" srcId="{F535E224-FB9E-4085-9E54-31FD098A812F}" destId="{4FA44456-A8D8-B44A-A8A5-D5EE2A07746E}" srcOrd="0" destOrd="0" presId="urn:microsoft.com/office/officeart/2016/7/layout/VerticalHollowActionList"/>
    <dgm:cxn modelId="{E790839C-04A6-844E-A944-264667500F9F}" type="presOf" srcId="{BD046E30-5011-4EE7-890B-74838DC8DE43}" destId="{801A5765-3055-644A-AD15-29C7319F7827}" srcOrd="0" destOrd="0" presId="urn:microsoft.com/office/officeart/2016/7/layout/VerticalHollowActionList"/>
    <dgm:cxn modelId="{D9BAA99C-A3AD-2146-8BCA-1B373DCAD796}" type="presOf" srcId="{42E80D4D-5B42-48EF-96C5-7E0BA7634C2A}" destId="{4D597F9F-B952-5946-931A-359C44D12F8C}" srcOrd="0" destOrd="0" presId="urn:microsoft.com/office/officeart/2016/7/layout/VerticalHollowActionList"/>
    <dgm:cxn modelId="{25CA31A9-8192-CE4E-819C-AF12171FACA8}" type="presOf" srcId="{96175490-02F7-4FF1-ACEB-F0A1F077A6A8}" destId="{A63BB57C-D5B9-F748-B538-BB9C8C859CAC}" srcOrd="0" destOrd="0" presId="urn:microsoft.com/office/officeart/2016/7/layout/VerticalHollowActionList"/>
    <dgm:cxn modelId="{AB71B5B6-7D91-44E2-84F6-C39684DBEE7A}" srcId="{C3A28D50-4A32-4237-9873-9A8ACA248114}" destId="{96175490-02F7-4FF1-ACEB-F0A1F077A6A8}" srcOrd="0" destOrd="0" parTransId="{92B13BA9-5295-494D-BA56-EB538D01D6A1}" sibTransId="{1087CCE5-EF1B-4DAA-8282-5029EA2FF573}"/>
    <dgm:cxn modelId="{FE72D1C9-170C-CF4F-887B-F6D0CEC0EE1B}" type="presOf" srcId="{3D7FD55A-AD6C-454D-9B27-3290F9602792}" destId="{443B01BD-51F8-534F-84DF-F8E96CB63B0E}" srcOrd="0" destOrd="0" presId="urn:microsoft.com/office/officeart/2016/7/layout/VerticalHollowActionList"/>
    <dgm:cxn modelId="{3B64CFD5-D547-D34B-BE19-86FABB87B3EC}" type="presOf" srcId="{C3A28D50-4A32-4237-9873-9A8ACA248114}" destId="{F0BDFA72-0F46-704F-AE31-7CD40A7D64EF}" srcOrd="0" destOrd="0" presId="urn:microsoft.com/office/officeart/2016/7/layout/VerticalHollowActionList"/>
    <dgm:cxn modelId="{74E623EC-5838-4DF7-9985-53B5EEC307A3}" srcId="{02D78AD2-6017-412E-8EFD-4D159588076C}" destId="{C3A28D50-4A32-4237-9873-9A8ACA248114}" srcOrd="1" destOrd="0" parTransId="{C606E2B1-38DF-4E9A-AD62-32BCD2B2F7ED}" sibTransId="{F524768F-F6A3-4795-B761-D5CD03871261}"/>
    <dgm:cxn modelId="{F3CE78F0-8AF5-4AFF-980E-9D0241226ECD}" srcId="{BD046E30-5011-4EE7-890B-74838DC8DE43}" destId="{3D7FD55A-AD6C-454D-9B27-3290F9602792}" srcOrd="0" destOrd="0" parTransId="{3DED736E-E6FC-4EC4-B38C-FE687C780B7E}" sibTransId="{9D8269AA-3AFB-460E-B3FB-CE0963042AA0}"/>
    <dgm:cxn modelId="{FFA707FB-E6A2-416E-83F9-6D201D2BA478}" srcId="{02D78AD2-6017-412E-8EFD-4D159588076C}" destId="{67B1126A-4512-48F8-AA7A-FD20803A68A2}" srcOrd="3" destOrd="0" parTransId="{55672481-E88B-4B6B-AE40-A4AAC03AEEB6}" sibTransId="{4C058064-7F5B-4300-A7B9-0BB261BDBED6}"/>
    <dgm:cxn modelId="{57B17FC0-7D54-644D-BB88-E677CFE4F3EF}" type="presParOf" srcId="{0CBA72BB-FBCD-9C42-932B-1531DBB02C4F}" destId="{83495333-253D-854D-8CCF-BB21CC100B96}" srcOrd="0" destOrd="0" presId="urn:microsoft.com/office/officeart/2016/7/layout/VerticalHollowActionList"/>
    <dgm:cxn modelId="{7BE33988-A0A0-E146-907E-871B9DD73E5D}" type="presParOf" srcId="{83495333-253D-854D-8CCF-BB21CC100B96}" destId="{801A5765-3055-644A-AD15-29C7319F7827}" srcOrd="0" destOrd="0" presId="urn:microsoft.com/office/officeart/2016/7/layout/VerticalHollowActionList"/>
    <dgm:cxn modelId="{980F9810-955B-3F4A-82DD-ABC941A953BE}" type="presParOf" srcId="{83495333-253D-854D-8CCF-BB21CC100B96}" destId="{443B01BD-51F8-534F-84DF-F8E96CB63B0E}" srcOrd="1" destOrd="0" presId="urn:microsoft.com/office/officeart/2016/7/layout/VerticalHollowActionList"/>
    <dgm:cxn modelId="{90DD276E-60D0-C049-B8A9-5E8AB12C2FDD}" type="presParOf" srcId="{0CBA72BB-FBCD-9C42-932B-1531DBB02C4F}" destId="{B91A6B24-5652-7546-AF86-CA364B47DCCF}" srcOrd="1" destOrd="0" presId="urn:microsoft.com/office/officeart/2016/7/layout/VerticalHollowActionList"/>
    <dgm:cxn modelId="{D0F554EA-85BE-624B-9423-787546151723}" type="presParOf" srcId="{0CBA72BB-FBCD-9C42-932B-1531DBB02C4F}" destId="{B23F41F9-D1BC-2D41-A1BE-491867D869E2}" srcOrd="2" destOrd="0" presId="urn:microsoft.com/office/officeart/2016/7/layout/VerticalHollowActionList"/>
    <dgm:cxn modelId="{D52BDF17-F300-874A-80DF-9D5F2CAE814E}" type="presParOf" srcId="{B23F41F9-D1BC-2D41-A1BE-491867D869E2}" destId="{F0BDFA72-0F46-704F-AE31-7CD40A7D64EF}" srcOrd="0" destOrd="0" presId="urn:microsoft.com/office/officeart/2016/7/layout/VerticalHollowActionList"/>
    <dgm:cxn modelId="{E9E9F489-7E10-D540-AFD7-596851F9F382}" type="presParOf" srcId="{B23F41F9-D1BC-2D41-A1BE-491867D869E2}" destId="{A63BB57C-D5B9-F748-B538-BB9C8C859CAC}" srcOrd="1" destOrd="0" presId="urn:microsoft.com/office/officeart/2016/7/layout/VerticalHollowActionList"/>
    <dgm:cxn modelId="{9A1481B6-F84F-EB4D-8F26-6FCF23CF1E4E}" type="presParOf" srcId="{0CBA72BB-FBCD-9C42-932B-1531DBB02C4F}" destId="{B54B5FC4-6D20-124F-B2A7-AE7E8FA45418}" srcOrd="3" destOrd="0" presId="urn:microsoft.com/office/officeart/2016/7/layout/VerticalHollowActionList"/>
    <dgm:cxn modelId="{D120A992-96D2-7E43-9C28-D06AED6B7E45}" type="presParOf" srcId="{0CBA72BB-FBCD-9C42-932B-1531DBB02C4F}" destId="{F868F5BA-9088-104B-A7AE-3115CA62B81D}" srcOrd="4" destOrd="0" presId="urn:microsoft.com/office/officeart/2016/7/layout/VerticalHollowActionList"/>
    <dgm:cxn modelId="{37892706-7C50-414C-8863-2998AAA7195B}" type="presParOf" srcId="{F868F5BA-9088-104B-A7AE-3115CA62B81D}" destId="{4FA44456-A8D8-B44A-A8A5-D5EE2A07746E}" srcOrd="0" destOrd="0" presId="urn:microsoft.com/office/officeart/2016/7/layout/VerticalHollowActionList"/>
    <dgm:cxn modelId="{18BFD2C7-B704-2545-B481-4F106EE69FBF}" type="presParOf" srcId="{F868F5BA-9088-104B-A7AE-3115CA62B81D}" destId="{4D597F9F-B952-5946-931A-359C44D12F8C}" srcOrd="1" destOrd="0" presId="urn:microsoft.com/office/officeart/2016/7/layout/VerticalHollowActionList"/>
    <dgm:cxn modelId="{F00ACE72-EC59-614E-B3A3-AAD021FE6182}" type="presParOf" srcId="{0CBA72BB-FBCD-9C42-932B-1531DBB02C4F}" destId="{1B7CA80A-A62C-284C-8A2C-3A0DE5889379}" srcOrd="5" destOrd="0" presId="urn:microsoft.com/office/officeart/2016/7/layout/VerticalHollowActionList"/>
    <dgm:cxn modelId="{249C65F7-2FF0-5848-9C6F-CDC8AE590989}" type="presParOf" srcId="{0CBA72BB-FBCD-9C42-932B-1531DBB02C4F}" destId="{0C3B46F2-4049-8143-A293-0E6BA6B21BD2}" srcOrd="6" destOrd="0" presId="urn:microsoft.com/office/officeart/2016/7/layout/VerticalHollowActionList"/>
    <dgm:cxn modelId="{2B73DE9B-1F53-5E4F-A93E-1EE39209D5E0}" type="presParOf" srcId="{0C3B46F2-4049-8143-A293-0E6BA6B21BD2}" destId="{8CC574F8-6A3F-9042-BBF9-081A9459BBA9}" srcOrd="0" destOrd="0" presId="urn:microsoft.com/office/officeart/2016/7/layout/VerticalHollowActionList"/>
    <dgm:cxn modelId="{7D2C6EE9-221E-B343-A527-99BC6E0253A3}" type="presParOf" srcId="{0C3B46F2-4049-8143-A293-0E6BA6B21BD2}" destId="{EBBA051F-9924-2D41-B92E-33499B54F5F6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24170-1CA2-804A-A279-25EB9B64558E}">
      <dsp:nvSpPr>
        <dsp:cNvPr id="0" name=""/>
        <dsp:cNvSpPr/>
      </dsp:nvSpPr>
      <dsp:spPr>
        <a:xfrm>
          <a:off x="3953" y="526720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Students</a:t>
          </a:r>
        </a:p>
      </dsp:txBody>
      <dsp:txXfrm>
        <a:off x="3953" y="526720"/>
        <a:ext cx="2377306" cy="950922"/>
      </dsp:txXfrm>
    </dsp:sp>
    <dsp:sp modelId="{F140B851-FCC6-0B41-A954-B05524CAD8D8}">
      <dsp:nvSpPr>
        <dsp:cNvPr id="0" name=""/>
        <dsp:cNvSpPr/>
      </dsp:nvSpPr>
      <dsp:spPr>
        <a:xfrm>
          <a:off x="3953" y="1477642"/>
          <a:ext cx="2377306" cy="23469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Transferable units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Financial Aid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Ed Plans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Placement changes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New norms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Communication gaps</a:t>
          </a:r>
        </a:p>
      </dsp:txBody>
      <dsp:txXfrm>
        <a:off x="3953" y="1477642"/>
        <a:ext cx="2377306" cy="2346974"/>
      </dsp:txXfrm>
    </dsp:sp>
    <dsp:sp modelId="{7358011B-1D09-424D-AF0D-8EC034C64B39}">
      <dsp:nvSpPr>
        <dsp:cNvPr id="0" name=""/>
        <dsp:cNvSpPr/>
      </dsp:nvSpPr>
      <dsp:spPr>
        <a:xfrm>
          <a:off x="2714082" y="526720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English, ESL, and Math departments</a:t>
          </a:r>
        </a:p>
      </dsp:txBody>
      <dsp:txXfrm>
        <a:off x="2714082" y="526720"/>
        <a:ext cx="2377306" cy="950922"/>
      </dsp:txXfrm>
    </dsp:sp>
    <dsp:sp modelId="{63C71B52-DEDC-D84F-9559-626DF11309BF}">
      <dsp:nvSpPr>
        <dsp:cNvPr id="0" name=""/>
        <dsp:cNvSpPr/>
      </dsp:nvSpPr>
      <dsp:spPr>
        <a:xfrm>
          <a:off x="2714082" y="1477642"/>
          <a:ext cx="2377306" cy="23469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changes to support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curriculum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placement decisions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Pedagogy shifts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Data tracking</a:t>
          </a:r>
        </a:p>
      </dsp:txBody>
      <dsp:txXfrm>
        <a:off x="2714082" y="1477642"/>
        <a:ext cx="2377306" cy="2346974"/>
      </dsp:txXfrm>
    </dsp:sp>
    <dsp:sp modelId="{4BE007E8-5751-FD4A-9C3A-D0A64FEB1C14}">
      <dsp:nvSpPr>
        <dsp:cNvPr id="0" name=""/>
        <dsp:cNvSpPr/>
      </dsp:nvSpPr>
      <dsp:spPr>
        <a:xfrm>
          <a:off x="5424211" y="526720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 departments with prerequisites </a:t>
          </a:r>
        </a:p>
      </dsp:txBody>
      <dsp:txXfrm>
        <a:off x="5424211" y="526720"/>
        <a:ext cx="2377306" cy="950922"/>
      </dsp:txXfrm>
    </dsp:sp>
    <dsp:sp modelId="{A6ABC5C3-2B18-524D-ADA7-8671B5981ECD}">
      <dsp:nvSpPr>
        <dsp:cNvPr id="0" name=""/>
        <dsp:cNvSpPr/>
      </dsp:nvSpPr>
      <dsp:spPr>
        <a:xfrm>
          <a:off x="5424211" y="1477642"/>
          <a:ext cx="2377306" cy="23469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less prepared students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may require a pedagogy shift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consider tutoring norms</a:t>
          </a:r>
        </a:p>
      </dsp:txBody>
      <dsp:txXfrm>
        <a:off x="5424211" y="1477642"/>
        <a:ext cx="2377306" cy="2346974"/>
      </dsp:txXfrm>
    </dsp:sp>
    <dsp:sp modelId="{CD9181C5-864C-534A-8DDA-226FA1E54DD0}">
      <dsp:nvSpPr>
        <dsp:cNvPr id="0" name=""/>
        <dsp:cNvSpPr/>
      </dsp:nvSpPr>
      <dsp:spPr>
        <a:xfrm>
          <a:off x="8134340" y="526720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 programs that require Math or English</a:t>
          </a:r>
        </a:p>
      </dsp:txBody>
      <dsp:txXfrm>
        <a:off x="8134340" y="526720"/>
        <a:ext cx="2377306" cy="950922"/>
      </dsp:txXfrm>
    </dsp:sp>
    <dsp:sp modelId="{AF9F7724-BA94-0549-8358-0D6675FC59EB}">
      <dsp:nvSpPr>
        <dsp:cNvPr id="0" name=""/>
        <dsp:cNvSpPr/>
      </dsp:nvSpPr>
      <dsp:spPr>
        <a:xfrm>
          <a:off x="8134340" y="1477642"/>
          <a:ext cx="2377306" cy="23469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shift in </a:t>
          </a:r>
          <a:r>
            <a:rPr lang="en-US" sz="1900" kern="1200" dirty="0" err="1"/>
            <a:t>ed</a:t>
          </a:r>
          <a:r>
            <a:rPr lang="en-US" sz="1900" kern="1200" dirty="0"/>
            <a:t> plans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impacts on transfer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impacts on graduation</a:t>
          </a:r>
        </a:p>
      </dsp:txBody>
      <dsp:txXfrm>
        <a:off x="8134340" y="1477642"/>
        <a:ext cx="2377306" cy="2346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A45D2-4E95-6F4C-BE56-E05C506BC97F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3F6BE-E76D-2746-9951-563407584AEC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/>
            <a:t>Recommendations</a:t>
          </a:r>
        </a:p>
      </dsp:txBody>
      <dsp:txXfrm>
        <a:off x="585701" y="1066737"/>
        <a:ext cx="4337991" cy="2693452"/>
      </dsp:txXfrm>
    </dsp:sp>
    <dsp:sp modelId="{7242929D-CC91-C545-978E-454BBDFBD797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9F91F-34E7-7944-83A1-4043750249B8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/>
            <a:t>Active Learning</a:t>
          </a:r>
        </a:p>
      </dsp:txBody>
      <dsp:txXfrm>
        <a:off x="6092527" y="1066737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B4229-27F5-D545-8E02-B2A40573F4AA}">
      <dsp:nvSpPr>
        <dsp:cNvPr id="0" name=""/>
        <dsp:cNvSpPr/>
      </dsp:nvSpPr>
      <dsp:spPr>
        <a:xfrm>
          <a:off x="0" y="46156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Tests stink</a:t>
          </a:r>
          <a:endParaRPr lang="en-US" sz="2300" kern="1200"/>
        </a:p>
      </dsp:txBody>
      <dsp:txXfrm>
        <a:off x="26930" y="73086"/>
        <a:ext cx="10461740" cy="497795"/>
      </dsp:txXfrm>
    </dsp:sp>
    <dsp:sp modelId="{2AE8DC47-6419-2B46-A671-97F71ED9D820}">
      <dsp:nvSpPr>
        <dsp:cNvPr id="0" name=""/>
        <dsp:cNvSpPr/>
      </dsp:nvSpPr>
      <dsp:spPr>
        <a:xfrm>
          <a:off x="0" y="66405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GPA's are helpful</a:t>
          </a:r>
          <a:endParaRPr lang="en-US" sz="2300" kern="1200"/>
        </a:p>
      </dsp:txBody>
      <dsp:txXfrm>
        <a:off x="26930" y="690981"/>
        <a:ext cx="10461740" cy="497795"/>
      </dsp:txXfrm>
    </dsp:sp>
    <dsp:sp modelId="{32881F94-867B-A447-B621-17CB5A9255F4}">
      <dsp:nvSpPr>
        <dsp:cNvPr id="0" name=""/>
        <dsp:cNvSpPr/>
      </dsp:nvSpPr>
      <dsp:spPr>
        <a:xfrm>
          <a:off x="0" y="1281946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Throughput must increase</a:t>
          </a:r>
          <a:endParaRPr lang="en-US" sz="2300" kern="1200"/>
        </a:p>
      </dsp:txBody>
      <dsp:txXfrm>
        <a:off x="26930" y="1308876"/>
        <a:ext cx="10461740" cy="497795"/>
      </dsp:txXfrm>
    </dsp:sp>
    <dsp:sp modelId="{18F46D00-9093-B644-96CF-027C8440F6D7}">
      <dsp:nvSpPr>
        <dsp:cNvPr id="0" name=""/>
        <dsp:cNvSpPr/>
      </dsp:nvSpPr>
      <dsp:spPr>
        <a:xfrm>
          <a:off x="0" y="189984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Standards must remain</a:t>
          </a:r>
          <a:endParaRPr lang="en-US" sz="2300" kern="1200"/>
        </a:p>
      </dsp:txBody>
      <dsp:txXfrm>
        <a:off x="26930" y="1926771"/>
        <a:ext cx="10461740" cy="497795"/>
      </dsp:txXfrm>
    </dsp:sp>
    <dsp:sp modelId="{E2449543-A848-1C4C-A47E-5F53AF93F402}">
      <dsp:nvSpPr>
        <dsp:cNvPr id="0" name=""/>
        <dsp:cNvSpPr/>
      </dsp:nvSpPr>
      <dsp:spPr>
        <a:xfrm>
          <a:off x="0" y="2517736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High schools say students are ready</a:t>
          </a:r>
          <a:endParaRPr lang="en-US" sz="2300" kern="1200" dirty="0"/>
        </a:p>
      </dsp:txBody>
      <dsp:txXfrm>
        <a:off x="26930" y="2544666"/>
        <a:ext cx="10461740" cy="497795"/>
      </dsp:txXfrm>
    </dsp:sp>
    <dsp:sp modelId="{0D1039D2-8151-BD48-8074-43FFBE7F4F4C}">
      <dsp:nvSpPr>
        <dsp:cNvPr id="0" name=""/>
        <dsp:cNvSpPr/>
      </dsp:nvSpPr>
      <dsp:spPr>
        <a:xfrm>
          <a:off x="0" y="3135631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We say they are not</a:t>
          </a:r>
          <a:endParaRPr lang="en-US" sz="2300" kern="1200"/>
        </a:p>
      </dsp:txBody>
      <dsp:txXfrm>
        <a:off x="26930" y="3162561"/>
        <a:ext cx="10461740" cy="497795"/>
      </dsp:txXfrm>
    </dsp:sp>
    <dsp:sp modelId="{DC523634-FC4E-D34E-A733-8BBFDE6A3694}">
      <dsp:nvSpPr>
        <dsp:cNvPr id="0" name=""/>
        <dsp:cNvSpPr/>
      </dsp:nvSpPr>
      <dsp:spPr>
        <a:xfrm>
          <a:off x="0" y="3753526"/>
          <a:ext cx="105156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Still gotta get'em through</a:t>
          </a:r>
          <a:endParaRPr lang="en-US" sz="2300" kern="1200"/>
        </a:p>
      </dsp:txBody>
      <dsp:txXfrm>
        <a:off x="26930" y="3780456"/>
        <a:ext cx="10461740" cy="497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EDE3-120F-F24C-B6ED-81D0DB819428}">
      <dsp:nvSpPr>
        <dsp:cNvPr id="0" name=""/>
        <dsp:cNvSpPr/>
      </dsp:nvSpPr>
      <dsp:spPr>
        <a:xfrm>
          <a:off x="11438" y="173313"/>
          <a:ext cx="2114203" cy="634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069" tIns="167069" rIns="167069" bIns="1670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Communicate</a:t>
          </a:r>
        </a:p>
      </dsp:txBody>
      <dsp:txXfrm>
        <a:off x="11438" y="173313"/>
        <a:ext cx="2114203" cy="634260"/>
      </dsp:txXfrm>
    </dsp:sp>
    <dsp:sp modelId="{92E86E19-3190-9D44-AEA6-526D4A92DC0D}">
      <dsp:nvSpPr>
        <dsp:cNvPr id="0" name=""/>
        <dsp:cNvSpPr/>
      </dsp:nvSpPr>
      <dsp:spPr>
        <a:xfrm>
          <a:off x="11438" y="807574"/>
          <a:ext cx="2114203" cy="2898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36" tIns="208836" rIns="208836" bIns="208836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/>
            <a:t>High Schools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/>
            <a:t>Task Force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/>
            <a:t>Institution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400" kern="1200" dirty="0"/>
            <a:t>Students</a:t>
          </a:r>
        </a:p>
      </dsp:txBody>
      <dsp:txXfrm>
        <a:off x="11438" y="807574"/>
        <a:ext cx="2114203" cy="2898188"/>
      </dsp:txXfrm>
    </dsp:sp>
    <dsp:sp modelId="{654E7FDA-6A90-5642-999D-24330FFAA5A9}">
      <dsp:nvSpPr>
        <dsp:cNvPr id="0" name=""/>
        <dsp:cNvSpPr/>
      </dsp:nvSpPr>
      <dsp:spPr>
        <a:xfrm>
          <a:off x="2233431" y="173313"/>
          <a:ext cx="2114203" cy="634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069" tIns="167069" rIns="167069" bIns="1670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Track</a:t>
          </a:r>
        </a:p>
      </dsp:txBody>
      <dsp:txXfrm>
        <a:off x="2233431" y="173313"/>
        <a:ext cx="2114203" cy="634260"/>
      </dsp:txXfrm>
    </dsp:sp>
    <dsp:sp modelId="{A8D2E952-BF74-2E42-BCCE-34CE14A18FA0}">
      <dsp:nvSpPr>
        <dsp:cNvPr id="0" name=""/>
        <dsp:cNvSpPr/>
      </dsp:nvSpPr>
      <dsp:spPr>
        <a:xfrm>
          <a:off x="2233431" y="807574"/>
          <a:ext cx="2114203" cy="2898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36" tIns="208836" rIns="208836" bIns="208836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Support success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Throughput vs. success rates</a:t>
          </a:r>
        </a:p>
      </dsp:txBody>
      <dsp:txXfrm>
        <a:off x="2233431" y="807574"/>
        <a:ext cx="2114203" cy="2898188"/>
      </dsp:txXfrm>
    </dsp:sp>
    <dsp:sp modelId="{0C32A3FC-D30F-D442-8C88-63E88932B918}">
      <dsp:nvSpPr>
        <dsp:cNvPr id="0" name=""/>
        <dsp:cNvSpPr/>
      </dsp:nvSpPr>
      <dsp:spPr>
        <a:xfrm>
          <a:off x="4455423" y="173313"/>
          <a:ext cx="2114203" cy="634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069" tIns="167069" rIns="167069" bIns="1670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Strategize</a:t>
          </a:r>
        </a:p>
      </dsp:txBody>
      <dsp:txXfrm>
        <a:off x="4455423" y="173313"/>
        <a:ext cx="2114203" cy="634260"/>
      </dsp:txXfrm>
    </dsp:sp>
    <dsp:sp modelId="{3D255B39-AEF6-8C47-9E44-8007D3383E55}">
      <dsp:nvSpPr>
        <dsp:cNvPr id="0" name=""/>
        <dsp:cNvSpPr/>
      </dsp:nvSpPr>
      <dsp:spPr>
        <a:xfrm>
          <a:off x="4455423" y="807574"/>
          <a:ext cx="2114203" cy="2898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36" tIns="208836" rIns="208836" bIns="208836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Strategically communicate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Thoughtfully plan and support impacted groups </a:t>
          </a:r>
        </a:p>
      </dsp:txBody>
      <dsp:txXfrm>
        <a:off x="4455423" y="807574"/>
        <a:ext cx="2114203" cy="2898188"/>
      </dsp:txXfrm>
    </dsp:sp>
    <dsp:sp modelId="{41E4B6FE-88B7-D545-9E60-A46AE0C2898E}">
      <dsp:nvSpPr>
        <dsp:cNvPr id="0" name=""/>
        <dsp:cNvSpPr/>
      </dsp:nvSpPr>
      <dsp:spPr>
        <a:xfrm>
          <a:off x="6677416" y="173313"/>
          <a:ext cx="2114203" cy="634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069" tIns="167069" rIns="167069" bIns="1670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Consult</a:t>
          </a:r>
        </a:p>
      </dsp:txBody>
      <dsp:txXfrm>
        <a:off x="6677416" y="173313"/>
        <a:ext cx="2114203" cy="634260"/>
      </dsp:txXfrm>
    </dsp:sp>
    <dsp:sp modelId="{7357AF71-291C-FA48-8B15-C70AD354D3F5}">
      <dsp:nvSpPr>
        <dsp:cNvPr id="0" name=""/>
        <dsp:cNvSpPr/>
      </dsp:nvSpPr>
      <dsp:spPr>
        <a:xfrm>
          <a:off x="6677416" y="807574"/>
          <a:ext cx="2114203" cy="2898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36" tIns="208836" rIns="208836" bIns="208836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Consult active-learning experts</a:t>
          </a:r>
        </a:p>
      </dsp:txBody>
      <dsp:txXfrm>
        <a:off x="6677416" y="807574"/>
        <a:ext cx="2114203" cy="2898188"/>
      </dsp:txXfrm>
    </dsp:sp>
    <dsp:sp modelId="{5DE0445A-AE10-B942-AB4B-467661D5BB7D}">
      <dsp:nvSpPr>
        <dsp:cNvPr id="0" name=""/>
        <dsp:cNvSpPr/>
      </dsp:nvSpPr>
      <dsp:spPr>
        <a:xfrm>
          <a:off x="8899408" y="173313"/>
          <a:ext cx="2114203" cy="634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069" tIns="167069" rIns="167069" bIns="167069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Invest in</a:t>
          </a:r>
        </a:p>
      </dsp:txBody>
      <dsp:txXfrm>
        <a:off x="8899408" y="173313"/>
        <a:ext cx="2114203" cy="634260"/>
      </dsp:txXfrm>
    </dsp:sp>
    <dsp:sp modelId="{DA16C4C5-8B93-3B49-89F9-3AB4FAB4AF72}">
      <dsp:nvSpPr>
        <dsp:cNvPr id="0" name=""/>
        <dsp:cNvSpPr/>
      </dsp:nvSpPr>
      <dsp:spPr>
        <a:xfrm>
          <a:off x="8899408" y="807574"/>
          <a:ext cx="2114203" cy="28981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36" tIns="208836" rIns="208836" bIns="208836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Professional development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Mandatory support or proven support</a:t>
          </a:r>
        </a:p>
      </dsp:txBody>
      <dsp:txXfrm>
        <a:off x="8899408" y="807574"/>
        <a:ext cx="2114203" cy="28981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75A1A-304F-4AD9-9291-79504B4464D1}">
      <dsp:nvSpPr>
        <dsp:cNvPr id="0" name=""/>
        <dsp:cNvSpPr/>
      </dsp:nvSpPr>
      <dsp:spPr>
        <a:xfrm>
          <a:off x="171262" y="78240"/>
          <a:ext cx="883377" cy="8833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05B55-6AFA-4FA7-9AC3-521318480DC1}">
      <dsp:nvSpPr>
        <dsp:cNvPr id="0" name=""/>
        <dsp:cNvSpPr/>
      </dsp:nvSpPr>
      <dsp:spPr>
        <a:xfrm>
          <a:off x="315767" y="263749"/>
          <a:ext cx="512359" cy="5123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4F258-FC01-4D38-955B-2E6BE5E2CCF6}">
      <dsp:nvSpPr>
        <dsp:cNvPr id="0" name=""/>
        <dsp:cNvSpPr/>
      </dsp:nvSpPr>
      <dsp:spPr>
        <a:xfrm>
          <a:off x="1558597" y="78240"/>
          <a:ext cx="2663881" cy="883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Openness</a:t>
          </a:r>
        </a:p>
      </dsp:txBody>
      <dsp:txXfrm>
        <a:off x="1558597" y="78240"/>
        <a:ext cx="2663881" cy="883377"/>
      </dsp:txXfrm>
    </dsp:sp>
    <dsp:sp modelId="{9F93135F-DE75-41D2-ACD0-55F92856871E}">
      <dsp:nvSpPr>
        <dsp:cNvPr id="0" name=""/>
        <dsp:cNvSpPr/>
      </dsp:nvSpPr>
      <dsp:spPr>
        <a:xfrm>
          <a:off x="4894216" y="53205"/>
          <a:ext cx="883377" cy="8833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48048-E215-4FEE-A93D-DEB23A984268}">
      <dsp:nvSpPr>
        <dsp:cNvPr id="0" name=""/>
        <dsp:cNvSpPr/>
      </dsp:nvSpPr>
      <dsp:spPr>
        <a:xfrm>
          <a:off x="5079726" y="238715"/>
          <a:ext cx="512359" cy="5123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4591E-4F76-471E-B351-0C74167E2EF8}">
      <dsp:nvSpPr>
        <dsp:cNvPr id="0" name=""/>
        <dsp:cNvSpPr/>
      </dsp:nvSpPr>
      <dsp:spPr>
        <a:xfrm>
          <a:off x="6176458" y="78240"/>
          <a:ext cx="3942901" cy="883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Meaningful activities </a:t>
          </a:r>
        </a:p>
      </dsp:txBody>
      <dsp:txXfrm>
        <a:off x="6176458" y="78240"/>
        <a:ext cx="3942901" cy="883377"/>
      </dsp:txXfrm>
    </dsp:sp>
    <dsp:sp modelId="{6540AFBA-2357-4D50-9C49-D4B2EE3F78FE}">
      <dsp:nvSpPr>
        <dsp:cNvPr id="0" name=""/>
        <dsp:cNvSpPr/>
      </dsp:nvSpPr>
      <dsp:spPr>
        <a:xfrm>
          <a:off x="56272" y="1645074"/>
          <a:ext cx="883377" cy="8833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01D67-31C4-435F-8C93-9E2E737F64A3}">
      <dsp:nvSpPr>
        <dsp:cNvPr id="0" name=""/>
        <dsp:cNvSpPr/>
      </dsp:nvSpPr>
      <dsp:spPr>
        <a:xfrm>
          <a:off x="245558" y="1834612"/>
          <a:ext cx="512359" cy="5123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429D9-01D4-4E66-B6F5-3E3AA5901383}">
      <dsp:nvSpPr>
        <dsp:cNvPr id="0" name=""/>
        <dsp:cNvSpPr/>
      </dsp:nvSpPr>
      <dsp:spPr>
        <a:xfrm>
          <a:off x="1570820" y="1645074"/>
          <a:ext cx="3133719" cy="883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Making sense of ideas </a:t>
          </a:r>
        </a:p>
      </dsp:txBody>
      <dsp:txXfrm>
        <a:off x="1570820" y="1645074"/>
        <a:ext cx="3133719" cy="883377"/>
      </dsp:txXfrm>
    </dsp:sp>
    <dsp:sp modelId="{73846A6C-1394-4983-934C-2A62F42CD3F2}">
      <dsp:nvSpPr>
        <dsp:cNvPr id="0" name=""/>
        <dsp:cNvSpPr/>
      </dsp:nvSpPr>
      <dsp:spPr>
        <a:xfrm>
          <a:off x="4943785" y="1645074"/>
          <a:ext cx="883377" cy="8833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8BEF5-E906-45C5-B831-7A1CEA38AED8}">
      <dsp:nvSpPr>
        <dsp:cNvPr id="0" name=""/>
        <dsp:cNvSpPr/>
      </dsp:nvSpPr>
      <dsp:spPr>
        <a:xfrm>
          <a:off x="5118304" y="1834617"/>
          <a:ext cx="512359" cy="5123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BBF03D-0B31-4A3D-A875-C8007D4662C6}">
      <dsp:nvSpPr>
        <dsp:cNvPr id="0" name=""/>
        <dsp:cNvSpPr/>
      </dsp:nvSpPr>
      <dsp:spPr>
        <a:xfrm>
          <a:off x="6304786" y="1659049"/>
          <a:ext cx="3581527" cy="883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Students physically participating</a:t>
          </a:r>
        </a:p>
      </dsp:txBody>
      <dsp:txXfrm>
        <a:off x="6304786" y="1659049"/>
        <a:ext cx="3581527" cy="883377"/>
      </dsp:txXfrm>
    </dsp:sp>
    <dsp:sp modelId="{998C02A7-8436-4951-BA1E-2351D45B6918}">
      <dsp:nvSpPr>
        <dsp:cNvPr id="0" name=""/>
        <dsp:cNvSpPr/>
      </dsp:nvSpPr>
      <dsp:spPr>
        <a:xfrm>
          <a:off x="56273" y="3019428"/>
          <a:ext cx="883377" cy="8833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5DE89-B7F1-4356-89BA-3A47820BE69E}">
      <dsp:nvSpPr>
        <dsp:cNvPr id="0" name=""/>
        <dsp:cNvSpPr/>
      </dsp:nvSpPr>
      <dsp:spPr>
        <a:xfrm>
          <a:off x="222510" y="3204933"/>
          <a:ext cx="512359" cy="5123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399CC-E45B-4EEB-BA04-705EBC979453}">
      <dsp:nvSpPr>
        <dsp:cNvPr id="0" name=""/>
        <dsp:cNvSpPr/>
      </dsp:nvSpPr>
      <dsp:spPr>
        <a:xfrm>
          <a:off x="1493430" y="3044136"/>
          <a:ext cx="5516018" cy="883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Cognitive engagement </a:t>
          </a:r>
        </a:p>
      </dsp:txBody>
      <dsp:txXfrm>
        <a:off x="1493430" y="3044136"/>
        <a:ext cx="5516018" cy="8833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B01BD-51F8-534F-84DF-F8E96CB63B0E}">
      <dsp:nvSpPr>
        <dsp:cNvPr id="0" name=""/>
        <dsp:cNvSpPr/>
      </dsp:nvSpPr>
      <dsp:spPr>
        <a:xfrm>
          <a:off x="1322636" y="2567"/>
          <a:ext cx="5287317" cy="1329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" tIns="337781" rIns="5129" bIns="33778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 Explain purpose and value of activity</a:t>
          </a:r>
        </a:p>
      </dsp:txBody>
      <dsp:txXfrm>
        <a:off x="1322636" y="2567"/>
        <a:ext cx="5287317" cy="1329846"/>
      </dsp:txXfrm>
    </dsp:sp>
    <dsp:sp modelId="{801A5765-3055-644A-AD15-29C7319F7827}">
      <dsp:nvSpPr>
        <dsp:cNvPr id="0" name=""/>
        <dsp:cNvSpPr/>
      </dsp:nvSpPr>
      <dsp:spPr>
        <a:xfrm>
          <a:off x="532" y="37422"/>
          <a:ext cx="1321829" cy="1329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7" tIns="131359" rIns="3497" bIns="1313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Values</a:t>
          </a:r>
        </a:p>
      </dsp:txBody>
      <dsp:txXfrm>
        <a:off x="532" y="37422"/>
        <a:ext cx="1321829" cy="1329846"/>
      </dsp:txXfrm>
    </dsp:sp>
    <dsp:sp modelId="{A63BB57C-D5B9-F748-B538-BB9C8C859CAC}">
      <dsp:nvSpPr>
        <dsp:cNvPr id="0" name=""/>
        <dsp:cNvSpPr/>
      </dsp:nvSpPr>
      <dsp:spPr>
        <a:xfrm>
          <a:off x="1322636" y="1412204"/>
          <a:ext cx="5287317" cy="1329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" tIns="337781" rIns="5129" bIns="33778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 Preview challenging parts</a:t>
          </a:r>
        </a:p>
      </dsp:txBody>
      <dsp:txXfrm>
        <a:off x="1322636" y="1412204"/>
        <a:ext cx="5287317" cy="1329846"/>
      </dsp:txXfrm>
    </dsp:sp>
    <dsp:sp modelId="{F0BDFA72-0F46-704F-AE31-7CD40A7D64EF}">
      <dsp:nvSpPr>
        <dsp:cNvPr id="0" name=""/>
        <dsp:cNvSpPr/>
      </dsp:nvSpPr>
      <dsp:spPr>
        <a:xfrm>
          <a:off x="806" y="1412204"/>
          <a:ext cx="1321829" cy="1329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7" tIns="131359" rIns="3497" bIns="1313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Challenges</a:t>
          </a:r>
        </a:p>
      </dsp:txBody>
      <dsp:txXfrm>
        <a:off x="806" y="1412204"/>
        <a:ext cx="1321829" cy="1329846"/>
      </dsp:txXfrm>
    </dsp:sp>
    <dsp:sp modelId="{4D597F9F-B952-5946-931A-359C44D12F8C}">
      <dsp:nvSpPr>
        <dsp:cNvPr id="0" name=""/>
        <dsp:cNvSpPr/>
      </dsp:nvSpPr>
      <dsp:spPr>
        <a:xfrm>
          <a:off x="1322636" y="2821840"/>
          <a:ext cx="5287317" cy="1329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" tIns="337781" rIns="5129" bIns="33778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 Clearly explain and describe process</a:t>
          </a:r>
        </a:p>
      </dsp:txBody>
      <dsp:txXfrm>
        <a:off x="1322636" y="2821840"/>
        <a:ext cx="5287317" cy="1329846"/>
      </dsp:txXfrm>
    </dsp:sp>
    <dsp:sp modelId="{4FA44456-A8D8-B44A-A8A5-D5EE2A07746E}">
      <dsp:nvSpPr>
        <dsp:cNvPr id="0" name=""/>
        <dsp:cNvSpPr/>
      </dsp:nvSpPr>
      <dsp:spPr>
        <a:xfrm>
          <a:off x="806" y="2821840"/>
          <a:ext cx="1321829" cy="1329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7" tIns="131359" rIns="3497" bIns="1313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Clarity</a:t>
          </a:r>
        </a:p>
      </dsp:txBody>
      <dsp:txXfrm>
        <a:off x="806" y="2821840"/>
        <a:ext cx="1321829" cy="1329846"/>
      </dsp:txXfrm>
    </dsp:sp>
    <dsp:sp modelId="{EBBA051F-9924-2D41-B92E-33499B54F5F6}">
      <dsp:nvSpPr>
        <dsp:cNvPr id="0" name=""/>
        <dsp:cNvSpPr/>
      </dsp:nvSpPr>
      <dsp:spPr>
        <a:xfrm>
          <a:off x="1322636" y="4231477"/>
          <a:ext cx="5287317" cy="1329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9" tIns="337781" rIns="5129" bIns="33778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 Be available and fully engaged</a:t>
          </a:r>
        </a:p>
      </dsp:txBody>
      <dsp:txXfrm>
        <a:off x="1322636" y="4231477"/>
        <a:ext cx="5287317" cy="1329846"/>
      </dsp:txXfrm>
    </dsp:sp>
    <dsp:sp modelId="{8CC574F8-6A3F-9042-BBF9-081A9459BBA9}">
      <dsp:nvSpPr>
        <dsp:cNvPr id="0" name=""/>
        <dsp:cNvSpPr/>
      </dsp:nvSpPr>
      <dsp:spPr>
        <a:xfrm>
          <a:off x="806" y="4231477"/>
          <a:ext cx="1321829" cy="13298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97" tIns="131359" rIns="3497" bIns="13135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Available</a:t>
          </a:r>
        </a:p>
      </dsp:txBody>
      <dsp:txXfrm>
        <a:off x="806" y="4231477"/>
        <a:ext cx="1321829" cy="1329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73885-03B2-214E-BF6F-F808ADF89FB1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D59A3-AC57-554E-A579-EA351ECEC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7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3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3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3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6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2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8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0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3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6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4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729A5-571F-C740-B50E-FCB8A447BED7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9A840-C991-9F4D-86F4-18FA3DC0C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2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E9DEEE-1714-F343-8EE5-F75A6BD5A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AB705:STEM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3615FEC-C942-3844-8CE0-D87591D1F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Andrea D. Thorson, Dean of Instruction </a:t>
            </a:r>
          </a:p>
          <a:p>
            <a:r>
              <a:rPr lang="en-US" dirty="0">
                <a:solidFill>
                  <a:srgbClr val="FFFFFF"/>
                </a:solidFill>
              </a:rPr>
              <a:t>March 19, 2019 </a:t>
            </a:r>
          </a:p>
        </p:txBody>
      </p:sp>
    </p:spTree>
    <p:extLst>
      <p:ext uri="{BB962C8B-B14F-4D97-AF65-F5344CB8AC3E}">
        <p14:creationId xmlns:p14="http://schemas.microsoft.com/office/powerpoint/2010/main" val="3148961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4E2888-F856-3148-9414-7805222F7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3" y="4267832"/>
            <a:ext cx="6421721" cy="12971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66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Active Learning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Light Bulb and Gear">
            <a:extLst>
              <a:ext uri="{FF2B5EF4-FFF2-40B4-BE49-F238E27FC236}">
                <a16:creationId xmlns:a16="http://schemas.microsoft.com/office/drawing/2014/main" id="{35281185-346D-49DE-8133-A9E0172BD8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49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86861E-9767-3C40-AE1F-3859B386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Active Learning</a:t>
            </a: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B813BD9-F35C-5F44-AC8B-FD720504F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</a:rPr>
              <a:t>“Active learning strategies …promote the multiple modes of engagement to reach all students- including historically underrepresented groups”</a:t>
            </a:r>
          </a:p>
          <a:p>
            <a:pPr marL="0" indent="0">
              <a:buNone/>
            </a:pPr>
            <a:endParaRPr lang="en-US" sz="3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Edd</a:t>
            </a: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&amp; Hogan, 2014 as 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qutd</a:t>
            </a: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In The Harriet W. Sheridan Center for Teaching and Learning, 2019, p.2).</a:t>
            </a:r>
          </a:p>
        </p:txBody>
      </p:sp>
    </p:spTree>
    <p:extLst>
      <p:ext uri="{BB962C8B-B14F-4D97-AF65-F5344CB8AC3E}">
        <p14:creationId xmlns:p14="http://schemas.microsoft.com/office/powerpoint/2010/main" val="1143465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1B53-866B-A045-8D8E-AA00E940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C6A5048-1366-4F44-9ECC-62FE5D3DE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000000"/>
                </a:solidFill>
              </a:rPr>
              <a:t>“More extensive use of active learning is associated with higher learning gains”</a:t>
            </a:r>
          </a:p>
          <a:p>
            <a:pPr marL="0" indent="0">
              <a:buNone/>
            </a:pPr>
            <a:endParaRPr lang="en-US" sz="3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Connel</a:t>
            </a: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Donovan, &amp; Chambers, 2015 as </a:t>
            </a:r>
            <a:r>
              <a:rPr lang="en-US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qutd</a:t>
            </a:r>
            <a:r>
              <a:rPr lang="en-US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In The Harriet W. Sheridan Center for Teaching and Learning, 2019, p.2).</a:t>
            </a:r>
          </a:p>
        </p:txBody>
      </p:sp>
    </p:spTree>
    <p:extLst>
      <p:ext uri="{BB962C8B-B14F-4D97-AF65-F5344CB8AC3E}">
        <p14:creationId xmlns:p14="http://schemas.microsoft.com/office/powerpoint/2010/main" val="2319418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883C02F-B681-E14B-B8AE-57E94989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Lab Perks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5FE2B-E781-1E47-B688-5B34B81A8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r>
              <a:rPr lang="en-US" sz="4400" dirty="0"/>
              <a:t> In class activities</a:t>
            </a:r>
          </a:p>
          <a:p>
            <a:r>
              <a:rPr lang="en-US" sz="4400" dirty="0"/>
              <a:t> Fresh approach</a:t>
            </a:r>
          </a:p>
          <a:p>
            <a:r>
              <a:rPr lang="en-US" sz="4400" dirty="0"/>
              <a:t> Financially conservative</a:t>
            </a:r>
          </a:p>
          <a:p>
            <a:r>
              <a:rPr lang="en-US" sz="4400" dirty="0"/>
              <a:t> No additional outside work</a:t>
            </a:r>
          </a:p>
        </p:txBody>
      </p:sp>
    </p:spTree>
    <p:extLst>
      <p:ext uri="{BB962C8B-B14F-4D97-AF65-F5344CB8AC3E}">
        <p14:creationId xmlns:p14="http://schemas.microsoft.com/office/powerpoint/2010/main" val="2600713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81A5E0C-C48B-C94D-AD4C-14C1B7A5F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2034" y="365125"/>
            <a:ext cx="9567931" cy="5776864"/>
          </a:xfrm>
        </p:spPr>
      </p:pic>
    </p:spTree>
    <p:extLst>
      <p:ext uri="{BB962C8B-B14F-4D97-AF65-F5344CB8AC3E}">
        <p14:creationId xmlns:p14="http://schemas.microsoft.com/office/powerpoint/2010/main" val="2590522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7F745C-FCA4-D344-BBD6-65C070B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Active Learning Requires: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9D47BB-3624-4122-9E0E-0623039E3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812425"/>
              </p:ext>
            </p:extLst>
          </p:nvPr>
        </p:nvGraphicFramePr>
        <p:xfrm>
          <a:off x="1036320" y="2458994"/>
          <a:ext cx="10119360" cy="417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9729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8D6E7A-EA12-8C43-AC82-680D4087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Mitigate resistance 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DeMonbrun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et. al., 2017; Wiggins et. al., 2017)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4A0E87-B0D0-4FF7-91DA-BF73C44E7E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405829"/>
              </p:ext>
            </p:extLst>
          </p:nvPr>
        </p:nvGraphicFramePr>
        <p:xfrm>
          <a:off x="5446919" y="759416"/>
          <a:ext cx="6610761" cy="556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185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D96E-5D1C-FF48-B1EC-9F927D93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7A9787-AEA3-F848-8008-08C1E183C0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265" y="365125"/>
            <a:ext cx="9991470" cy="5614255"/>
          </a:xfrm>
        </p:spPr>
      </p:pic>
      <p:pic>
        <p:nvPicPr>
          <p:cNvPr id="7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F80C116-97A1-6948-8410-5874C172D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665" y="517525"/>
            <a:ext cx="9991470" cy="561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28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7AA9FA-AC0C-4442-AA31-9C9C7760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602" y="363472"/>
            <a:ext cx="4977976" cy="14540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Activity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9BA216E-9772-5344-80B1-99036E69EE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16209" r="30050" b="2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1FAD7-A417-6F4A-869D-4FD404B74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137476"/>
            <a:ext cx="4977578" cy="3639289"/>
          </a:xfrm>
        </p:spPr>
        <p:txBody>
          <a:bodyPr anchor="ctr">
            <a:noAutofit/>
          </a:bodyPr>
          <a:lstStyle/>
          <a:p>
            <a:r>
              <a:rPr lang="en-US" sz="3200" dirty="0"/>
              <a:t>Grab a word and its corresponding card. </a:t>
            </a:r>
          </a:p>
          <a:p>
            <a:r>
              <a:rPr lang="en-US" sz="3200" dirty="0"/>
              <a:t>Discuss and create a workshop, presentation, or in-class activity that would help students understand this concept. </a:t>
            </a:r>
          </a:p>
          <a:p>
            <a:r>
              <a:rPr lang="en-US" sz="3200" dirty="0">
                <a:solidFill>
                  <a:srgbClr val="000000"/>
                </a:solidFill>
              </a:rPr>
              <a:t>Try to link it to a real world application if possible.</a:t>
            </a:r>
          </a:p>
        </p:txBody>
      </p:sp>
    </p:spTree>
    <p:extLst>
      <p:ext uri="{BB962C8B-B14F-4D97-AF65-F5344CB8AC3E}">
        <p14:creationId xmlns:p14="http://schemas.microsoft.com/office/powerpoint/2010/main" val="2104654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6E9-951E-3F41-BD9B-1409B521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Assignment- Pick a topic and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EA3C7-8AF8-0A4B-8B82-DCBB408F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 class active learning assignment! GO!</a:t>
            </a:r>
          </a:p>
        </p:txBody>
      </p:sp>
    </p:spTree>
    <p:extLst>
      <p:ext uri="{BB962C8B-B14F-4D97-AF65-F5344CB8AC3E}">
        <p14:creationId xmlns:p14="http://schemas.microsoft.com/office/powerpoint/2010/main" val="285570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029098-C357-8F4A-89DD-039CA2EB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B5575-7AA0-5749-86D3-985772F8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138" y="801866"/>
            <a:ext cx="6082110" cy="5230634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Brainstorm and discuss concepts and/or topics that your students seem to consistently struggle understanding in a common transfer level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Write the name of your top choice on your white board and place on the board.(If your word is on the board, write a different one!)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On the note card, write one way students could use this in real life. Clip it to the magnet and place under the word.</a:t>
            </a:r>
          </a:p>
        </p:txBody>
      </p:sp>
    </p:spTree>
    <p:extLst>
      <p:ext uri="{BB962C8B-B14F-4D97-AF65-F5344CB8AC3E}">
        <p14:creationId xmlns:p14="http://schemas.microsoft.com/office/powerpoint/2010/main" val="3972088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8492-D496-DE4D-B1A7-FEC2D9925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911D-1C9F-2642-8324-5943A152C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Howard</a:t>
            </a:r>
          </a:p>
          <a:p>
            <a:r>
              <a:rPr lang="en-US"/>
              <a:t>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60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76B0-1AE9-4240-8038-75ED28321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34DFB-D7EA-AD4B-8EBE-99AD0A77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35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C99BE-09AB-0B43-AC0F-414A4203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873D0-CEA7-0C42-ABA9-9C4E426C9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0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C1A57-E3DB-024D-B5EF-6595CCA0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BAFA5-AB6D-D34C-B66D-7FE5C727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4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102E-2FAD-CD4F-A741-D02014BC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CE2D-8B2C-6745-B5ED-ED8954571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3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bottle&#10;&#10;Description automatically generated">
            <a:extLst>
              <a:ext uri="{FF2B5EF4-FFF2-40B4-BE49-F238E27FC236}">
                <a16:creationId xmlns:a16="http://schemas.microsoft.com/office/drawing/2014/main" id="{B266A3D6-587B-D54F-B2A4-648D1D66D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  <a:extLst/>
          </a:blip>
          <a:srcRect t="1515" r="1" b="6335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8DA7CFE-164A-3740-82E4-89C396CD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7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49864C-DEF6-4F4D-952A-4EA662F89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18" y="4659965"/>
            <a:ext cx="6758689" cy="129711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60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Who is impacted?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0C21B42D-7910-4DCD-82E1-416D2EA6E2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0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88AADA-52CE-7043-9D09-3EB06B2B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Nearly Everyone is Impacted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8B0204-E9B1-4CE3-A683-B2DE4C1FD5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2512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777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76C11-DA77-3645-8C1C-E0DC45279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Preview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79F8D7-6AE6-4953-BD4E-EF98CFD837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1137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74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What we know</a:t>
            </a:r>
            <a:endParaRPr lang="en-US"/>
          </a:p>
        </p:txBody>
      </p:sp>
      <p:graphicFrame>
        <p:nvGraphicFramePr>
          <p:cNvPr id="103" name="Content Placeholder 2">
            <a:extLst>
              <a:ext uri="{FF2B5EF4-FFF2-40B4-BE49-F238E27FC236}">
                <a16:creationId xmlns:a16="http://schemas.microsoft.com/office/drawing/2014/main" id="{6E11DD94-4FCB-4EE4-A42E-AC22DE3F7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3733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40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5E6E1E-BA67-5B4C-A80F-9CA5C3160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Recommendations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32BAD2-90D1-4A0D-8201-9E2D794FBA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276733"/>
              </p:ext>
            </p:extLst>
          </p:nvPr>
        </p:nvGraphicFramePr>
        <p:xfrm>
          <a:off x="583322" y="2384717"/>
          <a:ext cx="11025051" cy="387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969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2E8024-9196-A242-BAAC-B17BBB0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Caution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4B365-E593-324C-AF9A-4E5A537E3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Be careful not to:</a:t>
            </a:r>
          </a:p>
          <a:p>
            <a:pPr marL="514350" indent="-514350">
              <a:buAutoNum type="arabicPeriod"/>
            </a:pPr>
            <a:r>
              <a:rPr lang="en-US" sz="2400" dirty="0"/>
              <a:t>Create financial burdens</a:t>
            </a:r>
          </a:p>
          <a:p>
            <a:pPr marL="514350" indent="-514350">
              <a:buAutoNum type="arabicPeriod"/>
            </a:pPr>
            <a:r>
              <a:rPr lang="en-US" sz="2400" dirty="0"/>
              <a:t>Endanger you ADT’s</a:t>
            </a:r>
          </a:p>
          <a:p>
            <a:pPr marL="514350" indent="-514350">
              <a:buAutoNum type="arabicPeriod"/>
            </a:pPr>
            <a:r>
              <a:rPr lang="en-US" sz="2400" dirty="0"/>
              <a:t>Forget throughput analysis</a:t>
            </a:r>
          </a:p>
          <a:p>
            <a:pPr marL="514350" indent="-514350">
              <a:buAutoNum type="arabicPeriod"/>
            </a:pPr>
            <a:r>
              <a:rPr lang="en-US" sz="2400" dirty="0"/>
              <a:t>Under support students</a:t>
            </a:r>
          </a:p>
          <a:p>
            <a:pPr marL="514350" indent="-514350">
              <a:buAutoNum type="arabicPeriod"/>
            </a:pPr>
            <a:r>
              <a:rPr lang="en-US" sz="2400" dirty="0"/>
              <a:t>Create unnecessary obstacles </a:t>
            </a:r>
          </a:p>
          <a:p>
            <a:pPr marL="971550" lvl="1" indent="-514350">
              <a:buAutoNum type="arabicPeriod"/>
            </a:pPr>
            <a:r>
              <a:rPr lang="en-US" dirty="0"/>
              <a:t>Lab v. Lecture</a:t>
            </a:r>
          </a:p>
          <a:p>
            <a:pPr marL="971550" lvl="1" indent="-514350">
              <a:buAutoNum type="arabicPeriod"/>
            </a:pPr>
            <a:r>
              <a:rPr lang="en-US" dirty="0"/>
              <a:t>2 vs 3…6..9… hours</a:t>
            </a:r>
          </a:p>
          <a:p>
            <a:pPr marL="971550" lvl="1" indent="-514350">
              <a:buAutoNum type="arabicPeriod"/>
            </a:pPr>
            <a:r>
              <a:rPr lang="en-US" dirty="0"/>
              <a:t>Impact access to other classes</a:t>
            </a:r>
          </a:p>
          <a:p>
            <a:pPr marL="971550" lvl="1" indent="-514350">
              <a:buAutoNum type="arabicPeriod"/>
            </a:pPr>
            <a:r>
              <a:rPr lang="en-US" dirty="0"/>
              <a:t>Impact on </a:t>
            </a:r>
            <a:r>
              <a:rPr lang="en-US" dirty="0" err="1"/>
              <a:t>ed</a:t>
            </a:r>
            <a:r>
              <a:rPr lang="en-US" dirty="0"/>
              <a:t> plans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699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496</Words>
  <Application>Microsoft Macintosh PowerPoint</Application>
  <PresentationFormat>Widescreen</PresentationFormat>
  <Paragraphs>106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AB705:STEM </vt:lpstr>
      <vt:lpstr> Activity</vt:lpstr>
      <vt:lpstr>PowerPoint Presentation</vt:lpstr>
      <vt:lpstr>Who is impacted?</vt:lpstr>
      <vt:lpstr>Nearly Everyone is Impacted</vt:lpstr>
      <vt:lpstr>Preview</vt:lpstr>
      <vt:lpstr>What we know</vt:lpstr>
      <vt:lpstr>Recommendations </vt:lpstr>
      <vt:lpstr>Caution</vt:lpstr>
      <vt:lpstr>Active Learning</vt:lpstr>
      <vt:lpstr>Active Learning </vt:lpstr>
      <vt:lpstr>PowerPoint Presentation</vt:lpstr>
      <vt:lpstr>Lab Perks</vt:lpstr>
      <vt:lpstr>PowerPoint Presentation</vt:lpstr>
      <vt:lpstr>Active Learning Requires:</vt:lpstr>
      <vt:lpstr>Mitigate resistance   (DeMonbrun et. al., 2017; Wiggins et. al., 2017)</vt:lpstr>
      <vt:lpstr>PowerPoint Presentation</vt:lpstr>
      <vt:lpstr>Activity</vt:lpstr>
      <vt:lpstr>Assignment- Pick a topic and card</vt:lpstr>
      <vt:lpstr>Thank you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AB705:STEM </dc:title>
  <dc:creator>Andrea Thorson</dc:creator>
  <cp:lastModifiedBy>Andrea Thorson</cp:lastModifiedBy>
  <cp:revision>5</cp:revision>
  <dcterms:created xsi:type="dcterms:W3CDTF">2019-03-19T12:23:38Z</dcterms:created>
  <dcterms:modified xsi:type="dcterms:W3CDTF">2019-03-23T21:16:38Z</dcterms:modified>
</cp:coreProperties>
</file>