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59" d="100"/>
          <a:sy n="59" d="100"/>
        </p:scale>
        <p:origin x="3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 smtClean="0"/>
              <a:t>What makes a “great teacher” great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/>
              <a:t>From a Student’s Perspective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33013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06" y="686319"/>
            <a:ext cx="3544253" cy="54436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91695" y="692727"/>
            <a:ext cx="587432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rgbClr val="FF0000"/>
                </a:solidFill>
              </a:rPr>
              <a:t>Know their subject matter </a:t>
            </a:r>
            <a:r>
              <a:rPr lang="en-US" sz="2800" b="1" dirty="0" smtClean="0"/>
              <a:t>extremely well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rgbClr val="FF0000"/>
                </a:solidFill>
              </a:rPr>
              <a:t>Prepare</a:t>
            </a:r>
            <a:r>
              <a:rPr lang="en-US" sz="2800" b="1" dirty="0" smtClean="0"/>
              <a:t> for their teaching session as serious intellectual endeavors, as important as research and scholarship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rgbClr val="FF0000"/>
                </a:solidFill>
              </a:rPr>
              <a:t>Expect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more</a:t>
            </a:r>
            <a:r>
              <a:rPr lang="en-US" sz="2800" b="1" dirty="0" smtClean="0"/>
              <a:t> from students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b="1" dirty="0" smtClean="0"/>
              <a:t>Create a natural </a:t>
            </a:r>
            <a:r>
              <a:rPr lang="en-US" sz="2800" b="1" dirty="0" smtClean="0">
                <a:solidFill>
                  <a:srgbClr val="FF0000"/>
                </a:solidFill>
              </a:rPr>
              <a:t>critical learning environment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b="1" dirty="0" smtClean="0"/>
              <a:t>Treat students </a:t>
            </a:r>
            <a:r>
              <a:rPr lang="en-US" sz="2800" b="1" dirty="0" smtClean="0">
                <a:solidFill>
                  <a:srgbClr val="FF0000"/>
                </a:solidFill>
              </a:rPr>
              <a:t>fairly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b="1" dirty="0" smtClean="0"/>
              <a:t>Check progress and </a:t>
            </a:r>
            <a:r>
              <a:rPr lang="en-US" sz="2800" b="1" dirty="0" smtClean="0">
                <a:solidFill>
                  <a:srgbClr val="FF0000"/>
                </a:solidFill>
              </a:rPr>
              <a:t>evaluate efforts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00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Panel of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900" dirty="0" smtClean="0"/>
              <a:t>Doreen O’Kelly, Humanities</a:t>
            </a:r>
          </a:p>
          <a:p>
            <a:r>
              <a:rPr lang="en-US" sz="3900" dirty="0"/>
              <a:t>Efrain Garcia </a:t>
            </a:r>
            <a:r>
              <a:rPr lang="en-US" sz="3900" dirty="0" smtClean="0"/>
              <a:t>Lopez, </a:t>
            </a:r>
            <a:r>
              <a:rPr lang="en-US" sz="3900" smtClean="0"/>
              <a:t>Business/Computer science</a:t>
            </a:r>
            <a:endParaRPr lang="en-US" sz="3900" dirty="0"/>
          </a:p>
          <a:p>
            <a:r>
              <a:rPr lang="en-US" sz="3900" dirty="0" smtClean="0"/>
              <a:t>Florence Hinkle, Inter-Disciplinary Studies</a:t>
            </a:r>
          </a:p>
          <a:p>
            <a:r>
              <a:rPr lang="en-US" sz="3900" dirty="0" err="1" smtClean="0"/>
              <a:t>Nafeesah</a:t>
            </a:r>
            <a:r>
              <a:rPr lang="en-US" sz="3900" dirty="0" smtClean="0"/>
              <a:t> Bashir, Business Entrepreneurship</a:t>
            </a:r>
            <a:endParaRPr lang="en-US" sz="3900" dirty="0"/>
          </a:p>
          <a:p>
            <a:r>
              <a:rPr lang="en-US" sz="3900" dirty="0" smtClean="0"/>
              <a:t>Ryan </a:t>
            </a:r>
            <a:r>
              <a:rPr lang="en-US" sz="3900" dirty="0" err="1" smtClean="0"/>
              <a:t>Elazegui</a:t>
            </a:r>
            <a:r>
              <a:rPr lang="en-US" sz="3900" dirty="0" smtClean="0"/>
              <a:t>, Marketing</a:t>
            </a:r>
          </a:p>
          <a:p>
            <a:r>
              <a:rPr lang="en-US" sz="3900" dirty="0" smtClean="0"/>
              <a:t>Zara </a:t>
            </a:r>
            <a:r>
              <a:rPr lang="en-US" sz="3900" dirty="0" err="1" smtClean="0"/>
              <a:t>Harding,Music</a:t>
            </a:r>
            <a:endParaRPr lang="en-US" sz="39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352" y="275376"/>
            <a:ext cx="3681263" cy="23154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6339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176</TotalTime>
  <Words>82</Words>
  <Application>Microsoft Office PowerPoint</Application>
  <PresentationFormat>Widescreen</PresentationFormat>
  <Paragraphs>15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Century Gothic</vt:lpstr>
      <vt:lpstr>Wingdings</vt:lpstr>
      <vt:lpstr>Mesh</vt:lpstr>
      <vt:lpstr>What makes a “great teacher” great</vt:lpstr>
      <vt:lpstr>PowerPoint Presentation</vt:lpstr>
      <vt:lpstr>Our Panel of students</vt:lpstr>
    </vt:vector>
  </TitlesOfParts>
  <Company>Las Positas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makes a “great teacher” great</dc:title>
  <dc:creator>EO Bell</dc:creator>
  <cp:lastModifiedBy>Las Positas College</cp:lastModifiedBy>
  <cp:revision>9</cp:revision>
  <dcterms:created xsi:type="dcterms:W3CDTF">2019-03-12T13:41:15Z</dcterms:created>
  <dcterms:modified xsi:type="dcterms:W3CDTF">2019-03-19T17:59:53Z</dcterms:modified>
</cp:coreProperties>
</file>