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7" r:id="rId1"/>
    <p:sldMasterId id="2147483690" r:id="rId2"/>
  </p:sldMasterIdLst>
  <p:notesMasterIdLst>
    <p:notesMasterId r:id="rId32"/>
  </p:notesMasterIdLst>
  <p:handoutMasterIdLst>
    <p:handoutMasterId r:id="rId33"/>
  </p:handoutMasterIdLst>
  <p:sldIdLst>
    <p:sldId id="595" r:id="rId3"/>
    <p:sldId id="1011" r:id="rId4"/>
    <p:sldId id="599" r:id="rId5"/>
    <p:sldId id="600" r:id="rId6"/>
    <p:sldId id="622" r:id="rId7"/>
    <p:sldId id="602" r:id="rId8"/>
    <p:sldId id="603" r:id="rId9"/>
    <p:sldId id="604" r:id="rId10"/>
    <p:sldId id="605" r:id="rId11"/>
    <p:sldId id="606" r:id="rId12"/>
    <p:sldId id="607" r:id="rId13"/>
    <p:sldId id="610" r:id="rId14"/>
    <p:sldId id="611" r:id="rId15"/>
    <p:sldId id="613" r:id="rId16"/>
    <p:sldId id="615" r:id="rId17"/>
    <p:sldId id="639" r:id="rId18"/>
    <p:sldId id="649" r:id="rId19"/>
    <p:sldId id="654" r:id="rId20"/>
    <p:sldId id="994" r:id="rId21"/>
    <p:sldId id="996" r:id="rId22"/>
    <p:sldId id="670" r:id="rId23"/>
    <p:sldId id="669" r:id="rId24"/>
    <p:sldId id="1012" r:id="rId25"/>
    <p:sldId id="1014" r:id="rId26"/>
    <p:sldId id="1016" r:id="rId27"/>
    <p:sldId id="1015" r:id="rId28"/>
    <p:sldId id="1018" r:id="rId29"/>
    <p:sldId id="1017" r:id="rId30"/>
    <p:sldId id="1013" r:id="rId31"/>
  </p:sldIdLst>
  <p:sldSz cx="9144000" cy="6858000" type="screen4x3"/>
  <p:notesSz cx="6858000" cy="9144000"/>
  <p:custDataLst>
    <p:tags r:id="rId34"/>
  </p:custDataLst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>
          <p15:clr>
            <a:srgbClr val="A4A3A4"/>
          </p15:clr>
        </p15:guide>
        <p15:guide id="2" orient="horz" pos="144">
          <p15:clr>
            <a:srgbClr val="A4A3A4"/>
          </p15:clr>
        </p15:guide>
        <p15:guide id="3" pos="2880">
          <p15:clr>
            <a:srgbClr val="A4A3A4"/>
          </p15:clr>
        </p15:guide>
        <p15:guide id="4" pos="288">
          <p15:clr>
            <a:srgbClr val="A4A3A4"/>
          </p15:clr>
        </p15:guide>
        <p15:guide id="5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 Sharpe" initials="MS" lastIdx="23" clrIdx="0"/>
  <p:cmAuthor id="1" name="Ellen Newman Feinstein" initials="ENF" lastIdx="23" clrIdx="1">
    <p:extLst>
      <p:ext uri="{19B8F6BF-5375-455C-9EA6-DF929625EA0E}">
        <p15:presenceInfo xmlns:p15="http://schemas.microsoft.com/office/powerpoint/2012/main" userId="Ellen Newman Feinstein" providerId="None"/>
      </p:ext>
    </p:extLst>
  </p:cmAuthor>
  <p:cmAuthor id="2" name="Janet Morris" initials="JM" lastIdx="9" clrIdx="2">
    <p:extLst>
      <p:ext uri="{19B8F6BF-5375-455C-9EA6-DF929625EA0E}">
        <p15:presenceInfo xmlns:p15="http://schemas.microsoft.com/office/powerpoint/2012/main" userId="S-1-5-21-282042553-3071486029-4247714591-31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A5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9" autoAdjust="0"/>
    <p:restoredTop sz="89073" autoAdjust="0"/>
  </p:normalViewPr>
  <p:slideViewPr>
    <p:cSldViewPr showGuides="1">
      <p:cViewPr varScale="1">
        <p:scale>
          <a:sx n="103" d="100"/>
          <a:sy n="103" d="100"/>
        </p:scale>
        <p:origin x="1686" y="102"/>
      </p:cViewPr>
      <p:guideLst>
        <p:guide orient="horz" pos="1152"/>
        <p:guide orient="horz" pos="144"/>
        <p:guide pos="2880"/>
        <p:guide pos="288"/>
        <p:guide pos="5472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5082"/>
    </p:cViewPr>
  </p:sorterViewPr>
  <p:notesViewPr>
    <p:cSldViewPr showGuides="1">
      <p:cViewPr varScale="1">
        <p:scale>
          <a:sx n="113" d="100"/>
          <a:sy n="113" d="100"/>
        </p:scale>
        <p:origin x="-4530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8EC87D-E58D-4613-B6B7-8C6A7093285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14122FA-D4BB-4CB2-B747-79A2C6B0F865}">
      <dgm:prSet/>
      <dgm:spPr/>
      <dgm:t>
        <a:bodyPr/>
        <a:lstStyle/>
        <a:p>
          <a:r>
            <a:rPr lang="en-US"/>
            <a:t>State the primary purposes of fire extinguishers</a:t>
          </a:r>
        </a:p>
      </dgm:t>
    </dgm:pt>
    <dgm:pt modelId="{F4057035-BBBF-4517-BF75-A561C47AAF49}" type="parTrans" cxnId="{3247C9DB-30F5-4D7F-9728-8DFE42EF7481}">
      <dgm:prSet/>
      <dgm:spPr/>
      <dgm:t>
        <a:bodyPr/>
        <a:lstStyle/>
        <a:p>
          <a:endParaRPr lang="en-US"/>
        </a:p>
      </dgm:t>
    </dgm:pt>
    <dgm:pt modelId="{52839EE9-C290-46F0-B677-DD461AD0C5EA}" type="sibTrans" cxnId="{3247C9DB-30F5-4D7F-9728-8DFE42EF7481}">
      <dgm:prSet/>
      <dgm:spPr/>
      <dgm:t>
        <a:bodyPr/>
        <a:lstStyle/>
        <a:p>
          <a:endParaRPr lang="en-US"/>
        </a:p>
      </dgm:t>
    </dgm:pt>
    <dgm:pt modelId="{8343E49C-5A31-4B65-98B4-A309B3E39C23}">
      <dgm:prSet/>
      <dgm:spPr/>
      <dgm:t>
        <a:bodyPr/>
        <a:lstStyle/>
        <a:p>
          <a:r>
            <a:rPr lang="en-US"/>
            <a:t>Define Class A fires</a:t>
          </a:r>
        </a:p>
      </dgm:t>
    </dgm:pt>
    <dgm:pt modelId="{B336B0FA-9275-4473-9EB3-490204FD71EE}" type="parTrans" cxnId="{5F5FE9E1-3ACF-479D-AE60-8432BF75A090}">
      <dgm:prSet/>
      <dgm:spPr/>
      <dgm:t>
        <a:bodyPr/>
        <a:lstStyle/>
        <a:p>
          <a:endParaRPr lang="en-US"/>
        </a:p>
      </dgm:t>
    </dgm:pt>
    <dgm:pt modelId="{4029DF5D-2501-4C05-8672-D414B60E5550}" type="sibTrans" cxnId="{5F5FE9E1-3ACF-479D-AE60-8432BF75A090}">
      <dgm:prSet/>
      <dgm:spPr/>
      <dgm:t>
        <a:bodyPr/>
        <a:lstStyle/>
        <a:p>
          <a:endParaRPr lang="en-US"/>
        </a:p>
      </dgm:t>
    </dgm:pt>
    <dgm:pt modelId="{DB61703C-4535-405C-92EB-FA3D283DB4EF}">
      <dgm:prSet/>
      <dgm:spPr/>
      <dgm:t>
        <a:bodyPr/>
        <a:lstStyle/>
        <a:p>
          <a:r>
            <a:rPr lang="en-US"/>
            <a:t>Define Class B fires</a:t>
          </a:r>
        </a:p>
      </dgm:t>
    </dgm:pt>
    <dgm:pt modelId="{99EBDDC2-1A03-45A1-A747-F4280CB3CCBA}" type="parTrans" cxnId="{31F18A6A-B30B-4985-9034-69D822A9FB01}">
      <dgm:prSet/>
      <dgm:spPr/>
      <dgm:t>
        <a:bodyPr/>
        <a:lstStyle/>
        <a:p>
          <a:endParaRPr lang="en-US"/>
        </a:p>
      </dgm:t>
    </dgm:pt>
    <dgm:pt modelId="{9CD35EFE-3EDA-4D54-A619-6D38C2FECF11}" type="sibTrans" cxnId="{31F18A6A-B30B-4985-9034-69D822A9FB01}">
      <dgm:prSet/>
      <dgm:spPr/>
      <dgm:t>
        <a:bodyPr/>
        <a:lstStyle/>
        <a:p>
          <a:endParaRPr lang="en-US"/>
        </a:p>
      </dgm:t>
    </dgm:pt>
    <dgm:pt modelId="{179BA005-10EC-474E-8AD8-04B6405803D8}">
      <dgm:prSet/>
      <dgm:spPr/>
      <dgm:t>
        <a:bodyPr/>
        <a:lstStyle/>
        <a:p>
          <a:r>
            <a:rPr lang="en-US"/>
            <a:t>Define Class C fires</a:t>
          </a:r>
        </a:p>
      </dgm:t>
    </dgm:pt>
    <dgm:pt modelId="{9ACD58FD-2531-4615-9204-EB5AAFAEB10B}" type="parTrans" cxnId="{EFB6DE1A-5C3B-477E-86C6-DF876DBE7CC3}">
      <dgm:prSet/>
      <dgm:spPr/>
      <dgm:t>
        <a:bodyPr/>
        <a:lstStyle/>
        <a:p>
          <a:endParaRPr lang="en-US"/>
        </a:p>
      </dgm:t>
    </dgm:pt>
    <dgm:pt modelId="{7DDF111D-EF40-41D2-B5D0-1148516394BC}" type="sibTrans" cxnId="{EFB6DE1A-5C3B-477E-86C6-DF876DBE7CC3}">
      <dgm:prSet/>
      <dgm:spPr/>
      <dgm:t>
        <a:bodyPr/>
        <a:lstStyle/>
        <a:p>
          <a:endParaRPr lang="en-US"/>
        </a:p>
      </dgm:t>
    </dgm:pt>
    <dgm:pt modelId="{F54AFCD6-6E42-4D20-9C01-E291443DB1B7}">
      <dgm:prSet/>
      <dgm:spPr/>
      <dgm:t>
        <a:bodyPr/>
        <a:lstStyle/>
        <a:p>
          <a:r>
            <a:rPr lang="en-US"/>
            <a:t>Define Class D fires</a:t>
          </a:r>
        </a:p>
      </dgm:t>
    </dgm:pt>
    <dgm:pt modelId="{6F0FE624-F5C5-4D9D-BA15-7283521F3FFC}" type="parTrans" cxnId="{B255AC9D-10C5-4432-B7BE-608E8DD586A3}">
      <dgm:prSet/>
      <dgm:spPr/>
      <dgm:t>
        <a:bodyPr/>
        <a:lstStyle/>
        <a:p>
          <a:endParaRPr lang="en-US"/>
        </a:p>
      </dgm:t>
    </dgm:pt>
    <dgm:pt modelId="{DA389DCF-77E9-4DFE-B4C5-461ECDD8D28F}" type="sibTrans" cxnId="{B255AC9D-10C5-4432-B7BE-608E8DD586A3}">
      <dgm:prSet/>
      <dgm:spPr/>
      <dgm:t>
        <a:bodyPr/>
        <a:lstStyle/>
        <a:p>
          <a:endParaRPr lang="en-US"/>
        </a:p>
      </dgm:t>
    </dgm:pt>
    <dgm:pt modelId="{4302420B-55B6-43C3-95FA-53426DD5EAD2}">
      <dgm:prSet/>
      <dgm:spPr/>
      <dgm:t>
        <a:bodyPr/>
        <a:lstStyle/>
        <a:p>
          <a:r>
            <a:rPr lang="en-US"/>
            <a:t>Define Class K fires</a:t>
          </a:r>
        </a:p>
      </dgm:t>
    </dgm:pt>
    <dgm:pt modelId="{BE034CF8-2CD0-412B-9FFD-CAB0FB0405C3}" type="parTrans" cxnId="{0EFD7C35-6D3B-489B-BCDA-FEC90B9DA1FA}">
      <dgm:prSet/>
      <dgm:spPr/>
      <dgm:t>
        <a:bodyPr/>
        <a:lstStyle/>
        <a:p>
          <a:endParaRPr lang="en-US"/>
        </a:p>
      </dgm:t>
    </dgm:pt>
    <dgm:pt modelId="{B6D51055-693E-49C4-B3DD-B3E27144A490}" type="sibTrans" cxnId="{0EFD7C35-6D3B-489B-BCDA-FEC90B9DA1FA}">
      <dgm:prSet/>
      <dgm:spPr/>
      <dgm:t>
        <a:bodyPr/>
        <a:lstStyle/>
        <a:p>
          <a:endParaRPr lang="en-US"/>
        </a:p>
      </dgm:t>
    </dgm:pt>
    <dgm:pt modelId="{C2DA804C-2F73-4193-A5B2-4D92AD810110}">
      <dgm:prSet/>
      <dgm:spPr/>
      <dgm:t>
        <a:bodyPr/>
        <a:lstStyle/>
        <a:p>
          <a:r>
            <a:rPr lang="en-US"/>
            <a:t>Explain the classification and rating system for fire extinguishers</a:t>
          </a:r>
        </a:p>
      </dgm:t>
    </dgm:pt>
    <dgm:pt modelId="{80D29B74-974E-4492-BEEE-F98EA9A5BB09}" type="parTrans" cxnId="{2598168D-5227-478E-9C40-0B33A90C1C79}">
      <dgm:prSet/>
      <dgm:spPr/>
      <dgm:t>
        <a:bodyPr/>
        <a:lstStyle/>
        <a:p>
          <a:endParaRPr lang="en-US"/>
        </a:p>
      </dgm:t>
    </dgm:pt>
    <dgm:pt modelId="{8984D171-44FC-4831-B016-C93252DA2904}" type="sibTrans" cxnId="{2598168D-5227-478E-9C40-0B33A90C1C79}">
      <dgm:prSet/>
      <dgm:spPr/>
      <dgm:t>
        <a:bodyPr/>
        <a:lstStyle/>
        <a:p>
          <a:endParaRPr lang="en-US"/>
        </a:p>
      </dgm:t>
    </dgm:pt>
    <dgm:pt modelId="{768E37F5-7410-4491-82E7-1A456ABD6DA1}">
      <dgm:prSet/>
      <dgm:spPr/>
      <dgm:t>
        <a:bodyPr/>
        <a:lstStyle/>
        <a:p>
          <a:r>
            <a:rPr lang="en-US"/>
            <a:t>Explain the labeling system for fire extinguishers</a:t>
          </a:r>
        </a:p>
      </dgm:t>
    </dgm:pt>
    <dgm:pt modelId="{2F25F30C-916C-400B-9D66-D8B22F6EB771}" type="parTrans" cxnId="{65B2E158-FFDB-457B-B133-5A1B650272DB}">
      <dgm:prSet/>
      <dgm:spPr/>
      <dgm:t>
        <a:bodyPr/>
        <a:lstStyle/>
        <a:p>
          <a:endParaRPr lang="en-US"/>
        </a:p>
      </dgm:t>
    </dgm:pt>
    <dgm:pt modelId="{590BC059-19F2-4EF5-B37C-0ED65544E53C}" type="sibTrans" cxnId="{65B2E158-FFDB-457B-B133-5A1B650272DB}">
      <dgm:prSet/>
      <dgm:spPr/>
      <dgm:t>
        <a:bodyPr/>
        <a:lstStyle/>
        <a:p>
          <a:endParaRPr lang="en-US"/>
        </a:p>
      </dgm:t>
    </dgm:pt>
    <dgm:pt modelId="{9C0D5BF0-F1FF-46F4-94F1-BF390DCE144F}">
      <dgm:prSet/>
      <dgm:spPr/>
      <dgm:t>
        <a:bodyPr/>
        <a:lstStyle/>
        <a:p>
          <a:r>
            <a:rPr lang="en-US" dirty="0"/>
            <a:t>Select the proper class of fire extinguisher</a:t>
          </a:r>
        </a:p>
      </dgm:t>
    </dgm:pt>
    <dgm:pt modelId="{F54C1E26-7425-470E-8140-165BECB13C2D}" type="parTrans" cxnId="{ECDC7D35-9D3D-4494-8FCC-7B24E274811E}">
      <dgm:prSet/>
      <dgm:spPr/>
      <dgm:t>
        <a:bodyPr/>
        <a:lstStyle/>
        <a:p>
          <a:endParaRPr lang="en-US"/>
        </a:p>
      </dgm:t>
    </dgm:pt>
    <dgm:pt modelId="{81C73D84-CD66-482A-BF79-189E923CE4E5}" type="sibTrans" cxnId="{ECDC7D35-9D3D-4494-8FCC-7B24E274811E}">
      <dgm:prSet/>
      <dgm:spPr/>
      <dgm:t>
        <a:bodyPr/>
        <a:lstStyle/>
        <a:p>
          <a:endParaRPr lang="en-US"/>
        </a:p>
      </dgm:t>
    </dgm:pt>
    <dgm:pt modelId="{0DE1AE08-B9C7-4C95-9EA8-26FD2B39A131}">
      <dgm:prSet/>
      <dgm:spPr/>
      <dgm:t>
        <a:bodyPr/>
        <a:lstStyle/>
        <a:p>
          <a:r>
            <a:rPr lang="en-US"/>
            <a:t>Define the P.A.S.S method </a:t>
          </a:r>
        </a:p>
      </dgm:t>
    </dgm:pt>
    <dgm:pt modelId="{2D6B49B7-C9EC-48C8-937E-136569464B4A}" type="parTrans" cxnId="{C82EAB8E-7067-44DE-BFF8-86DF6DED6741}">
      <dgm:prSet/>
      <dgm:spPr/>
      <dgm:t>
        <a:bodyPr/>
        <a:lstStyle/>
        <a:p>
          <a:endParaRPr lang="en-US"/>
        </a:p>
      </dgm:t>
    </dgm:pt>
    <dgm:pt modelId="{A7E1992C-E5A7-4F6A-A629-49E24238BCE5}" type="sibTrans" cxnId="{C82EAB8E-7067-44DE-BFF8-86DF6DED6741}">
      <dgm:prSet/>
      <dgm:spPr/>
      <dgm:t>
        <a:bodyPr/>
        <a:lstStyle/>
        <a:p>
          <a:endParaRPr lang="en-US"/>
        </a:p>
      </dgm:t>
    </dgm:pt>
    <dgm:pt modelId="{467DCF27-DDA9-4024-BC0D-A90FBFD66358}">
      <dgm:prSet/>
      <dgm:spPr/>
      <dgm:t>
        <a:bodyPr/>
        <a:lstStyle/>
        <a:p>
          <a:r>
            <a:rPr lang="en-US"/>
            <a:t>Apply the P.A.S.S method </a:t>
          </a:r>
        </a:p>
      </dgm:t>
    </dgm:pt>
    <dgm:pt modelId="{5CA1DE0E-E024-4A56-B964-F074CBF2F7CF}" type="parTrans" cxnId="{53D2E6D6-3ACF-45E8-88F6-15009BC8FCB9}">
      <dgm:prSet/>
      <dgm:spPr/>
      <dgm:t>
        <a:bodyPr/>
        <a:lstStyle/>
        <a:p>
          <a:endParaRPr lang="en-US"/>
        </a:p>
      </dgm:t>
    </dgm:pt>
    <dgm:pt modelId="{6B8FDC86-8691-40E1-ABC3-5D6C257AB0C5}" type="sibTrans" cxnId="{53D2E6D6-3ACF-45E8-88F6-15009BC8FCB9}">
      <dgm:prSet/>
      <dgm:spPr/>
      <dgm:t>
        <a:bodyPr/>
        <a:lstStyle/>
        <a:p>
          <a:endParaRPr lang="en-US"/>
        </a:p>
      </dgm:t>
    </dgm:pt>
    <dgm:pt modelId="{5211F0D7-853E-4295-A285-3E6A65072DC7}" type="pres">
      <dgm:prSet presAssocID="{B68EC87D-E58D-4613-B6B7-8C6A7093285C}" presName="vert0" presStyleCnt="0">
        <dgm:presLayoutVars>
          <dgm:dir/>
          <dgm:animOne val="branch"/>
          <dgm:animLvl val="lvl"/>
        </dgm:presLayoutVars>
      </dgm:prSet>
      <dgm:spPr/>
    </dgm:pt>
    <dgm:pt modelId="{45C40B29-FAF7-45B2-AA54-96A2FBB5195E}" type="pres">
      <dgm:prSet presAssocID="{C14122FA-D4BB-4CB2-B747-79A2C6B0F865}" presName="thickLine" presStyleLbl="alignNode1" presStyleIdx="0" presStyleCnt="11"/>
      <dgm:spPr/>
    </dgm:pt>
    <dgm:pt modelId="{318F28D5-5B03-498F-BA45-EE450833914C}" type="pres">
      <dgm:prSet presAssocID="{C14122FA-D4BB-4CB2-B747-79A2C6B0F865}" presName="horz1" presStyleCnt="0"/>
      <dgm:spPr/>
    </dgm:pt>
    <dgm:pt modelId="{A1C039A3-E7AD-484A-BFA2-79D36671A6BD}" type="pres">
      <dgm:prSet presAssocID="{C14122FA-D4BB-4CB2-B747-79A2C6B0F865}" presName="tx1" presStyleLbl="revTx" presStyleIdx="0" presStyleCnt="11"/>
      <dgm:spPr/>
    </dgm:pt>
    <dgm:pt modelId="{0776F1F8-E9A0-40E5-A2F0-70ED155639F1}" type="pres">
      <dgm:prSet presAssocID="{C14122FA-D4BB-4CB2-B747-79A2C6B0F865}" presName="vert1" presStyleCnt="0"/>
      <dgm:spPr/>
    </dgm:pt>
    <dgm:pt modelId="{B9B2884B-4C2F-4AE4-90AD-96562AB10204}" type="pres">
      <dgm:prSet presAssocID="{8343E49C-5A31-4B65-98B4-A309B3E39C23}" presName="thickLine" presStyleLbl="alignNode1" presStyleIdx="1" presStyleCnt="11"/>
      <dgm:spPr/>
    </dgm:pt>
    <dgm:pt modelId="{E098D879-C99E-461A-9C3D-0237EA015BCC}" type="pres">
      <dgm:prSet presAssocID="{8343E49C-5A31-4B65-98B4-A309B3E39C23}" presName="horz1" presStyleCnt="0"/>
      <dgm:spPr/>
    </dgm:pt>
    <dgm:pt modelId="{872893B6-B1C3-4F9C-9A0C-495217E26FD5}" type="pres">
      <dgm:prSet presAssocID="{8343E49C-5A31-4B65-98B4-A309B3E39C23}" presName="tx1" presStyleLbl="revTx" presStyleIdx="1" presStyleCnt="11"/>
      <dgm:spPr/>
    </dgm:pt>
    <dgm:pt modelId="{588A8247-5039-4249-966F-88726B219CE8}" type="pres">
      <dgm:prSet presAssocID="{8343E49C-5A31-4B65-98B4-A309B3E39C23}" presName="vert1" presStyleCnt="0"/>
      <dgm:spPr/>
    </dgm:pt>
    <dgm:pt modelId="{A887DEB8-4200-4907-9587-3F64E52BF170}" type="pres">
      <dgm:prSet presAssocID="{DB61703C-4535-405C-92EB-FA3D283DB4EF}" presName="thickLine" presStyleLbl="alignNode1" presStyleIdx="2" presStyleCnt="11"/>
      <dgm:spPr/>
    </dgm:pt>
    <dgm:pt modelId="{6D24A1DF-DFB5-43A1-B80D-DA2BC2AC3F66}" type="pres">
      <dgm:prSet presAssocID="{DB61703C-4535-405C-92EB-FA3D283DB4EF}" presName="horz1" presStyleCnt="0"/>
      <dgm:spPr/>
    </dgm:pt>
    <dgm:pt modelId="{259F5E39-56BE-4FAA-B9AF-6AC222172820}" type="pres">
      <dgm:prSet presAssocID="{DB61703C-4535-405C-92EB-FA3D283DB4EF}" presName="tx1" presStyleLbl="revTx" presStyleIdx="2" presStyleCnt="11"/>
      <dgm:spPr/>
    </dgm:pt>
    <dgm:pt modelId="{9DE71202-A71D-4041-9AF1-8BCA6E60CE7A}" type="pres">
      <dgm:prSet presAssocID="{DB61703C-4535-405C-92EB-FA3D283DB4EF}" presName="vert1" presStyleCnt="0"/>
      <dgm:spPr/>
    </dgm:pt>
    <dgm:pt modelId="{ABFB9D61-16CF-4F6D-A02B-FE174CF6CD22}" type="pres">
      <dgm:prSet presAssocID="{179BA005-10EC-474E-8AD8-04B6405803D8}" presName="thickLine" presStyleLbl="alignNode1" presStyleIdx="3" presStyleCnt="11"/>
      <dgm:spPr/>
    </dgm:pt>
    <dgm:pt modelId="{132ED4C6-15D0-4F7A-BDE4-0BFD9604089D}" type="pres">
      <dgm:prSet presAssocID="{179BA005-10EC-474E-8AD8-04B6405803D8}" presName="horz1" presStyleCnt="0"/>
      <dgm:spPr/>
    </dgm:pt>
    <dgm:pt modelId="{2EF7F1C9-68BB-43D2-A258-206E2EBB7EA9}" type="pres">
      <dgm:prSet presAssocID="{179BA005-10EC-474E-8AD8-04B6405803D8}" presName="tx1" presStyleLbl="revTx" presStyleIdx="3" presStyleCnt="11"/>
      <dgm:spPr/>
    </dgm:pt>
    <dgm:pt modelId="{D929E139-BFED-4E40-A26A-FE27DA6926F2}" type="pres">
      <dgm:prSet presAssocID="{179BA005-10EC-474E-8AD8-04B6405803D8}" presName="vert1" presStyleCnt="0"/>
      <dgm:spPr/>
    </dgm:pt>
    <dgm:pt modelId="{79C87993-783B-4FE3-B6EB-DD01C037CDD3}" type="pres">
      <dgm:prSet presAssocID="{F54AFCD6-6E42-4D20-9C01-E291443DB1B7}" presName="thickLine" presStyleLbl="alignNode1" presStyleIdx="4" presStyleCnt="11"/>
      <dgm:spPr/>
    </dgm:pt>
    <dgm:pt modelId="{840DE567-B425-4259-B1CE-7B8470E9546E}" type="pres">
      <dgm:prSet presAssocID="{F54AFCD6-6E42-4D20-9C01-E291443DB1B7}" presName="horz1" presStyleCnt="0"/>
      <dgm:spPr/>
    </dgm:pt>
    <dgm:pt modelId="{AE4BDFD8-E1F2-4548-9961-3466CE9B8B2F}" type="pres">
      <dgm:prSet presAssocID="{F54AFCD6-6E42-4D20-9C01-E291443DB1B7}" presName="tx1" presStyleLbl="revTx" presStyleIdx="4" presStyleCnt="11"/>
      <dgm:spPr/>
    </dgm:pt>
    <dgm:pt modelId="{755B51A6-7DB9-4344-88BD-6F9A2D0C5AEF}" type="pres">
      <dgm:prSet presAssocID="{F54AFCD6-6E42-4D20-9C01-E291443DB1B7}" presName="vert1" presStyleCnt="0"/>
      <dgm:spPr/>
    </dgm:pt>
    <dgm:pt modelId="{38CF2A19-779B-4575-BFF4-AFB093581970}" type="pres">
      <dgm:prSet presAssocID="{4302420B-55B6-43C3-95FA-53426DD5EAD2}" presName="thickLine" presStyleLbl="alignNode1" presStyleIdx="5" presStyleCnt="11"/>
      <dgm:spPr/>
    </dgm:pt>
    <dgm:pt modelId="{60266006-DB43-4702-AE36-6C57B744DB65}" type="pres">
      <dgm:prSet presAssocID="{4302420B-55B6-43C3-95FA-53426DD5EAD2}" presName="horz1" presStyleCnt="0"/>
      <dgm:spPr/>
    </dgm:pt>
    <dgm:pt modelId="{340300D2-0340-4FE3-8D0D-A97A9C9C4393}" type="pres">
      <dgm:prSet presAssocID="{4302420B-55B6-43C3-95FA-53426DD5EAD2}" presName="tx1" presStyleLbl="revTx" presStyleIdx="5" presStyleCnt="11"/>
      <dgm:spPr/>
    </dgm:pt>
    <dgm:pt modelId="{3EED771B-4FF0-432E-BCC7-CF473B1DBEC4}" type="pres">
      <dgm:prSet presAssocID="{4302420B-55B6-43C3-95FA-53426DD5EAD2}" presName="vert1" presStyleCnt="0"/>
      <dgm:spPr/>
    </dgm:pt>
    <dgm:pt modelId="{5590F0D6-2119-4F16-BE47-7691F7A0E676}" type="pres">
      <dgm:prSet presAssocID="{C2DA804C-2F73-4193-A5B2-4D92AD810110}" presName="thickLine" presStyleLbl="alignNode1" presStyleIdx="6" presStyleCnt="11"/>
      <dgm:spPr/>
    </dgm:pt>
    <dgm:pt modelId="{3FFD50A8-8F40-42CB-9988-5A6A299240C8}" type="pres">
      <dgm:prSet presAssocID="{C2DA804C-2F73-4193-A5B2-4D92AD810110}" presName="horz1" presStyleCnt="0"/>
      <dgm:spPr/>
    </dgm:pt>
    <dgm:pt modelId="{2FACA57A-685C-499C-A0CF-A76EF81F66CE}" type="pres">
      <dgm:prSet presAssocID="{C2DA804C-2F73-4193-A5B2-4D92AD810110}" presName="tx1" presStyleLbl="revTx" presStyleIdx="6" presStyleCnt="11"/>
      <dgm:spPr/>
    </dgm:pt>
    <dgm:pt modelId="{F0A39664-5D5B-4B7B-85C3-4BB87DD9216A}" type="pres">
      <dgm:prSet presAssocID="{C2DA804C-2F73-4193-A5B2-4D92AD810110}" presName="vert1" presStyleCnt="0"/>
      <dgm:spPr/>
    </dgm:pt>
    <dgm:pt modelId="{5B116E9C-E264-4724-9D0D-467333903E5A}" type="pres">
      <dgm:prSet presAssocID="{768E37F5-7410-4491-82E7-1A456ABD6DA1}" presName="thickLine" presStyleLbl="alignNode1" presStyleIdx="7" presStyleCnt="11"/>
      <dgm:spPr/>
    </dgm:pt>
    <dgm:pt modelId="{BF467DBB-DFA4-4A76-BC5A-17878C47CC93}" type="pres">
      <dgm:prSet presAssocID="{768E37F5-7410-4491-82E7-1A456ABD6DA1}" presName="horz1" presStyleCnt="0"/>
      <dgm:spPr/>
    </dgm:pt>
    <dgm:pt modelId="{481D67FB-86F6-44D4-B13E-DFC382BAD0BB}" type="pres">
      <dgm:prSet presAssocID="{768E37F5-7410-4491-82E7-1A456ABD6DA1}" presName="tx1" presStyleLbl="revTx" presStyleIdx="7" presStyleCnt="11"/>
      <dgm:spPr/>
    </dgm:pt>
    <dgm:pt modelId="{56F0AC1C-4642-4746-BA60-BD33CF1A82D1}" type="pres">
      <dgm:prSet presAssocID="{768E37F5-7410-4491-82E7-1A456ABD6DA1}" presName="vert1" presStyleCnt="0"/>
      <dgm:spPr/>
    </dgm:pt>
    <dgm:pt modelId="{F9CB790D-845F-4185-BCA6-B70AEB3A2DCA}" type="pres">
      <dgm:prSet presAssocID="{9C0D5BF0-F1FF-46F4-94F1-BF390DCE144F}" presName="thickLine" presStyleLbl="alignNode1" presStyleIdx="8" presStyleCnt="11"/>
      <dgm:spPr/>
    </dgm:pt>
    <dgm:pt modelId="{6AEAD60F-90E1-4FAD-81E0-1787E2F7E096}" type="pres">
      <dgm:prSet presAssocID="{9C0D5BF0-F1FF-46F4-94F1-BF390DCE144F}" presName="horz1" presStyleCnt="0"/>
      <dgm:spPr/>
    </dgm:pt>
    <dgm:pt modelId="{FA0A7B73-DBEF-414A-AE0B-024354E59151}" type="pres">
      <dgm:prSet presAssocID="{9C0D5BF0-F1FF-46F4-94F1-BF390DCE144F}" presName="tx1" presStyleLbl="revTx" presStyleIdx="8" presStyleCnt="11"/>
      <dgm:spPr/>
    </dgm:pt>
    <dgm:pt modelId="{835153F9-42AE-4B3A-AE3D-BF1DE532C176}" type="pres">
      <dgm:prSet presAssocID="{9C0D5BF0-F1FF-46F4-94F1-BF390DCE144F}" presName="vert1" presStyleCnt="0"/>
      <dgm:spPr/>
    </dgm:pt>
    <dgm:pt modelId="{2E42DA59-F7AB-4752-9C18-E66BCAE29A87}" type="pres">
      <dgm:prSet presAssocID="{0DE1AE08-B9C7-4C95-9EA8-26FD2B39A131}" presName="thickLine" presStyleLbl="alignNode1" presStyleIdx="9" presStyleCnt="11"/>
      <dgm:spPr/>
    </dgm:pt>
    <dgm:pt modelId="{EE208C9A-DD1A-4B1C-B336-DBBAD7A94741}" type="pres">
      <dgm:prSet presAssocID="{0DE1AE08-B9C7-4C95-9EA8-26FD2B39A131}" presName="horz1" presStyleCnt="0"/>
      <dgm:spPr/>
    </dgm:pt>
    <dgm:pt modelId="{F7A783C4-4B5C-459E-857C-99EA0647DC4B}" type="pres">
      <dgm:prSet presAssocID="{0DE1AE08-B9C7-4C95-9EA8-26FD2B39A131}" presName="tx1" presStyleLbl="revTx" presStyleIdx="9" presStyleCnt="11"/>
      <dgm:spPr/>
    </dgm:pt>
    <dgm:pt modelId="{35963C97-016C-4460-88AB-AA3BE8CE48AE}" type="pres">
      <dgm:prSet presAssocID="{0DE1AE08-B9C7-4C95-9EA8-26FD2B39A131}" presName="vert1" presStyleCnt="0"/>
      <dgm:spPr/>
    </dgm:pt>
    <dgm:pt modelId="{30B36170-88E4-412E-AEB5-7E741E080543}" type="pres">
      <dgm:prSet presAssocID="{467DCF27-DDA9-4024-BC0D-A90FBFD66358}" presName="thickLine" presStyleLbl="alignNode1" presStyleIdx="10" presStyleCnt="11"/>
      <dgm:spPr/>
    </dgm:pt>
    <dgm:pt modelId="{FAFFEFB4-046D-4C80-84DB-48EDFE3F5D11}" type="pres">
      <dgm:prSet presAssocID="{467DCF27-DDA9-4024-BC0D-A90FBFD66358}" presName="horz1" presStyleCnt="0"/>
      <dgm:spPr/>
    </dgm:pt>
    <dgm:pt modelId="{AA4772FA-DE3B-4E38-886E-C9AC3EA026A5}" type="pres">
      <dgm:prSet presAssocID="{467DCF27-DDA9-4024-BC0D-A90FBFD66358}" presName="tx1" presStyleLbl="revTx" presStyleIdx="10" presStyleCnt="11"/>
      <dgm:spPr/>
    </dgm:pt>
    <dgm:pt modelId="{ABDE1AC1-20F8-410F-9EDA-2E2978CC2979}" type="pres">
      <dgm:prSet presAssocID="{467DCF27-DDA9-4024-BC0D-A90FBFD66358}" presName="vert1" presStyleCnt="0"/>
      <dgm:spPr/>
    </dgm:pt>
  </dgm:ptLst>
  <dgm:cxnLst>
    <dgm:cxn modelId="{63461F11-AE5C-4645-A132-16CA354D3D8B}" type="presOf" srcId="{467DCF27-DDA9-4024-BC0D-A90FBFD66358}" destId="{AA4772FA-DE3B-4E38-886E-C9AC3EA026A5}" srcOrd="0" destOrd="0" presId="urn:microsoft.com/office/officeart/2008/layout/LinedList"/>
    <dgm:cxn modelId="{074B6216-76DA-4CB9-B865-028479934DBD}" type="presOf" srcId="{B68EC87D-E58D-4613-B6B7-8C6A7093285C}" destId="{5211F0D7-853E-4295-A285-3E6A65072DC7}" srcOrd="0" destOrd="0" presId="urn:microsoft.com/office/officeart/2008/layout/LinedList"/>
    <dgm:cxn modelId="{EFB6DE1A-5C3B-477E-86C6-DF876DBE7CC3}" srcId="{B68EC87D-E58D-4613-B6B7-8C6A7093285C}" destId="{179BA005-10EC-474E-8AD8-04B6405803D8}" srcOrd="3" destOrd="0" parTransId="{9ACD58FD-2531-4615-9204-EB5AAFAEB10B}" sibTransId="{7DDF111D-EF40-41D2-B5D0-1148516394BC}"/>
    <dgm:cxn modelId="{43E19730-3A09-4928-9876-51055B993048}" type="presOf" srcId="{179BA005-10EC-474E-8AD8-04B6405803D8}" destId="{2EF7F1C9-68BB-43D2-A258-206E2EBB7EA9}" srcOrd="0" destOrd="0" presId="urn:microsoft.com/office/officeart/2008/layout/LinedList"/>
    <dgm:cxn modelId="{0EFD7C35-6D3B-489B-BCDA-FEC90B9DA1FA}" srcId="{B68EC87D-E58D-4613-B6B7-8C6A7093285C}" destId="{4302420B-55B6-43C3-95FA-53426DD5EAD2}" srcOrd="5" destOrd="0" parTransId="{BE034CF8-2CD0-412B-9FFD-CAB0FB0405C3}" sibTransId="{B6D51055-693E-49C4-B3DD-B3E27144A490}"/>
    <dgm:cxn modelId="{ECDC7D35-9D3D-4494-8FCC-7B24E274811E}" srcId="{B68EC87D-E58D-4613-B6B7-8C6A7093285C}" destId="{9C0D5BF0-F1FF-46F4-94F1-BF390DCE144F}" srcOrd="8" destOrd="0" parTransId="{F54C1E26-7425-470E-8140-165BECB13C2D}" sibTransId="{81C73D84-CD66-482A-BF79-189E923CE4E5}"/>
    <dgm:cxn modelId="{E24E035E-43CC-4AA7-B40A-221198B2CFE4}" type="presOf" srcId="{DB61703C-4535-405C-92EB-FA3D283DB4EF}" destId="{259F5E39-56BE-4FAA-B9AF-6AC222172820}" srcOrd="0" destOrd="0" presId="urn:microsoft.com/office/officeart/2008/layout/LinedList"/>
    <dgm:cxn modelId="{31F18A6A-B30B-4985-9034-69D822A9FB01}" srcId="{B68EC87D-E58D-4613-B6B7-8C6A7093285C}" destId="{DB61703C-4535-405C-92EB-FA3D283DB4EF}" srcOrd="2" destOrd="0" parTransId="{99EBDDC2-1A03-45A1-A747-F4280CB3CCBA}" sibTransId="{9CD35EFE-3EDA-4D54-A619-6D38C2FECF11}"/>
    <dgm:cxn modelId="{4D7DE057-14D3-453D-8921-07053E56DFF9}" type="presOf" srcId="{F54AFCD6-6E42-4D20-9C01-E291443DB1B7}" destId="{AE4BDFD8-E1F2-4548-9961-3466CE9B8B2F}" srcOrd="0" destOrd="0" presId="urn:microsoft.com/office/officeart/2008/layout/LinedList"/>
    <dgm:cxn modelId="{65B2E158-FFDB-457B-B133-5A1B650272DB}" srcId="{B68EC87D-E58D-4613-B6B7-8C6A7093285C}" destId="{768E37F5-7410-4491-82E7-1A456ABD6DA1}" srcOrd="7" destOrd="0" parTransId="{2F25F30C-916C-400B-9D66-D8B22F6EB771}" sibTransId="{590BC059-19F2-4EF5-B37C-0ED65544E53C}"/>
    <dgm:cxn modelId="{2598168D-5227-478E-9C40-0B33A90C1C79}" srcId="{B68EC87D-E58D-4613-B6B7-8C6A7093285C}" destId="{C2DA804C-2F73-4193-A5B2-4D92AD810110}" srcOrd="6" destOrd="0" parTransId="{80D29B74-974E-4492-BEEE-F98EA9A5BB09}" sibTransId="{8984D171-44FC-4831-B016-C93252DA2904}"/>
    <dgm:cxn modelId="{C82EAB8E-7067-44DE-BFF8-86DF6DED6741}" srcId="{B68EC87D-E58D-4613-B6B7-8C6A7093285C}" destId="{0DE1AE08-B9C7-4C95-9EA8-26FD2B39A131}" srcOrd="9" destOrd="0" parTransId="{2D6B49B7-C9EC-48C8-937E-136569464B4A}" sibTransId="{A7E1992C-E5A7-4F6A-A629-49E24238BCE5}"/>
    <dgm:cxn modelId="{B43E6094-DA38-4ED5-A24E-BED1D6FCB6EF}" type="presOf" srcId="{8343E49C-5A31-4B65-98B4-A309B3E39C23}" destId="{872893B6-B1C3-4F9C-9A0C-495217E26FD5}" srcOrd="0" destOrd="0" presId="urn:microsoft.com/office/officeart/2008/layout/LinedList"/>
    <dgm:cxn modelId="{2277A296-CFC4-40BA-B5F4-DD4E8280100E}" type="presOf" srcId="{C14122FA-D4BB-4CB2-B747-79A2C6B0F865}" destId="{A1C039A3-E7AD-484A-BFA2-79D36671A6BD}" srcOrd="0" destOrd="0" presId="urn:microsoft.com/office/officeart/2008/layout/LinedList"/>
    <dgm:cxn modelId="{FB005298-817C-441F-ABD7-061E2E5F21E2}" type="presOf" srcId="{768E37F5-7410-4491-82E7-1A456ABD6DA1}" destId="{481D67FB-86F6-44D4-B13E-DFC382BAD0BB}" srcOrd="0" destOrd="0" presId="urn:microsoft.com/office/officeart/2008/layout/LinedList"/>
    <dgm:cxn modelId="{C12A8A9B-D5C1-48AF-9A06-A3713A98F878}" type="presOf" srcId="{0DE1AE08-B9C7-4C95-9EA8-26FD2B39A131}" destId="{F7A783C4-4B5C-459E-857C-99EA0647DC4B}" srcOrd="0" destOrd="0" presId="urn:microsoft.com/office/officeart/2008/layout/LinedList"/>
    <dgm:cxn modelId="{B255AC9D-10C5-4432-B7BE-608E8DD586A3}" srcId="{B68EC87D-E58D-4613-B6B7-8C6A7093285C}" destId="{F54AFCD6-6E42-4D20-9C01-E291443DB1B7}" srcOrd="4" destOrd="0" parTransId="{6F0FE624-F5C5-4D9D-BA15-7283521F3FFC}" sibTransId="{DA389DCF-77E9-4DFE-B4C5-461ECDD8D28F}"/>
    <dgm:cxn modelId="{CC1ED3CD-39FB-419A-A43D-FD23221663CE}" type="presOf" srcId="{9C0D5BF0-F1FF-46F4-94F1-BF390DCE144F}" destId="{FA0A7B73-DBEF-414A-AE0B-024354E59151}" srcOrd="0" destOrd="0" presId="urn:microsoft.com/office/officeart/2008/layout/LinedList"/>
    <dgm:cxn modelId="{53D2E6D6-3ACF-45E8-88F6-15009BC8FCB9}" srcId="{B68EC87D-E58D-4613-B6B7-8C6A7093285C}" destId="{467DCF27-DDA9-4024-BC0D-A90FBFD66358}" srcOrd="10" destOrd="0" parTransId="{5CA1DE0E-E024-4A56-B964-F074CBF2F7CF}" sibTransId="{6B8FDC86-8691-40E1-ABC3-5D6C257AB0C5}"/>
    <dgm:cxn modelId="{3247C9DB-30F5-4D7F-9728-8DFE42EF7481}" srcId="{B68EC87D-E58D-4613-B6B7-8C6A7093285C}" destId="{C14122FA-D4BB-4CB2-B747-79A2C6B0F865}" srcOrd="0" destOrd="0" parTransId="{F4057035-BBBF-4517-BF75-A561C47AAF49}" sibTransId="{52839EE9-C290-46F0-B677-DD461AD0C5EA}"/>
    <dgm:cxn modelId="{5F5FE9E1-3ACF-479D-AE60-8432BF75A090}" srcId="{B68EC87D-E58D-4613-B6B7-8C6A7093285C}" destId="{8343E49C-5A31-4B65-98B4-A309B3E39C23}" srcOrd="1" destOrd="0" parTransId="{B336B0FA-9275-4473-9EB3-490204FD71EE}" sibTransId="{4029DF5D-2501-4C05-8672-D414B60E5550}"/>
    <dgm:cxn modelId="{553474F3-EDC1-4C17-81A5-5A334D1E8E2B}" type="presOf" srcId="{4302420B-55B6-43C3-95FA-53426DD5EAD2}" destId="{340300D2-0340-4FE3-8D0D-A97A9C9C4393}" srcOrd="0" destOrd="0" presId="urn:microsoft.com/office/officeart/2008/layout/LinedList"/>
    <dgm:cxn modelId="{44D770FF-C3B2-4D06-A62A-5E9D84D89270}" type="presOf" srcId="{C2DA804C-2F73-4193-A5B2-4D92AD810110}" destId="{2FACA57A-685C-499C-A0CF-A76EF81F66CE}" srcOrd="0" destOrd="0" presId="urn:microsoft.com/office/officeart/2008/layout/LinedList"/>
    <dgm:cxn modelId="{1E97518C-23D2-49C6-8EFE-458FD1FA6DAA}" type="presParOf" srcId="{5211F0D7-853E-4295-A285-3E6A65072DC7}" destId="{45C40B29-FAF7-45B2-AA54-96A2FBB5195E}" srcOrd="0" destOrd="0" presId="urn:microsoft.com/office/officeart/2008/layout/LinedList"/>
    <dgm:cxn modelId="{B3DD6BE3-C25A-4745-94F6-E40BA3ECB52A}" type="presParOf" srcId="{5211F0D7-853E-4295-A285-3E6A65072DC7}" destId="{318F28D5-5B03-498F-BA45-EE450833914C}" srcOrd="1" destOrd="0" presId="urn:microsoft.com/office/officeart/2008/layout/LinedList"/>
    <dgm:cxn modelId="{CBF21C0A-0556-4EED-8A9D-FB73599559A8}" type="presParOf" srcId="{318F28D5-5B03-498F-BA45-EE450833914C}" destId="{A1C039A3-E7AD-484A-BFA2-79D36671A6BD}" srcOrd="0" destOrd="0" presId="urn:microsoft.com/office/officeart/2008/layout/LinedList"/>
    <dgm:cxn modelId="{F334878C-ECDF-4001-96A7-6A096B71ACEE}" type="presParOf" srcId="{318F28D5-5B03-498F-BA45-EE450833914C}" destId="{0776F1F8-E9A0-40E5-A2F0-70ED155639F1}" srcOrd="1" destOrd="0" presId="urn:microsoft.com/office/officeart/2008/layout/LinedList"/>
    <dgm:cxn modelId="{8ACC9697-8D68-4CB5-9BE6-85B18008CF3A}" type="presParOf" srcId="{5211F0D7-853E-4295-A285-3E6A65072DC7}" destId="{B9B2884B-4C2F-4AE4-90AD-96562AB10204}" srcOrd="2" destOrd="0" presId="urn:microsoft.com/office/officeart/2008/layout/LinedList"/>
    <dgm:cxn modelId="{AF744220-1FEB-45F9-994E-1EAA0155D4DC}" type="presParOf" srcId="{5211F0D7-853E-4295-A285-3E6A65072DC7}" destId="{E098D879-C99E-461A-9C3D-0237EA015BCC}" srcOrd="3" destOrd="0" presId="urn:microsoft.com/office/officeart/2008/layout/LinedList"/>
    <dgm:cxn modelId="{620A62D9-698A-40EC-A16E-0987B8AA2F2F}" type="presParOf" srcId="{E098D879-C99E-461A-9C3D-0237EA015BCC}" destId="{872893B6-B1C3-4F9C-9A0C-495217E26FD5}" srcOrd="0" destOrd="0" presId="urn:microsoft.com/office/officeart/2008/layout/LinedList"/>
    <dgm:cxn modelId="{FA764EDC-6431-4343-B9D0-42F14F139902}" type="presParOf" srcId="{E098D879-C99E-461A-9C3D-0237EA015BCC}" destId="{588A8247-5039-4249-966F-88726B219CE8}" srcOrd="1" destOrd="0" presId="urn:microsoft.com/office/officeart/2008/layout/LinedList"/>
    <dgm:cxn modelId="{752CB2AD-F573-4B12-943A-81B3F8DF3B82}" type="presParOf" srcId="{5211F0D7-853E-4295-A285-3E6A65072DC7}" destId="{A887DEB8-4200-4907-9587-3F64E52BF170}" srcOrd="4" destOrd="0" presId="urn:microsoft.com/office/officeart/2008/layout/LinedList"/>
    <dgm:cxn modelId="{B8EB3BF2-815B-4585-92D9-20280801CE24}" type="presParOf" srcId="{5211F0D7-853E-4295-A285-3E6A65072DC7}" destId="{6D24A1DF-DFB5-43A1-B80D-DA2BC2AC3F66}" srcOrd="5" destOrd="0" presId="urn:microsoft.com/office/officeart/2008/layout/LinedList"/>
    <dgm:cxn modelId="{B096B805-D68D-4FD0-922F-3F703919A21B}" type="presParOf" srcId="{6D24A1DF-DFB5-43A1-B80D-DA2BC2AC3F66}" destId="{259F5E39-56BE-4FAA-B9AF-6AC222172820}" srcOrd="0" destOrd="0" presId="urn:microsoft.com/office/officeart/2008/layout/LinedList"/>
    <dgm:cxn modelId="{CDBF10E3-7AF7-4BD1-96D0-3AA3E46394C6}" type="presParOf" srcId="{6D24A1DF-DFB5-43A1-B80D-DA2BC2AC3F66}" destId="{9DE71202-A71D-4041-9AF1-8BCA6E60CE7A}" srcOrd="1" destOrd="0" presId="urn:microsoft.com/office/officeart/2008/layout/LinedList"/>
    <dgm:cxn modelId="{D2CB50B7-4068-446D-8518-9D86CE179B6E}" type="presParOf" srcId="{5211F0D7-853E-4295-A285-3E6A65072DC7}" destId="{ABFB9D61-16CF-4F6D-A02B-FE174CF6CD22}" srcOrd="6" destOrd="0" presId="urn:microsoft.com/office/officeart/2008/layout/LinedList"/>
    <dgm:cxn modelId="{5BFF69C6-891D-43E1-8287-E1E1DA3E0CFF}" type="presParOf" srcId="{5211F0D7-853E-4295-A285-3E6A65072DC7}" destId="{132ED4C6-15D0-4F7A-BDE4-0BFD9604089D}" srcOrd="7" destOrd="0" presId="urn:microsoft.com/office/officeart/2008/layout/LinedList"/>
    <dgm:cxn modelId="{6C09F98D-B1BC-4D56-B919-BA5F4E92A865}" type="presParOf" srcId="{132ED4C6-15D0-4F7A-BDE4-0BFD9604089D}" destId="{2EF7F1C9-68BB-43D2-A258-206E2EBB7EA9}" srcOrd="0" destOrd="0" presId="urn:microsoft.com/office/officeart/2008/layout/LinedList"/>
    <dgm:cxn modelId="{1DAE3EC8-5239-4CED-AB8F-980CDDAF6DCA}" type="presParOf" srcId="{132ED4C6-15D0-4F7A-BDE4-0BFD9604089D}" destId="{D929E139-BFED-4E40-A26A-FE27DA6926F2}" srcOrd="1" destOrd="0" presId="urn:microsoft.com/office/officeart/2008/layout/LinedList"/>
    <dgm:cxn modelId="{0C018008-76D2-4FB9-AAC2-6757C271F744}" type="presParOf" srcId="{5211F0D7-853E-4295-A285-3E6A65072DC7}" destId="{79C87993-783B-4FE3-B6EB-DD01C037CDD3}" srcOrd="8" destOrd="0" presId="urn:microsoft.com/office/officeart/2008/layout/LinedList"/>
    <dgm:cxn modelId="{B5402948-A37D-4819-A42E-32A4D806CC17}" type="presParOf" srcId="{5211F0D7-853E-4295-A285-3E6A65072DC7}" destId="{840DE567-B425-4259-B1CE-7B8470E9546E}" srcOrd="9" destOrd="0" presId="urn:microsoft.com/office/officeart/2008/layout/LinedList"/>
    <dgm:cxn modelId="{FF20730A-5FA2-49CB-82DF-CBEFC68200A6}" type="presParOf" srcId="{840DE567-B425-4259-B1CE-7B8470E9546E}" destId="{AE4BDFD8-E1F2-4548-9961-3466CE9B8B2F}" srcOrd="0" destOrd="0" presId="urn:microsoft.com/office/officeart/2008/layout/LinedList"/>
    <dgm:cxn modelId="{9548FA5A-ECE5-42C5-BD1B-3790E311BCD3}" type="presParOf" srcId="{840DE567-B425-4259-B1CE-7B8470E9546E}" destId="{755B51A6-7DB9-4344-88BD-6F9A2D0C5AEF}" srcOrd="1" destOrd="0" presId="urn:microsoft.com/office/officeart/2008/layout/LinedList"/>
    <dgm:cxn modelId="{4464B0A9-B1D7-4DB7-8633-FA58E4A5CDE2}" type="presParOf" srcId="{5211F0D7-853E-4295-A285-3E6A65072DC7}" destId="{38CF2A19-779B-4575-BFF4-AFB093581970}" srcOrd="10" destOrd="0" presId="urn:microsoft.com/office/officeart/2008/layout/LinedList"/>
    <dgm:cxn modelId="{85C2DFF7-5BD9-4BED-B05D-1445CE12CE24}" type="presParOf" srcId="{5211F0D7-853E-4295-A285-3E6A65072DC7}" destId="{60266006-DB43-4702-AE36-6C57B744DB65}" srcOrd="11" destOrd="0" presId="urn:microsoft.com/office/officeart/2008/layout/LinedList"/>
    <dgm:cxn modelId="{9CF420F2-80B1-4DB5-8778-C868147C5BE1}" type="presParOf" srcId="{60266006-DB43-4702-AE36-6C57B744DB65}" destId="{340300D2-0340-4FE3-8D0D-A97A9C9C4393}" srcOrd="0" destOrd="0" presId="urn:microsoft.com/office/officeart/2008/layout/LinedList"/>
    <dgm:cxn modelId="{BAA9E51E-1071-4A5A-8863-9CD5A3F80A9F}" type="presParOf" srcId="{60266006-DB43-4702-AE36-6C57B744DB65}" destId="{3EED771B-4FF0-432E-BCC7-CF473B1DBEC4}" srcOrd="1" destOrd="0" presId="urn:microsoft.com/office/officeart/2008/layout/LinedList"/>
    <dgm:cxn modelId="{E1B5AB93-2B72-439C-A3DC-BF41CFBEC8A7}" type="presParOf" srcId="{5211F0D7-853E-4295-A285-3E6A65072DC7}" destId="{5590F0D6-2119-4F16-BE47-7691F7A0E676}" srcOrd="12" destOrd="0" presId="urn:microsoft.com/office/officeart/2008/layout/LinedList"/>
    <dgm:cxn modelId="{1401B510-4ECF-414C-8560-73C5F07E6760}" type="presParOf" srcId="{5211F0D7-853E-4295-A285-3E6A65072DC7}" destId="{3FFD50A8-8F40-42CB-9988-5A6A299240C8}" srcOrd="13" destOrd="0" presId="urn:microsoft.com/office/officeart/2008/layout/LinedList"/>
    <dgm:cxn modelId="{548CA064-6C9A-4BC7-83CD-C6D423A8B62B}" type="presParOf" srcId="{3FFD50A8-8F40-42CB-9988-5A6A299240C8}" destId="{2FACA57A-685C-499C-A0CF-A76EF81F66CE}" srcOrd="0" destOrd="0" presId="urn:microsoft.com/office/officeart/2008/layout/LinedList"/>
    <dgm:cxn modelId="{9D94B8EE-9EAE-492C-BEAD-1CF8ED271A4C}" type="presParOf" srcId="{3FFD50A8-8F40-42CB-9988-5A6A299240C8}" destId="{F0A39664-5D5B-4B7B-85C3-4BB87DD9216A}" srcOrd="1" destOrd="0" presId="urn:microsoft.com/office/officeart/2008/layout/LinedList"/>
    <dgm:cxn modelId="{E0B830B9-75D4-4BCC-8BA7-B77965D4C89E}" type="presParOf" srcId="{5211F0D7-853E-4295-A285-3E6A65072DC7}" destId="{5B116E9C-E264-4724-9D0D-467333903E5A}" srcOrd="14" destOrd="0" presId="urn:microsoft.com/office/officeart/2008/layout/LinedList"/>
    <dgm:cxn modelId="{782DC277-031A-4588-9FB1-E9DC53F81BE0}" type="presParOf" srcId="{5211F0D7-853E-4295-A285-3E6A65072DC7}" destId="{BF467DBB-DFA4-4A76-BC5A-17878C47CC93}" srcOrd="15" destOrd="0" presId="urn:microsoft.com/office/officeart/2008/layout/LinedList"/>
    <dgm:cxn modelId="{604136BC-4FCE-48AD-847F-12AEDF2A7C86}" type="presParOf" srcId="{BF467DBB-DFA4-4A76-BC5A-17878C47CC93}" destId="{481D67FB-86F6-44D4-B13E-DFC382BAD0BB}" srcOrd="0" destOrd="0" presId="urn:microsoft.com/office/officeart/2008/layout/LinedList"/>
    <dgm:cxn modelId="{B37089C8-6A63-4A7E-A659-A9E26901C887}" type="presParOf" srcId="{BF467DBB-DFA4-4A76-BC5A-17878C47CC93}" destId="{56F0AC1C-4642-4746-BA60-BD33CF1A82D1}" srcOrd="1" destOrd="0" presId="urn:microsoft.com/office/officeart/2008/layout/LinedList"/>
    <dgm:cxn modelId="{2FAF1121-119F-4818-80B7-18AC980575DE}" type="presParOf" srcId="{5211F0D7-853E-4295-A285-3E6A65072DC7}" destId="{F9CB790D-845F-4185-BCA6-B70AEB3A2DCA}" srcOrd="16" destOrd="0" presId="urn:microsoft.com/office/officeart/2008/layout/LinedList"/>
    <dgm:cxn modelId="{E1DBB012-A0AC-469A-988B-27D9CFAA2E23}" type="presParOf" srcId="{5211F0D7-853E-4295-A285-3E6A65072DC7}" destId="{6AEAD60F-90E1-4FAD-81E0-1787E2F7E096}" srcOrd="17" destOrd="0" presId="urn:microsoft.com/office/officeart/2008/layout/LinedList"/>
    <dgm:cxn modelId="{9A63921C-E426-4EFB-90E4-48B8F81F7AB1}" type="presParOf" srcId="{6AEAD60F-90E1-4FAD-81E0-1787E2F7E096}" destId="{FA0A7B73-DBEF-414A-AE0B-024354E59151}" srcOrd="0" destOrd="0" presId="urn:microsoft.com/office/officeart/2008/layout/LinedList"/>
    <dgm:cxn modelId="{A59FE6B0-8707-4CF9-A087-B17F9D06F326}" type="presParOf" srcId="{6AEAD60F-90E1-4FAD-81E0-1787E2F7E096}" destId="{835153F9-42AE-4B3A-AE3D-BF1DE532C176}" srcOrd="1" destOrd="0" presId="urn:microsoft.com/office/officeart/2008/layout/LinedList"/>
    <dgm:cxn modelId="{AE5D14BD-605E-47CA-B4A5-57BF6BF206E3}" type="presParOf" srcId="{5211F0D7-853E-4295-A285-3E6A65072DC7}" destId="{2E42DA59-F7AB-4752-9C18-E66BCAE29A87}" srcOrd="18" destOrd="0" presId="urn:microsoft.com/office/officeart/2008/layout/LinedList"/>
    <dgm:cxn modelId="{CAFAFE2F-AB03-4845-8765-AD705BE2BB07}" type="presParOf" srcId="{5211F0D7-853E-4295-A285-3E6A65072DC7}" destId="{EE208C9A-DD1A-4B1C-B336-DBBAD7A94741}" srcOrd="19" destOrd="0" presId="urn:microsoft.com/office/officeart/2008/layout/LinedList"/>
    <dgm:cxn modelId="{8322903A-7BDA-40E7-9518-6B5FF4B631DB}" type="presParOf" srcId="{EE208C9A-DD1A-4B1C-B336-DBBAD7A94741}" destId="{F7A783C4-4B5C-459E-857C-99EA0647DC4B}" srcOrd="0" destOrd="0" presId="urn:microsoft.com/office/officeart/2008/layout/LinedList"/>
    <dgm:cxn modelId="{F5FDFF99-4BE8-454F-B399-8B500BD6CAF2}" type="presParOf" srcId="{EE208C9A-DD1A-4B1C-B336-DBBAD7A94741}" destId="{35963C97-016C-4460-88AB-AA3BE8CE48AE}" srcOrd="1" destOrd="0" presId="urn:microsoft.com/office/officeart/2008/layout/LinedList"/>
    <dgm:cxn modelId="{A8BD27F4-A1FC-4620-B7BD-BDBB1561E719}" type="presParOf" srcId="{5211F0D7-853E-4295-A285-3E6A65072DC7}" destId="{30B36170-88E4-412E-AEB5-7E741E080543}" srcOrd="20" destOrd="0" presId="urn:microsoft.com/office/officeart/2008/layout/LinedList"/>
    <dgm:cxn modelId="{09BE5B18-9CBD-4CFA-A896-CB449DBC7275}" type="presParOf" srcId="{5211F0D7-853E-4295-A285-3E6A65072DC7}" destId="{FAFFEFB4-046D-4C80-84DB-48EDFE3F5D11}" srcOrd="21" destOrd="0" presId="urn:microsoft.com/office/officeart/2008/layout/LinedList"/>
    <dgm:cxn modelId="{D93175D7-61EA-4ACA-836C-813A3F6D56ED}" type="presParOf" srcId="{FAFFEFB4-046D-4C80-84DB-48EDFE3F5D11}" destId="{AA4772FA-DE3B-4E38-886E-C9AC3EA026A5}" srcOrd="0" destOrd="0" presId="urn:microsoft.com/office/officeart/2008/layout/LinedList"/>
    <dgm:cxn modelId="{6E44651A-3680-4AF0-AE6F-5A5EB5484B2E}" type="presParOf" srcId="{FAFFEFB4-046D-4C80-84DB-48EDFE3F5D11}" destId="{ABDE1AC1-20F8-410F-9EDA-2E2978CC297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40B29-FAF7-45B2-AA54-96A2FBB5195E}">
      <dsp:nvSpPr>
        <dsp:cNvPr id="0" name=""/>
        <dsp:cNvSpPr/>
      </dsp:nvSpPr>
      <dsp:spPr>
        <a:xfrm>
          <a:off x="0" y="2262"/>
          <a:ext cx="601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039A3-E7AD-484A-BFA2-79D36671A6BD}">
      <dsp:nvSpPr>
        <dsp:cNvPr id="0" name=""/>
        <dsp:cNvSpPr/>
      </dsp:nvSpPr>
      <dsp:spPr>
        <a:xfrm>
          <a:off x="0" y="2262"/>
          <a:ext cx="6019800" cy="42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State the primary purposes of fire extinguishers</a:t>
          </a:r>
        </a:p>
      </dsp:txBody>
      <dsp:txXfrm>
        <a:off x="0" y="2262"/>
        <a:ext cx="6019800" cy="420853"/>
      </dsp:txXfrm>
    </dsp:sp>
    <dsp:sp modelId="{B9B2884B-4C2F-4AE4-90AD-96562AB10204}">
      <dsp:nvSpPr>
        <dsp:cNvPr id="0" name=""/>
        <dsp:cNvSpPr/>
      </dsp:nvSpPr>
      <dsp:spPr>
        <a:xfrm>
          <a:off x="0" y="423115"/>
          <a:ext cx="601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2893B6-B1C3-4F9C-9A0C-495217E26FD5}">
      <dsp:nvSpPr>
        <dsp:cNvPr id="0" name=""/>
        <dsp:cNvSpPr/>
      </dsp:nvSpPr>
      <dsp:spPr>
        <a:xfrm>
          <a:off x="0" y="423115"/>
          <a:ext cx="6019800" cy="42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Define Class A fires</a:t>
          </a:r>
        </a:p>
      </dsp:txBody>
      <dsp:txXfrm>
        <a:off x="0" y="423115"/>
        <a:ext cx="6019800" cy="420853"/>
      </dsp:txXfrm>
    </dsp:sp>
    <dsp:sp modelId="{A887DEB8-4200-4907-9587-3F64E52BF170}">
      <dsp:nvSpPr>
        <dsp:cNvPr id="0" name=""/>
        <dsp:cNvSpPr/>
      </dsp:nvSpPr>
      <dsp:spPr>
        <a:xfrm>
          <a:off x="0" y="843969"/>
          <a:ext cx="601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9F5E39-56BE-4FAA-B9AF-6AC222172820}">
      <dsp:nvSpPr>
        <dsp:cNvPr id="0" name=""/>
        <dsp:cNvSpPr/>
      </dsp:nvSpPr>
      <dsp:spPr>
        <a:xfrm>
          <a:off x="0" y="843969"/>
          <a:ext cx="6019800" cy="42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Define Class B fires</a:t>
          </a:r>
        </a:p>
      </dsp:txBody>
      <dsp:txXfrm>
        <a:off x="0" y="843969"/>
        <a:ext cx="6019800" cy="420853"/>
      </dsp:txXfrm>
    </dsp:sp>
    <dsp:sp modelId="{ABFB9D61-16CF-4F6D-A02B-FE174CF6CD22}">
      <dsp:nvSpPr>
        <dsp:cNvPr id="0" name=""/>
        <dsp:cNvSpPr/>
      </dsp:nvSpPr>
      <dsp:spPr>
        <a:xfrm>
          <a:off x="0" y="1264822"/>
          <a:ext cx="601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7F1C9-68BB-43D2-A258-206E2EBB7EA9}">
      <dsp:nvSpPr>
        <dsp:cNvPr id="0" name=""/>
        <dsp:cNvSpPr/>
      </dsp:nvSpPr>
      <dsp:spPr>
        <a:xfrm>
          <a:off x="0" y="1264822"/>
          <a:ext cx="6019800" cy="42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Define Class C fires</a:t>
          </a:r>
        </a:p>
      </dsp:txBody>
      <dsp:txXfrm>
        <a:off x="0" y="1264822"/>
        <a:ext cx="6019800" cy="420853"/>
      </dsp:txXfrm>
    </dsp:sp>
    <dsp:sp modelId="{79C87993-783B-4FE3-B6EB-DD01C037CDD3}">
      <dsp:nvSpPr>
        <dsp:cNvPr id="0" name=""/>
        <dsp:cNvSpPr/>
      </dsp:nvSpPr>
      <dsp:spPr>
        <a:xfrm>
          <a:off x="0" y="1685675"/>
          <a:ext cx="601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BDFD8-E1F2-4548-9961-3466CE9B8B2F}">
      <dsp:nvSpPr>
        <dsp:cNvPr id="0" name=""/>
        <dsp:cNvSpPr/>
      </dsp:nvSpPr>
      <dsp:spPr>
        <a:xfrm>
          <a:off x="0" y="1685675"/>
          <a:ext cx="6019800" cy="42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Define Class D fires</a:t>
          </a:r>
        </a:p>
      </dsp:txBody>
      <dsp:txXfrm>
        <a:off x="0" y="1685675"/>
        <a:ext cx="6019800" cy="420853"/>
      </dsp:txXfrm>
    </dsp:sp>
    <dsp:sp modelId="{38CF2A19-779B-4575-BFF4-AFB093581970}">
      <dsp:nvSpPr>
        <dsp:cNvPr id="0" name=""/>
        <dsp:cNvSpPr/>
      </dsp:nvSpPr>
      <dsp:spPr>
        <a:xfrm>
          <a:off x="0" y="2106528"/>
          <a:ext cx="601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300D2-0340-4FE3-8D0D-A97A9C9C4393}">
      <dsp:nvSpPr>
        <dsp:cNvPr id="0" name=""/>
        <dsp:cNvSpPr/>
      </dsp:nvSpPr>
      <dsp:spPr>
        <a:xfrm>
          <a:off x="0" y="2106528"/>
          <a:ext cx="6019800" cy="42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Define Class K fires</a:t>
          </a:r>
        </a:p>
      </dsp:txBody>
      <dsp:txXfrm>
        <a:off x="0" y="2106528"/>
        <a:ext cx="6019800" cy="420853"/>
      </dsp:txXfrm>
    </dsp:sp>
    <dsp:sp modelId="{5590F0D6-2119-4F16-BE47-7691F7A0E676}">
      <dsp:nvSpPr>
        <dsp:cNvPr id="0" name=""/>
        <dsp:cNvSpPr/>
      </dsp:nvSpPr>
      <dsp:spPr>
        <a:xfrm>
          <a:off x="0" y="2527382"/>
          <a:ext cx="601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CA57A-685C-499C-A0CF-A76EF81F66CE}">
      <dsp:nvSpPr>
        <dsp:cNvPr id="0" name=""/>
        <dsp:cNvSpPr/>
      </dsp:nvSpPr>
      <dsp:spPr>
        <a:xfrm>
          <a:off x="0" y="2527382"/>
          <a:ext cx="6019800" cy="42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Explain the classification and rating system for fire extinguishers</a:t>
          </a:r>
        </a:p>
      </dsp:txBody>
      <dsp:txXfrm>
        <a:off x="0" y="2527382"/>
        <a:ext cx="6019800" cy="420853"/>
      </dsp:txXfrm>
    </dsp:sp>
    <dsp:sp modelId="{5B116E9C-E264-4724-9D0D-467333903E5A}">
      <dsp:nvSpPr>
        <dsp:cNvPr id="0" name=""/>
        <dsp:cNvSpPr/>
      </dsp:nvSpPr>
      <dsp:spPr>
        <a:xfrm>
          <a:off x="0" y="2948235"/>
          <a:ext cx="601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D67FB-86F6-44D4-B13E-DFC382BAD0BB}">
      <dsp:nvSpPr>
        <dsp:cNvPr id="0" name=""/>
        <dsp:cNvSpPr/>
      </dsp:nvSpPr>
      <dsp:spPr>
        <a:xfrm>
          <a:off x="0" y="2948235"/>
          <a:ext cx="6019800" cy="42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Explain the labeling system for fire extinguishers</a:t>
          </a:r>
        </a:p>
      </dsp:txBody>
      <dsp:txXfrm>
        <a:off x="0" y="2948235"/>
        <a:ext cx="6019800" cy="420853"/>
      </dsp:txXfrm>
    </dsp:sp>
    <dsp:sp modelId="{F9CB790D-845F-4185-BCA6-B70AEB3A2DCA}">
      <dsp:nvSpPr>
        <dsp:cNvPr id="0" name=""/>
        <dsp:cNvSpPr/>
      </dsp:nvSpPr>
      <dsp:spPr>
        <a:xfrm>
          <a:off x="0" y="3369088"/>
          <a:ext cx="601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0A7B73-DBEF-414A-AE0B-024354E59151}">
      <dsp:nvSpPr>
        <dsp:cNvPr id="0" name=""/>
        <dsp:cNvSpPr/>
      </dsp:nvSpPr>
      <dsp:spPr>
        <a:xfrm>
          <a:off x="0" y="3369088"/>
          <a:ext cx="6019800" cy="42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Select the proper class of fire extinguisher</a:t>
          </a:r>
        </a:p>
      </dsp:txBody>
      <dsp:txXfrm>
        <a:off x="0" y="3369088"/>
        <a:ext cx="6019800" cy="420853"/>
      </dsp:txXfrm>
    </dsp:sp>
    <dsp:sp modelId="{2E42DA59-F7AB-4752-9C18-E66BCAE29A87}">
      <dsp:nvSpPr>
        <dsp:cNvPr id="0" name=""/>
        <dsp:cNvSpPr/>
      </dsp:nvSpPr>
      <dsp:spPr>
        <a:xfrm>
          <a:off x="0" y="3789941"/>
          <a:ext cx="601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783C4-4B5C-459E-857C-99EA0647DC4B}">
      <dsp:nvSpPr>
        <dsp:cNvPr id="0" name=""/>
        <dsp:cNvSpPr/>
      </dsp:nvSpPr>
      <dsp:spPr>
        <a:xfrm>
          <a:off x="0" y="3789941"/>
          <a:ext cx="6019800" cy="42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Define the P.A.S.S method </a:t>
          </a:r>
        </a:p>
      </dsp:txBody>
      <dsp:txXfrm>
        <a:off x="0" y="3789941"/>
        <a:ext cx="6019800" cy="420853"/>
      </dsp:txXfrm>
    </dsp:sp>
    <dsp:sp modelId="{30B36170-88E4-412E-AEB5-7E741E080543}">
      <dsp:nvSpPr>
        <dsp:cNvPr id="0" name=""/>
        <dsp:cNvSpPr/>
      </dsp:nvSpPr>
      <dsp:spPr>
        <a:xfrm>
          <a:off x="0" y="4210795"/>
          <a:ext cx="60198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4772FA-DE3B-4E38-886E-C9AC3EA026A5}">
      <dsp:nvSpPr>
        <dsp:cNvPr id="0" name=""/>
        <dsp:cNvSpPr/>
      </dsp:nvSpPr>
      <dsp:spPr>
        <a:xfrm>
          <a:off x="0" y="4210795"/>
          <a:ext cx="6019800" cy="420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Apply the P.A.S.S method </a:t>
          </a:r>
        </a:p>
      </dsp:txBody>
      <dsp:txXfrm>
        <a:off x="0" y="4210795"/>
        <a:ext cx="6019800" cy="420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buFont typeface="Times New Roman" charset="0"/>
              <a:buNone/>
              <a:defRPr sz="1200">
                <a:latin typeface="Arial" charset="0"/>
                <a:ea typeface="Microsoft YaHei" charset="0"/>
                <a:cs typeface="Microsoft YaHe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A6D2AA3D-C386-484D-8CB1-BB81E3C042AF}" type="datetimeFigureOut">
              <a:rPr lang="en-US"/>
              <a:pPr>
                <a:defRPr/>
              </a:pPr>
              <a:t>3/8/2022</a:t>
            </a:fld>
            <a:endParaRPr lang="en-US"/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buFont typeface="Times New Roman" charset="0"/>
              <a:buNone/>
              <a:defRPr sz="1200">
                <a:latin typeface="Arial" charset="0"/>
                <a:ea typeface="Microsoft YaHei" charset="0"/>
                <a:cs typeface="Microsoft YaHe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CA0BA16C-57E3-4B0B-B279-B57694093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39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  <a:ea typeface="Microsoft YaHei" charset="0"/>
              <a:cs typeface="Microsoft YaHei" charset="0"/>
            </a:endParaRPr>
          </a:p>
        </p:txBody>
      </p:sp>
      <p:sp>
        <p:nvSpPr>
          <p:cNvPr id="57347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  <a:ea typeface="Microsoft YaHei" charset="0"/>
              <a:cs typeface="Microsoft YaHei" charset="0"/>
            </a:endParaRPr>
          </a:p>
        </p:txBody>
      </p:sp>
      <p:sp>
        <p:nvSpPr>
          <p:cNvPr id="57348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  <a:ea typeface="Microsoft YaHei" charset="0"/>
              <a:cs typeface="Microsoft YaHei" charset="0"/>
            </a:endParaRPr>
          </a:p>
        </p:txBody>
      </p:sp>
      <p:sp>
        <p:nvSpPr>
          <p:cNvPr id="57349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  <a:ea typeface="Microsoft YaHei" charset="0"/>
              <a:cs typeface="Microsoft YaHei" charset="0"/>
            </a:endParaRPr>
          </a:p>
        </p:txBody>
      </p:sp>
      <p:sp>
        <p:nvSpPr>
          <p:cNvPr id="756742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8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7352" name="Text Box 7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  <a:ea typeface="Microsoft YaHei" charset="0"/>
              <a:cs typeface="Microsoft YaHei" charset="0"/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CC6FAFE-E00A-4EBC-9A85-6652ABBDE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93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0729D9BD-F316-4170-AB05-FE82B70751D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04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04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1208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71F424D1-9E36-4966-B1AF-9B2BC0093CB8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17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171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Arial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8616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C7CD15B-BE44-4556-A2AF-DC916FF4951E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18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182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Arial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2146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E1945E3D-9453-4692-85E7-80A0444124CB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1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12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9425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306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2BD1B5A-80BA-459F-86B6-F04E60422D05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13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23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23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1552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CB4293BF-29ED-4A73-B4B2-DBBE835416C4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14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43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43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4609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2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EC9503F5-C4F0-4356-86E3-BC41D291226D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15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264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264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3424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978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1FE035D-4BCE-4DBC-BFFE-75E8F8255C13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16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509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5098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Arial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1941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8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1ADC48A9-9560-4F62-9F7F-AC9017990089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61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61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3191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338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CDAF694E-AE7E-4DAD-AD86-AB84B806A789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18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66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663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8637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E3EFC57C-A586-4A7E-860A-B65DB2F3FC69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67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67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5433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0729D9BD-F316-4170-AB05-FE82B70751D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04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04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596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E3EFC57C-A586-4A7E-860A-B65DB2F3FC69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67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67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8059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B542FCDD-51F8-47D6-80E8-24068E374304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82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82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8220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698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2E0709FD-37B5-4A96-AA75-CC4892172B0C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81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81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276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A2275606-3BDB-42A2-9AD0-41D90A6EBF10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3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10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10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6929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2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21209DAE-C509-4C23-B2D9-721215EA913B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4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11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11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360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0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8660881D-933B-4ADC-8A73-AE2D4186EF45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5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335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335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Arial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5319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876A3261-FC73-4B6E-9E7C-6695B9C103C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6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13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13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9030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4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B227F3CF-4EF6-47EC-A147-6ABDC3086991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14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14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879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B57B320-8FD7-469B-873B-1883D1A24271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8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15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15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5642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Rectangle 8"/>
          <p:cNvSpPr txBox="1">
            <a:spLocks noGrp="1"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0C630EB3-DBC5-44FC-91B0-5E8FF5D8C647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ClrTx/>
                <a:buSzPct val="45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9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16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1616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latin typeface="Arial" pitchFamily="34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893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Microsoft YaHei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Microsoft YaHei" charset="0"/>
            </a:endParaRPr>
          </a:p>
        </p:txBody>
      </p:sp>
      <p:sp>
        <p:nvSpPr>
          <p:cNvPr id="137218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572000" y="2590800"/>
            <a:ext cx="4114800" cy="1470025"/>
          </a:xfrm>
        </p:spPr>
        <p:txBody>
          <a:bodyPr anchor="b"/>
          <a:lstStyle>
            <a:lvl1pPr algn="r">
              <a:defRPr>
                <a:solidFill>
                  <a:srgbClr val="FFCC00"/>
                </a:solidFill>
                <a:latin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721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4191000"/>
            <a:ext cx="5410200" cy="1752600"/>
          </a:xfrm>
          <a:gradFill rotWithShape="1">
            <a:gsLst>
              <a:gs pos="0">
                <a:srgbClr val="FFCC00">
                  <a:alpha val="89999"/>
                </a:srgbClr>
              </a:gs>
              <a:gs pos="100000">
                <a:srgbClr val="FFCC00">
                  <a:alpha val="25000"/>
                </a:srgbClr>
              </a:gs>
            </a:gsLst>
            <a:lin ang="5400000" scaled="1"/>
          </a:gradFill>
        </p:spPr>
        <p:txBody>
          <a:bodyPr lIns="90000" tIns="182880" bIns="182880"/>
          <a:lstStyle>
            <a:lvl1pPr marL="1600200" indent="0" algn="r">
              <a:buFontTx/>
              <a:buNone/>
              <a:defRPr>
                <a:solidFill>
                  <a:schemeClr val="bg1"/>
                </a:solidFill>
                <a:latin typeface="Arial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248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0000" tIns="46800" rIns="90000" bIns="468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160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2846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654050"/>
            <a:ext cx="2055812" cy="5621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54050"/>
            <a:ext cx="6018213" cy="562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1716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8CBD-BEAB-4521-B6EB-8B08711DA8B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57DB-B45E-479F-8B41-484BBEDC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33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8CBD-BEAB-4521-B6EB-8B08711DA8B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57DB-B45E-479F-8B41-484BBEDC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26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8CBD-BEAB-4521-B6EB-8B08711DA8B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57DB-B45E-479F-8B41-484BBEDC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3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8CBD-BEAB-4521-B6EB-8B08711DA8B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57DB-B45E-479F-8B41-484BBEDC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5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8CBD-BEAB-4521-B6EB-8B08711DA8B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57DB-B45E-479F-8B41-484BBEDC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04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8CBD-BEAB-4521-B6EB-8B08711DA8B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57DB-B45E-479F-8B41-484BBEDC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64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8CBD-BEAB-4521-B6EB-8B08711DA8B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57DB-B45E-479F-8B41-484BBEDC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6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447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8CBD-BEAB-4521-B6EB-8B08711DA8B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57DB-B45E-479F-8B41-484BBEDC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76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8CBD-BEAB-4521-B6EB-8B08711DA8B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57DB-B45E-479F-8B41-484BBEDC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40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8CBD-BEAB-4521-B6EB-8B08711DA8B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57DB-B45E-479F-8B41-484BBEDC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67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8CBD-BEAB-4521-B6EB-8B08711DA8B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C57DB-B45E-479F-8B41-484BBEDC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3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805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46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7013" cy="4294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8800"/>
            <a:ext cx="4037012" cy="4294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071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933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34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506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737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64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6482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Microsoft YaHei" charset="0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1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chemeClr val="tx1"/>
          </a:solidFill>
          <a:latin typeface="+mj-lt"/>
          <a:ea typeface="ＭＳ Ｐゴシック" charset="0"/>
          <a:cs typeface="Microsoft YaHei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FFEEA5"/>
          </a:solidFill>
          <a:latin typeface="Arial" charset="0"/>
          <a:ea typeface="ＭＳ Ｐゴシック" charset="0"/>
          <a:cs typeface="Microsoft YaHei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FFEEA5"/>
          </a:solidFill>
          <a:latin typeface="Arial" charset="0"/>
          <a:ea typeface="ＭＳ Ｐゴシック" charset="0"/>
          <a:cs typeface="Microsoft YaHei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FFEEA5"/>
          </a:solidFill>
          <a:latin typeface="Arial" charset="0"/>
          <a:ea typeface="ＭＳ Ｐゴシック" charset="0"/>
          <a:cs typeface="Microsoft YaHei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FFEEA5"/>
          </a:solidFill>
          <a:latin typeface="Arial" charset="0"/>
          <a:ea typeface="ＭＳ Ｐゴシック" charset="0"/>
          <a:cs typeface="Microsoft YaHei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CC00"/>
          </a:solidFill>
          <a:latin typeface="Arial" charset="0"/>
          <a:ea typeface="Microsoft YaHei" charset="-122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CC00"/>
          </a:solidFill>
          <a:latin typeface="Arial" charset="0"/>
          <a:ea typeface="Microsoft YaHei" charset="-122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CC00"/>
          </a:solidFill>
          <a:latin typeface="Arial" charset="0"/>
          <a:ea typeface="Microsoft YaHei" charset="-122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FFCC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Char char="•"/>
        <a:defRPr sz="2800">
          <a:solidFill>
            <a:schemeClr val="tx1"/>
          </a:solidFill>
          <a:latin typeface="+mn-lt"/>
          <a:ea typeface="ＭＳ Ｐゴシック" charset="0"/>
          <a:cs typeface="Microsoft YaHei" charset="0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Microsoft YaHei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Microsoft YaHei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Microsoft YaHei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Microsoft YaHei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CC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CC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CC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CC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E8CBD-BEAB-4521-B6EB-8B08711DA8B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C57DB-B45E-479F-8B41-484BBEDC3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5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42" name="Rectangle 79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243" name="Freeform: Shape 81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06573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1244" name="Freeform: Shape 83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4465335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123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338328"/>
            <a:ext cx="3282696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b="1" dirty="0"/>
              <a:t>Portable Fire Extinguishers</a:t>
            </a:r>
          </a:p>
        </p:txBody>
      </p:sp>
      <p:sp>
        <p:nvSpPr>
          <p:cNvPr id="351240" name="Content Placeholder 351239">
            <a:extLst>
              <a:ext uri="{FF2B5EF4-FFF2-40B4-BE49-F238E27FC236}">
                <a16:creationId xmlns:a16="http://schemas.microsoft.com/office/drawing/2014/main" id="{8AE2BD62-E66C-41DE-A06B-200C97B74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724912"/>
            <a:ext cx="2782062" cy="15453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1700" b="1" dirty="0"/>
              <a:t>Flex day March 8</a:t>
            </a:r>
            <a:r>
              <a:rPr lang="en-US" sz="1700" b="1" baseline="30000" dirty="0"/>
              <a:t>th</a:t>
            </a:r>
            <a:r>
              <a:rPr lang="en-US" sz="1700" b="1" dirty="0"/>
              <a:t>, 2022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1700" b="1" dirty="0"/>
              <a:t>Matthew Jewett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1700" b="1" dirty="0"/>
              <a:t>Fire Service Technology Instructor/Coordinator</a:t>
            </a:r>
          </a:p>
        </p:txBody>
      </p:sp>
      <p:pic>
        <p:nvPicPr>
          <p:cNvPr id="2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5784"/>
            <a:ext cx="3179320" cy="3171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EB36D5-41A4-4BED-B280-24A1B4665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335" y="3302052"/>
            <a:ext cx="4276585" cy="285462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5"/>
          <p:cNvSpPr>
            <a:spLocks noGrp="1" noChangeArrowheads="1"/>
          </p:cNvSpPr>
          <p:nvPr>
            <p:ph type="title"/>
          </p:nvPr>
        </p:nvSpPr>
        <p:spPr>
          <a:xfrm>
            <a:off x="486918" y="629266"/>
            <a:ext cx="3826763" cy="1676603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ea typeface="Microsoft YaHei" pitchFamily="34" charset="-122"/>
                <a:cs typeface="Microsoft YaHei" pitchFamily="34" charset="-122"/>
              </a:rPr>
              <a:t>Class D Fires</a:t>
            </a:r>
          </a:p>
        </p:txBody>
      </p:sp>
      <p:sp>
        <p:nvSpPr>
          <p:cNvPr id="363523" name="Rectangle 6"/>
          <p:cNvSpPr>
            <a:spLocks noGrp="1" noChangeArrowheads="1"/>
          </p:cNvSpPr>
          <p:nvPr>
            <p:ph idx="1"/>
          </p:nvPr>
        </p:nvSpPr>
        <p:spPr>
          <a:xfrm>
            <a:off x="486918" y="2438400"/>
            <a:ext cx="3826763" cy="3785419"/>
          </a:xfrm>
        </p:spPr>
        <p:txBody>
          <a:bodyPr>
            <a:normAutofit/>
          </a:bodyPr>
          <a:lstStyle/>
          <a:p>
            <a:r>
              <a:rPr lang="en-US" sz="2800" dirty="0">
                <a:ea typeface="Microsoft YaHei" pitchFamily="34" charset="-122"/>
                <a:cs typeface="Microsoft YaHei" pitchFamily="34" charset="-122"/>
              </a:rPr>
              <a:t>Involve </a:t>
            </a:r>
            <a:r>
              <a:rPr lang="en-US" sz="2800" b="1" dirty="0">
                <a:ea typeface="Microsoft YaHei" pitchFamily="34" charset="-122"/>
                <a:cs typeface="Microsoft YaHei" pitchFamily="34" charset="-122"/>
              </a:rPr>
              <a:t>combustible metals</a:t>
            </a:r>
          </a:p>
          <a:p>
            <a:r>
              <a:rPr lang="en-US" sz="2800" dirty="0">
                <a:ea typeface="Microsoft YaHei" pitchFamily="34" charset="-122"/>
                <a:cs typeface="Microsoft YaHei" pitchFamily="34" charset="-122"/>
              </a:rPr>
              <a:t>Special techniques and agents are required. </a:t>
            </a:r>
          </a:p>
          <a:p>
            <a:pPr lvl="1"/>
            <a:r>
              <a:rPr lang="en-US" sz="2800" dirty="0">
                <a:cs typeface="Microsoft YaHei" pitchFamily="34" charset="-122"/>
              </a:rPr>
              <a:t>Normal agents can react violently.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2584" y="0"/>
            <a:ext cx="4471416" cy="6858000"/>
          </a:xfrm>
          <a:prstGeom prst="rect">
            <a:avLst/>
          </a:prstGeom>
          <a:solidFill>
            <a:srgbClr val="766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7488" y="484633"/>
            <a:ext cx="363474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3524" name="Picture 4" descr="Combustible metals in Class D fires&#10;require special extinguishing agents.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5800428" y="694945"/>
            <a:ext cx="2142576" cy="2322576"/>
          </a:xfrm>
          <a:prstGeom prst="rect">
            <a:avLst/>
          </a:prstGeom>
          <a:noFill/>
        </p:spPr>
      </p:pic>
      <p:sp>
        <p:nvSpPr>
          <p:cNvPr id="77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7488" y="3511296"/>
            <a:ext cx="363474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6DCCE-C997-44C3-9CB1-EADF6E12B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488" y="4291393"/>
            <a:ext cx="3609594" cy="1353597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22F19F4-FE70-43DC-856F-2CE5F521D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62849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656150"/>
            <a:ext cx="4193090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546" name="Rectangle 5"/>
          <p:cNvSpPr>
            <a:spLocks noGrp="1" noChangeArrowheads="1"/>
          </p:cNvSpPr>
          <p:nvPr>
            <p:ph type="title"/>
          </p:nvPr>
        </p:nvSpPr>
        <p:spPr>
          <a:xfrm>
            <a:off x="782723" y="873940"/>
            <a:ext cx="3696218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400" b="1" dirty="0"/>
              <a:t>Class K Fires</a:t>
            </a:r>
          </a:p>
        </p:txBody>
      </p:sp>
      <p:sp>
        <p:nvSpPr>
          <p:cNvPr id="364547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01748" y="2524721"/>
            <a:ext cx="4125745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sz="2800" dirty="0"/>
              <a:t>Involve combustible </a:t>
            </a:r>
            <a:r>
              <a:rPr lang="en-US" sz="2800" b="1" dirty="0"/>
              <a:t>cooking oils and fats</a:t>
            </a:r>
          </a:p>
          <a:p>
            <a:pPr indent="-228600" defTabSz="914400"/>
            <a:r>
              <a:rPr lang="en-US" sz="2800" dirty="0"/>
              <a:t>Required the development of a new class of agents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95ECC94-3D5E-46A7-A7A1-DE807E156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5813" y="658367"/>
            <a:ext cx="3539537" cy="2679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Class K fires involve combustible cooking oils and fats.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28" y="841905"/>
            <a:ext cx="3089570" cy="2317178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7E549738-9961-462D-81B7-4A7A44691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5813" y="3530966"/>
            <a:ext cx="3539537" cy="2679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7CAE53-0ECE-4346-B9CE-3DBA7059A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799" y="4256730"/>
            <a:ext cx="3229429" cy="1211035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6492240"/>
            <a:ext cx="78867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4"/>
          <p:cNvSpPr>
            <a:spLocks noGrp="1" noChangeArrowheads="1"/>
          </p:cNvSpPr>
          <p:nvPr>
            <p:ph type="title"/>
          </p:nvPr>
        </p:nvSpPr>
        <p:spPr>
          <a:xfrm>
            <a:off x="486696" y="629266"/>
            <a:ext cx="3708114" cy="1622321"/>
          </a:xfrm>
        </p:spPr>
        <p:txBody>
          <a:bodyPr>
            <a:normAutofit/>
          </a:bodyPr>
          <a:lstStyle/>
          <a:p>
            <a:r>
              <a:rPr lang="en-US" sz="4000" b="1" dirty="0">
                <a:ea typeface="Microsoft YaHei" pitchFamily="34" charset="-122"/>
                <a:cs typeface="Microsoft YaHei" pitchFamily="34" charset="-122"/>
              </a:rPr>
              <a:t>Classification of </a:t>
            </a:r>
            <a:br>
              <a:rPr lang="en-US" sz="4000" b="1" dirty="0">
                <a:ea typeface="Microsoft YaHei" pitchFamily="34" charset="-122"/>
                <a:cs typeface="Microsoft YaHei" pitchFamily="34" charset="-122"/>
              </a:rPr>
            </a:br>
            <a:r>
              <a:rPr lang="en-US" sz="4000" b="1" dirty="0">
                <a:ea typeface="Microsoft YaHei" pitchFamily="34" charset="-122"/>
                <a:cs typeface="Microsoft YaHei" pitchFamily="34" charset="-122"/>
              </a:rPr>
              <a:t>Fire Extinguishers</a:t>
            </a:r>
          </a:p>
        </p:txBody>
      </p:sp>
      <p:sp>
        <p:nvSpPr>
          <p:cNvPr id="367619" name="Rectangle 5"/>
          <p:cNvSpPr>
            <a:spLocks noGrp="1" noChangeArrowheads="1"/>
          </p:cNvSpPr>
          <p:nvPr>
            <p:ph idx="1"/>
          </p:nvPr>
        </p:nvSpPr>
        <p:spPr>
          <a:xfrm>
            <a:off x="363161" y="2362200"/>
            <a:ext cx="3831649" cy="3861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ea typeface="Microsoft YaHei" pitchFamily="34" charset="-122"/>
                <a:cs typeface="Microsoft YaHei" pitchFamily="34" charset="-122"/>
              </a:rPr>
              <a:t>Standard test fires are used to rate the effectiveness of fire extinguishers.</a:t>
            </a:r>
          </a:p>
          <a:p>
            <a:pPr lvl="1"/>
            <a:r>
              <a:rPr lang="en-US" dirty="0">
                <a:cs typeface="Microsoft YaHei" pitchFamily="34" charset="-122"/>
              </a:rPr>
              <a:t>Testing may involve different agents, amounts, application rates, and methods.</a:t>
            </a:r>
          </a:p>
          <a:p>
            <a:pPr lvl="1"/>
            <a:r>
              <a:rPr lang="en-US" dirty="0">
                <a:cs typeface="Microsoft YaHei" pitchFamily="34" charset="-122"/>
              </a:rPr>
              <a:t>Fire extinguishers are rated for their ability to control a </a:t>
            </a:r>
            <a:r>
              <a:rPr lang="en-US" b="1" dirty="0">
                <a:cs typeface="Microsoft YaHei" pitchFamily="34" charset="-122"/>
              </a:rPr>
              <a:t>specific type </a:t>
            </a:r>
            <a:r>
              <a:rPr lang="en-US" dirty="0">
                <a:cs typeface="Microsoft YaHei" pitchFamily="34" charset="-122"/>
              </a:rPr>
              <a:t>of fire and prevent rekindling. </a:t>
            </a:r>
          </a:p>
          <a:p>
            <a:pPr lvl="1"/>
            <a:r>
              <a:rPr lang="en-US" dirty="0">
                <a:cs typeface="Microsoft YaHei" pitchFamily="34" charset="-122"/>
              </a:rPr>
              <a:t>A rating is only given if the extinguisher completely extinguishes the standard test fire and prevents rekindling.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9712" y="0"/>
            <a:ext cx="457428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186" y="557784"/>
            <a:ext cx="384765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BA2454-9AD0-4B32-B297-F20A5CEBE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04" y="1219200"/>
            <a:ext cx="3737904" cy="4870234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42" name="Rectangle 5"/>
          <p:cNvSpPr>
            <a:spLocks noGrp="1" noChangeArrowheads="1"/>
          </p:cNvSpPr>
          <p:nvPr>
            <p:ph type="title"/>
          </p:nvPr>
        </p:nvSpPr>
        <p:spPr>
          <a:xfrm>
            <a:off x="6699373" y="2023110"/>
            <a:ext cx="2444626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Traditional Lettering System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361045" y="245695"/>
            <a:ext cx="1715478" cy="64375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563" y="664308"/>
            <a:ext cx="6061974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 descr="A white letter A on a solid green triangle represents ordinary combustibles, a white letter B on a solid red square represents flammable liquids, a white letter C on a solid blue circle represents electrical equipment, and a white letter D on a solid yellow five-pointed star represents combustible metals." title="A diagram shows letter labels on fire extinguishers.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8" y="889543"/>
            <a:ext cx="5706228" cy="514987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47951" y="3411145"/>
            <a:ext cx="1719072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89AFEA-4DF7-4CAA-AEF1-18E2C5749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640735"/>
            <a:ext cx="1875590" cy="17154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690" name="Rectangle 4"/>
          <p:cNvSpPr>
            <a:spLocks noGrp="1" noChangeArrowheads="1"/>
          </p:cNvSpPr>
          <p:nvPr>
            <p:ph type="title"/>
          </p:nvPr>
        </p:nvSpPr>
        <p:spPr>
          <a:xfrm>
            <a:off x="6699373" y="2023110"/>
            <a:ext cx="2444626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Universal Pictograph System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361045" y="245695"/>
            <a:ext cx="1715478" cy="64375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6563" y="664308"/>
            <a:ext cx="6061974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 descr="The icons for Class A, B, C, D, and K fires.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53" y="858525"/>
            <a:ext cx="5068578" cy="5211906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47951" y="3411145"/>
            <a:ext cx="1719072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738" name="Rectangle 5"/>
          <p:cNvSpPr>
            <a:spLocks noGrp="1" noChangeArrowheads="1"/>
          </p:cNvSpPr>
          <p:nvPr>
            <p:ph type="title"/>
          </p:nvPr>
        </p:nvSpPr>
        <p:spPr>
          <a:xfrm>
            <a:off x="308068" y="827150"/>
            <a:ext cx="3138418" cy="28896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Fire Extinguisher Placement </a:t>
            </a:r>
          </a:p>
        </p:txBody>
      </p:sp>
      <p:sp>
        <p:nvSpPr>
          <p:cNvPr id="372739" name="Rectangle 6"/>
          <p:cNvSpPr>
            <a:spLocks noGrp="1" noChangeArrowheads="1"/>
          </p:cNvSpPr>
          <p:nvPr>
            <p:ph idx="1"/>
          </p:nvPr>
        </p:nvSpPr>
        <p:spPr>
          <a:xfrm>
            <a:off x="505677" y="4170501"/>
            <a:ext cx="27432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Extinguishers should be mounted so they are readily visible and easily accessed.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2740" name="Picture 4" descr="Fire extinguishers should be mounted in locations with unobstructed access and visibility.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3865366" y="912377"/>
            <a:ext cx="4915159" cy="50411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5"/>
          <p:cNvSpPr>
            <a:spLocks noGrp="1" noChangeArrowheads="1"/>
          </p:cNvSpPr>
          <p:nvPr>
            <p:ph type="title"/>
          </p:nvPr>
        </p:nvSpPr>
        <p:spPr>
          <a:xfrm>
            <a:off x="486696" y="629266"/>
            <a:ext cx="2629122" cy="1622321"/>
          </a:xfrm>
        </p:spPr>
        <p:txBody>
          <a:bodyPr>
            <a:normAutofit/>
          </a:bodyPr>
          <a:lstStyle/>
          <a:p>
            <a:r>
              <a:rPr lang="en-US" b="1" dirty="0">
                <a:ea typeface="Microsoft YaHei" pitchFamily="34" charset="-122"/>
                <a:cs typeface="Microsoft YaHei" pitchFamily="34" charset="-122"/>
              </a:rPr>
              <a:t>Portable Fire Extinguisher Components</a:t>
            </a:r>
          </a:p>
        </p:txBody>
      </p:sp>
      <p:sp>
        <p:nvSpPr>
          <p:cNvPr id="397315" name="Rectangle 6"/>
          <p:cNvSpPr>
            <a:spLocks noGrp="1" noChangeArrowheads="1"/>
          </p:cNvSpPr>
          <p:nvPr>
            <p:ph idx="1"/>
          </p:nvPr>
        </p:nvSpPr>
        <p:spPr>
          <a:xfrm>
            <a:off x="228600" y="2438400"/>
            <a:ext cx="3048000" cy="3858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ea typeface="Microsoft YaHei" pitchFamily="34" charset="-122"/>
                <a:cs typeface="Microsoft YaHei" pitchFamily="34" charset="-122"/>
              </a:rPr>
              <a:t>6 basic parts:</a:t>
            </a:r>
          </a:p>
          <a:p>
            <a:pPr lvl="1"/>
            <a:r>
              <a:rPr lang="en-US" sz="2400" dirty="0">
                <a:cs typeface="Microsoft YaHei" pitchFamily="34" charset="-122"/>
              </a:rPr>
              <a:t>Cylinder</a:t>
            </a:r>
          </a:p>
          <a:p>
            <a:pPr lvl="1"/>
            <a:r>
              <a:rPr lang="en-US" sz="2400" dirty="0">
                <a:cs typeface="Microsoft YaHei" pitchFamily="34" charset="-122"/>
              </a:rPr>
              <a:t>Carrying handle</a:t>
            </a:r>
          </a:p>
          <a:p>
            <a:pPr lvl="1"/>
            <a:r>
              <a:rPr lang="en-US" sz="2400" dirty="0">
                <a:cs typeface="Microsoft YaHei" pitchFamily="34" charset="-122"/>
              </a:rPr>
              <a:t>Nozzle or horn</a:t>
            </a:r>
          </a:p>
          <a:p>
            <a:pPr lvl="1"/>
            <a:r>
              <a:rPr lang="en-US" sz="2400" dirty="0">
                <a:cs typeface="Microsoft YaHei" pitchFamily="34" charset="-122"/>
              </a:rPr>
              <a:t>Trigger </a:t>
            </a:r>
          </a:p>
          <a:p>
            <a:pPr lvl="1"/>
            <a:r>
              <a:rPr lang="en-US" sz="2400" dirty="0">
                <a:cs typeface="Microsoft YaHei" pitchFamily="34" charset="-122"/>
              </a:rPr>
              <a:t>Locking mechanism</a:t>
            </a:r>
          </a:p>
          <a:p>
            <a:pPr lvl="1"/>
            <a:r>
              <a:rPr lang="en-US" sz="2400" dirty="0">
                <a:cs typeface="Microsoft YaHei" pitchFamily="34" charset="-122"/>
              </a:rPr>
              <a:t>Pressure indicator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7316" name="Picture 4" descr="Portable fire extinguishers have six&#10;basic parts.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4248565" y="807593"/>
            <a:ext cx="4126159" cy="5239568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3966210" cy="19467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Stored-Pressure Water-Type Fire Extinguishers</a:t>
            </a:r>
          </a:p>
        </p:txBody>
      </p:sp>
      <p:sp>
        <p:nvSpPr>
          <p:cNvPr id="407555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228601" y="2438400"/>
            <a:ext cx="3966210" cy="39624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2400" dirty="0"/>
              <a:t>2.5 gal (9.5 L) 2-A rating</a:t>
            </a:r>
          </a:p>
          <a:p>
            <a:pPr indent="-228600" defTabSz="914400"/>
            <a:r>
              <a:rPr lang="en-US" sz="2400" dirty="0"/>
              <a:t>Used on incipient Class A fires</a:t>
            </a:r>
          </a:p>
          <a:p>
            <a:pPr indent="-228600" defTabSz="914400"/>
            <a:r>
              <a:rPr lang="en-US" sz="2400" dirty="0"/>
              <a:t>Solid stream, range 35-40 feet (9-12 m), through a nozzle on a short hose</a:t>
            </a:r>
          </a:p>
          <a:p>
            <a:pPr indent="-228600" defTabSz="914400"/>
            <a:r>
              <a:rPr lang="en-US" sz="2400" dirty="0"/>
              <a:t>Discharges for 55 seconds</a:t>
            </a:r>
          </a:p>
          <a:p>
            <a:pPr indent="-228600" defTabSz="914400"/>
            <a:r>
              <a:rPr lang="en-US" sz="2400" dirty="0"/>
              <a:t>Contents can freeze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9712" y="0"/>
            <a:ext cx="457428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186" y="557784"/>
            <a:ext cx="384765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 descr="A photo shows stored two-and-a-half-gallon pressurized water fire extinguisher model WA-31 with the instruction: &quot;To operate hold upright-pull pin squeeze lever.&quot;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531" y="1080070"/>
            <a:ext cx="3356649" cy="4694612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4"/>
          <p:cNvSpPr>
            <a:spLocks noGrp="1" noChangeArrowheads="1"/>
          </p:cNvSpPr>
          <p:nvPr>
            <p:ph type="title"/>
          </p:nvPr>
        </p:nvSpPr>
        <p:spPr>
          <a:xfrm>
            <a:off x="363161" y="557784"/>
            <a:ext cx="2752657" cy="1693803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Microsoft YaHei" pitchFamily="34" charset="-122"/>
                <a:cs typeface="Microsoft YaHei" pitchFamily="34" charset="-122"/>
              </a:rPr>
              <a:t>Dry Chemical Extinguishers</a:t>
            </a:r>
          </a:p>
        </p:txBody>
      </p:sp>
      <p:sp>
        <p:nvSpPr>
          <p:cNvPr id="412675" name="Rectangle 5"/>
          <p:cNvSpPr>
            <a:spLocks noGrp="1" noChangeArrowheads="1"/>
          </p:cNvSpPr>
          <p:nvPr>
            <p:ph idx="1"/>
          </p:nvPr>
        </p:nvSpPr>
        <p:spPr>
          <a:xfrm>
            <a:off x="0" y="2362200"/>
            <a:ext cx="3479292" cy="43434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Deliver a stream of </a:t>
            </a:r>
            <a:r>
              <a:rPr lang="en-US" sz="1800" b="1" dirty="0"/>
              <a:t>very finely ground particles</a:t>
            </a:r>
            <a:r>
              <a:rPr lang="en-US" sz="1800" dirty="0"/>
              <a:t> onto a fire.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Varying capabilities and characteristics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First, the finer particles of the chemical vaporize when they reach the flame and release a vapor that </a:t>
            </a:r>
            <a:r>
              <a:rPr lang="en-US" sz="1800" b="1" dirty="0"/>
              <a:t>interrupts flame chemistry.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Particles shield the fuel surface from the </a:t>
            </a:r>
            <a:r>
              <a:rPr lang="en-US" sz="1800" b="1" dirty="0"/>
              <a:t>flame radiation</a:t>
            </a:r>
            <a:r>
              <a:rPr lang="en-US" sz="1800" dirty="0"/>
              <a:t>, thereby reducing the rate at which the burning fuel is being </a:t>
            </a:r>
            <a:r>
              <a:rPr lang="en-US" sz="1800" b="1" dirty="0" err="1"/>
              <a:t>pyrolysised</a:t>
            </a:r>
            <a:r>
              <a:rPr lang="en-US" sz="1800" b="1" dirty="0"/>
              <a:t> or vaporized</a:t>
            </a:r>
            <a:r>
              <a:rPr lang="en-US" sz="1800" dirty="0"/>
              <a:t>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It can </a:t>
            </a:r>
            <a:r>
              <a:rPr lang="en-US" sz="1800" b="1" dirty="0"/>
              <a:t>smother the fire </a:t>
            </a:r>
            <a:r>
              <a:rPr lang="en-US" sz="1800" dirty="0"/>
              <a:t>by forming an insulating blanket.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08CE94-D953-49F8-A813-76BB9C3F5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396" y="1717511"/>
            <a:ext cx="4514498" cy="3419732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557784"/>
            <a:ext cx="2887218" cy="1693803"/>
          </a:xfrm>
        </p:spPr>
        <p:txBody>
          <a:bodyPr>
            <a:normAutofit/>
          </a:bodyPr>
          <a:lstStyle/>
          <a:p>
            <a:r>
              <a:rPr lang="en-US" sz="4000" b="1" dirty="0">
                <a:ea typeface="Microsoft YaHei" pitchFamily="34" charset="-122"/>
                <a:cs typeface="Microsoft YaHei" pitchFamily="34" charset="-122"/>
              </a:rPr>
              <a:t>Dry Chemical Extinguishers </a:t>
            </a:r>
          </a:p>
        </p:txBody>
      </p:sp>
      <p:sp>
        <p:nvSpPr>
          <p:cNvPr id="413699" name="Rectangle 5"/>
          <p:cNvSpPr>
            <a:spLocks noGrp="1" noChangeArrowheads="1"/>
          </p:cNvSpPr>
          <p:nvPr>
            <p:ph idx="1"/>
          </p:nvPr>
        </p:nvSpPr>
        <p:spPr>
          <a:xfrm>
            <a:off x="76200" y="2438400"/>
            <a:ext cx="3276600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Ammonium phosphate </a:t>
            </a:r>
          </a:p>
          <a:p>
            <a:pPr lvl="1"/>
            <a:r>
              <a:rPr lang="en-US" dirty="0"/>
              <a:t>Rated for </a:t>
            </a:r>
            <a:r>
              <a:rPr lang="en-US" b="1" dirty="0"/>
              <a:t>Class A, B, and C fires</a:t>
            </a:r>
          </a:p>
          <a:p>
            <a:pPr lvl="1"/>
            <a:r>
              <a:rPr lang="en-US" dirty="0"/>
              <a:t>They are effective on Class B (flammable liquids and gases) fires. </a:t>
            </a:r>
          </a:p>
          <a:p>
            <a:pPr lvl="1"/>
            <a:r>
              <a:rPr lang="en-US" dirty="0"/>
              <a:t>They can be used on Class C (energized electrical equipment) fires because the chemicals are nonconductive.</a:t>
            </a:r>
          </a:p>
          <a:p>
            <a:pPr lvl="1"/>
            <a:r>
              <a:rPr lang="en-US" dirty="0"/>
              <a:t>They are not subject to freezing.</a:t>
            </a:r>
          </a:p>
          <a:p>
            <a:pPr lvl="1"/>
            <a:endParaRPr lang="en-US" sz="1600" b="1" dirty="0"/>
          </a:p>
        </p:txBody>
      </p:sp>
      <p:sp>
        <p:nvSpPr>
          <p:cNvPr id="413701" name="Rectangle 13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70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845F1B-4AAB-4CBE-B5AE-B0489237E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396" y="2422901"/>
            <a:ext cx="4514498" cy="200895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85263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7" name="Rectangle 71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238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1234" name="Rectangle 4"/>
          <p:cNvSpPr>
            <a:spLocks noGrp="1" noChangeArrowheads="1"/>
          </p:cNvSpPr>
          <p:nvPr>
            <p:ph type="title"/>
          </p:nvPr>
        </p:nvSpPr>
        <p:spPr>
          <a:xfrm>
            <a:off x="3288029" y="365125"/>
            <a:ext cx="5373370" cy="1325563"/>
          </a:xfrm>
        </p:spPr>
        <p:txBody>
          <a:bodyPr>
            <a:normAutofit/>
          </a:bodyPr>
          <a:lstStyle/>
          <a:p>
            <a:r>
              <a:rPr lang="en-US" sz="4400" b="1">
                <a:ea typeface="Microsoft YaHei" pitchFamily="34" charset="-122"/>
                <a:cs typeface="Microsoft YaHei" pitchFamily="34" charset="-122"/>
              </a:rPr>
              <a:t>Knowledge Objectives</a:t>
            </a:r>
            <a:endParaRPr lang="en-US" sz="4400" b="1" dirty="0">
              <a:ea typeface="Microsoft YaHei" pitchFamily="34" charset="-122"/>
              <a:cs typeface="Microsoft YaHei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387798-04B5-4944-956B-3959929F8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" y="2291770"/>
            <a:ext cx="2569467" cy="2273978"/>
          </a:xfrm>
          <a:prstGeom prst="rect">
            <a:avLst/>
          </a:prstGeom>
        </p:spPr>
      </p:pic>
      <p:graphicFrame>
        <p:nvGraphicFramePr>
          <p:cNvPr id="351243" name="Rectangle 5">
            <a:extLst>
              <a:ext uri="{FF2B5EF4-FFF2-40B4-BE49-F238E27FC236}">
                <a16:creationId xmlns:a16="http://schemas.microsoft.com/office/drawing/2014/main" id="{1E0BDBD4-5239-42E0-8591-66201CD3BD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784405"/>
              </p:ext>
            </p:extLst>
          </p:nvPr>
        </p:nvGraphicFramePr>
        <p:xfrm>
          <a:off x="3124200" y="1690688"/>
          <a:ext cx="6019800" cy="4633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09099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698" name="Rectangle 4"/>
          <p:cNvSpPr>
            <a:spLocks noGrp="1" noChangeArrowheads="1"/>
          </p:cNvSpPr>
          <p:nvPr>
            <p:ph type="title"/>
          </p:nvPr>
        </p:nvSpPr>
        <p:spPr>
          <a:xfrm>
            <a:off x="268882" y="354959"/>
            <a:ext cx="3771037" cy="1371385"/>
          </a:xfrm>
        </p:spPr>
        <p:txBody>
          <a:bodyPr anchor="b">
            <a:normAutofit fontScale="90000"/>
          </a:bodyPr>
          <a:lstStyle/>
          <a:p>
            <a:r>
              <a:rPr lang="en-US" sz="3200" dirty="0">
                <a:ea typeface="Microsoft YaHei" pitchFamily="34" charset="-122"/>
                <a:cs typeface="Microsoft YaHei" pitchFamily="34" charset="-122"/>
              </a:rPr>
              <a:t>Dry Chemical Extinguishers: </a:t>
            </a:r>
            <a:r>
              <a:rPr lang="en-US" sz="3200" b="1" dirty="0">
                <a:ea typeface="Microsoft YaHei" pitchFamily="34" charset="-122"/>
                <a:cs typeface="Microsoft YaHei" pitchFamily="34" charset="-122"/>
              </a:rPr>
              <a:t>Disadvantages 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399" y="1944913"/>
            <a:ext cx="30175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699" name="Rectangle 5"/>
          <p:cNvSpPr>
            <a:spLocks noGrp="1" noChangeArrowheads="1"/>
          </p:cNvSpPr>
          <p:nvPr>
            <p:ph idx="1"/>
          </p:nvPr>
        </p:nvSpPr>
        <p:spPr>
          <a:xfrm>
            <a:off x="432183" y="2031101"/>
            <a:ext cx="3263854" cy="3674125"/>
          </a:xfrm>
        </p:spPr>
        <p:txBody>
          <a:bodyPr anchor="ctr">
            <a:normAutofit lnSpcReduction="10000"/>
          </a:bodyPr>
          <a:lstStyle/>
          <a:p>
            <a:r>
              <a:rPr lang="en-US" sz="1800" dirty="0"/>
              <a:t>The chemicals, particularly the multipurpose dry chemicals, are </a:t>
            </a:r>
            <a:r>
              <a:rPr lang="en-US" sz="1800" b="1" dirty="0"/>
              <a:t>corrosive</a:t>
            </a:r>
            <a:r>
              <a:rPr lang="en-US" sz="1800" dirty="0"/>
              <a:t> and can </a:t>
            </a:r>
            <a:r>
              <a:rPr lang="en-US" sz="1800" b="1" dirty="0"/>
              <a:t>damage electronic equipment</a:t>
            </a:r>
            <a:r>
              <a:rPr lang="en-US" sz="1800" dirty="0"/>
              <a:t>.</a:t>
            </a:r>
          </a:p>
          <a:p>
            <a:pPr lvl="1"/>
            <a:r>
              <a:rPr lang="en-US" dirty="0"/>
              <a:t>The fine particles are carried by the air and settle like a fine dust inside the equipment. </a:t>
            </a:r>
          </a:p>
          <a:p>
            <a:pPr lvl="1"/>
            <a:r>
              <a:rPr lang="en-US" dirty="0"/>
              <a:t>During a period of months, the residue can corrode metal parts, causing damage. </a:t>
            </a:r>
          </a:p>
          <a:p>
            <a:r>
              <a:rPr lang="en-US" sz="1800" dirty="0"/>
              <a:t>Chemicals may make breathing more difficult when discharged in an enclosed environment. 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61965" y="6072626"/>
            <a:ext cx="740664" cy="11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6109" y="1694387"/>
            <a:ext cx="740664" cy="88751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2594" y="354959"/>
            <a:ext cx="4638730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F88DB2-9E3E-498B-8473-8AA256DA5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803" y="1729685"/>
            <a:ext cx="4221014" cy="31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42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634181"/>
            <a:ext cx="3326892" cy="1617406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ea typeface="Microsoft YaHei" pitchFamily="34" charset="-122"/>
                <a:cs typeface="Microsoft YaHei" pitchFamily="34" charset="-122"/>
              </a:rPr>
              <a:t>Ensure Your Personal Safety</a:t>
            </a:r>
          </a:p>
        </p:txBody>
      </p:sp>
      <p:sp>
        <p:nvSpPr>
          <p:cNvPr id="429059" name="Rectangle 5"/>
          <p:cNvSpPr>
            <a:spLocks noGrp="1" noChangeArrowheads="1"/>
          </p:cNvSpPr>
          <p:nvPr>
            <p:ph idx="1"/>
          </p:nvPr>
        </p:nvSpPr>
        <p:spPr>
          <a:xfrm>
            <a:off x="152400" y="2251587"/>
            <a:ext cx="3326892" cy="4045383"/>
          </a:xfrm>
        </p:spPr>
        <p:txBody>
          <a:bodyPr>
            <a:normAutofit/>
          </a:bodyPr>
          <a:lstStyle/>
          <a:p>
            <a:r>
              <a:rPr lang="en-US" sz="1800" dirty="0">
                <a:ea typeface="Microsoft YaHei" pitchFamily="34" charset="-122"/>
                <a:cs typeface="Microsoft YaHei" pitchFamily="34" charset="-122"/>
              </a:rPr>
              <a:t>Approach fire with an exit behind you.</a:t>
            </a:r>
          </a:p>
          <a:p>
            <a:r>
              <a:rPr lang="en-US" sz="1800" dirty="0">
                <a:ea typeface="Microsoft YaHei" pitchFamily="34" charset="-122"/>
                <a:cs typeface="Microsoft YaHei" pitchFamily="34" charset="-122"/>
              </a:rPr>
              <a:t>Have a planned escape route.</a:t>
            </a:r>
          </a:p>
          <a:p>
            <a:r>
              <a:rPr lang="en-US" sz="1800" dirty="0">
                <a:ea typeface="Microsoft YaHei" pitchFamily="34" charset="-122"/>
                <a:cs typeface="Microsoft YaHei" pitchFamily="34" charset="-122"/>
              </a:rPr>
              <a:t>Never let fire get between you and exit.</a:t>
            </a:r>
          </a:p>
          <a:p>
            <a:r>
              <a:rPr lang="en-US" sz="1800" dirty="0">
                <a:ea typeface="Microsoft YaHei" pitchFamily="34" charset="-122"/>
                <a:cs typeface="Microsoft YaHei" pitchFamily="34" charset="-122"/>
              </a:rPr>
              <a:t>Never turn your back on the fire.</a:t>
            </a:r>
          </a:p>
          <a:p>
            <a:r>
              <a:rPr lang="en-US" sz="1800" dirty="0">
                <a:ea typeface="Microsoft YaHei" pitchFamily="34" charset="-122"/>
                <a:cs typeface="Microsoft YaHei" pitchFamily="34" charset="-122"/>
              </a:rPr>
              <a:t>Watch fire for rekindle.</a:t>
            </a:r>
          </a:p>
          <a:p>
            <a:r>
              <a:rPr lang="en-US" sz="1800" dirty="0">
                <a:ea typeface="Microsoft YaHei" pitchFamily="34" charset="-122"/>
                <a:cs typeface="Microsoft YaHei" pitchFamily="34" charset="-122"/>
              </a:rPr>
              <a:t>Keep the wind at your back.</a:t>
            </a:r>
          </a:p>
        </p:txBody>
      </p:sp>
      <p:sp>
        <p:nvSpPr>
          <p:cNvPr id="429061" name="Rectangle 7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06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E7D9C-8776-442B-A4DC-5B4ABC1D2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396" y="1920663"/>
            <a:ext cx="4514498" cy="3013427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3200400" cy="18705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ea typeface="Microsoft YaHei" pitchFamily="34" charset="-122"/>
                <a:cs typeface="Microsoft YaHei" pitchFamily="34" charset="-122"/>
              </a:rPr>
              <a:t>Basic Steps of</a:t>
            </a:r>
            <a:br>
              <a:rPr lang="en-US" sz="3600" b="1" dirty="0">
                <a:ea typeface="Microsoft YaHei" pitchFamily="34" charset="-122"/>
                <a:cs typeface="Microsoft YaHei" pitchFamily="34" charset="-122"/>
              </a:rPr>
            </a:br>
            <a:r>
              <a:rPr lang="en-US" sz="3600" b="1" dirty="0">
                <a:ea typeface="Microsoft YaHei" pitchFamily="34" charset="-122"/>
                <a:cs typeface="Microsoft YaHei" pitchFamily="34" charset="-122"/>
              </a:rPr>
              <a:t>Fire Extinguisher Operation</a:t>
            </a:r>
          </a:p>
        </p:txBody>
      </p:sp>
      <p:sp>
        <p:nvSpPr>
          <p:cNvPr id="428035" name="Rectangle 5"/>
          <p:cNvSpPr>
            <a:spLocks noGrp="1" noChangeArrowheads="1"/>
          </p:cNvSpPr>
          <p:nvPr>
            <p:ph idx="1"/>
          </p:nvPr>
        </p:nvSpPr>
        <p:spPr>
          <a:xfrm>
            <a:off x="1" y="2362200"/>
            <a:ext cx="3352798" cy="39347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ea typeface="Microsoft YaHei" pitchFamily="34" charset="-122"/>
                <a:cs typeface="Microsoft YaHei" pitchFamily="34" charset="-122"/>
              </a:rPr>
              <a:t>PASS acronym:</a:t>
            </a:r>
          </a:p>
          <a:p>
            <a:pPr lvl="1"/>
            <a:r>
              <a:rPr lang="en-US" sz="2400" b="1" dirty="0">
                <a:cs typeface="Microsoft YaHei" pitchFamily="34" charset="-122"/>
              </a:rPr>
              <a:t>Pull</a:t>
            </a:r>
            <a:r>
              <a:rPr lang="en-US" sz="2400" dirty="0">
                <a:cs typeface="Microsoft YaHei" pitchFamily="34" charset="-122"/>
              </a:rPr>
              <a:t> the safety pin.</a:t>
            </a:r>
          </a:p>
          <a:p>
            <a:pPr lvl="1"/>
            <a:r>
              <a:rPr lang="en-US" sz="2400" b="1" dirty="0">
                <a:cs typeface="Microsoft YaHei" pitchFamily="34" charset="-122"/>
              </a:rPr>
              <a:t>Aim </a:t>
            </a:r>
            <a:r>
              <a:rPr lang="en-US" sz="2400" dirty="0">
                <a:cs typeface="Microsoft YaHei" pitchFamily="34" charset="-122"/>
              </a:rPr>
              <a:t>the nozzle at the base of the flames.</a:t>
            </a:r>
          </a:p>
          <a:p>
            <a:pPr lvl="1"/>
            <a:r>
              <a:rPr lang="en-US" sz="2400" b="1" dirty="0">
                <a:cs typeface="Microsoft YaHei" pitchFamily="34" charset="-122"/>
              </a:rPr>
              <a:t>Squeeze</a:t>
            </a:r>
            <a:r>
              <a:rPr lang="en-US" sz="2400" dirty="0">
                <a:cs typeface="Microsoft YaHei" pitchFamily="34" charset="-122"/>
              </a:rPr>
              <a:t> the trigger to discharge agent.</a:t>
            </a:r>
          </a:p>
          <a:p>
            <a:pPr lvl="1"/>
            <a:r>
              <a:rPr lang="en-US" sz="2400" b="1" dirty="0">
                <a:cs typeface="Microsoft YaHei" pitchFamily="34" charset="-122"/>
              </a:rPr>
              <a:t>Sweep</a:t>
            </a:r>
            <a:r>
              <a:rPr lang="en-US" sz="2400" dirty="0">
                <a:cs typeface="Microsoft YaHei" pitchFamily="34" charset="-122"/>
              </a:rPr>
              <a:t> the nozzle across the base of the flames.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557784"/>
            <a:ext cx="493807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8F4EBC-91EC-43E4-AB66-EB0A8B8F8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849" y="1171750"/>
            <a:ext cx="4770990" cy="4770990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8899" y="918266"/>
            <a:ext cx="529596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8409" y="643467"/>
            <a:ext cx="315230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8790" y="643467"/>
            <a:ext cx="8200127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7A867C-788F-4EB9-BEB5-2DA54A6A6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83" y="1446203"/>
            <a:ext cx="7248635" cy="37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37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9272F93E-6773-4620-9D80-F36F939ED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64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A97E67-ECE4-4A8A-94E6-FE2C5A866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762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97B82-6D35-41A3-8A85-95B907DD1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17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506289-8F35-40C7-8CA2-14DA9C806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93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5AE6EE-87DD-455D-B9E6-5FC0B6A31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62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3D377-E3B9-4184-9146-F3C3C2831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</a:rPr>
              <a:t>Let’s go practice! 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F09B2291-96BF-4185-8554-2004022FF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6" y="1380892"/>
            <a:ext cx="4915159" cy="410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86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321732"/>
            <a:ext cx="5293730" cy="1964266"/>
          </a:xfrm>
          <a:prstGeom prst="rect">
            <a:avLst/>
          </a:prstGeom>
          <a:solidFill>
            <a:srgbClr val="364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6354" name="Rectangle 5"/>
          <p:cNvSpPr>
            <a:spLocks noGrp="1" noChangeArrowheads="1"/>
          </p:cNvSpPr>
          <p:nvPr>
            <p:ph type="title"/>
          </p:nvPr>
        </p:nvSpPr>
        <p:spPr>
          <a:xfrm>
            <a:off x="393192" y="491260"/>
            <a:ext cx="4945641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ea typeface="Microsoft YaHei" pitchFamily="34" charset="-122"/>
                <a:cs typeface="Microsoft YaHei" pitchFamily="34" charset="-122"/>
              </a:rPr>
              <a:t>Purposes of Fire Extinguishers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887" y="2454901"/>
            <a:ext cx="2580872" cy="4080255"/>
          </a:xfrm>
          <a:prstGeom prst="rect">
            <a:avLst/>
          </a:prstGeom>
          <a:solidFill>
            <a:srgbClr val="B9893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0E88C-3EE3-4735-8777-C3B9B2C21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92" y="2951923"/>
            <a:ext cx="2300517" cy="3067354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56101" y="2454900"/>
            <a:ext cx="2580872" cy="4080255"/>
          </a:xfrm>
          <a:prstGeom prst="rect">
            <a:avLst/>
          </a:prstGeom>
          <a:solidFill>
            <a:srgbClr val="B9893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6356" name="Picture 4" descr="A photo shows a fire fighter next to a fire truck extinguishing a fire in a wastebasket in an open space, while another fire fighter looks on.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3104227" y="3375600"/>
            <a:ext cx="2300519" cy="2220000"/>
          </a:xfrm>
          <a:prstGeom prst="rect">
            <a:avLst/>
          </a:prstGeom>
          <a:noFill/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7731" y="321732"/>
            <a:ext cx="323497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6355" name="Rectangle 6"/>
          <p:cNvSpPr>
            <a:spLocks noGrp="1" noChangeArrowheads="1"/>
          </p:cNvSpPr>
          <p:nvPr>
            <p:ph idx="1"/>
          </p:nvPr>
        </p:nvSpPr>
        <p:spPr>
          <a:xfrm>
            <a:off x="5967042" y="762983"/>
            <a:ext cx="2636346" cy="533092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a typeface="Microsoft YaHei" pitchFamily="34" charset="-122"/>
                <a:cs typeface="Microsoft YaHei" pitchFamily="34" charset="-122"/>
              </a:rPr>
              <a:t>Extinguish </a:t>
            </a:r>
            <a:r>
              <a:rPr lang="en-US" b="1" i="1" dirty="0">
                <a:solidFill>
                  <a:srgbClr val="FFFFFF"/>
                </a:solidFill>
                <a:ea typeface="Microsoft YaHei" pitchFamily="34" charset="-122"/>
                <a:cs typeface="Microsoft YaHei" pitchFamily="34" charset="-122"/>
              </a:rPr>
              <a:t>incipient fires</a:t>
            </a:r>
          </a:p>
          <a:p>
            <a:r>
              <a:rPr lang="en-US" dirty="0">
                <a:solidFill>
                  <a:srgbClr val="FFFFFF"/>
                </a:solidFill>
                <a:ea typeface="Microsoft YaHei" pitchFamily="34" charset="-122"/>
                <a:cs typeface="Microsoft YaHei" pitchFamily="34" charset="-122"/>
              </a:rPr>
              <a:t>Control fires where traditional methods are not recommended</a:t>
            </a:r>
          </a:p>
          <a:p>
            <a:r>
              <a:rPr lang="en-US" dirty="0">
                <a:solidFill>
                  <a:srgbClr val="FFFFFF"/>
                </a:solidFill>
                <a:ea typeface="Microsoft YaHei" pitchFamily="34" charset="-122"/>
                <a:cs typeface="Microsoft YaHei" pitchFamily="34" charset="-122"/>
              </a:rPr>
              <a:t>Available for immediate use on small, </a:t>
            </a:r>
            <a:r>
              <a:rPr lang="en-US" b="1" i="1" dirty="0">
                <a:solidFill>
                  <a:srgbClr val="FFFFFF"/>
                </a:solidFill>
                <a:ea typeface="Microsoft YaHei" pitchFamily="34" charset="-122"/>
                <a:cs typeface="Microsoft YaHei" pitchFamily="34" charset="-122"/>
              </a:rPr>
              <a:t>incipient fires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69" y="304800"/>
            <a:ext cx="3708114" cy="162232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a typeface="Microsoft YaHei" pitchFamily="34" charset="-122"/>
                <a:cs typeface="Microsoft YaHei" pitchFamily="34" charset="-122"/>
              </a:rPr>
              <a:t>Extinguishing Incipient </a:t>
            </a:r>
            <a:br>
              <a:rPr lang="en-US" sz="4000" b="1" dirty="0">
                <a:ea typeface="Microsoft YaHei" pitchFamily="34" charset="-122"/>
                <a:cs typeface="Microsoft YaHei" pitchFamily="34" charset="-122"/>
              </a:rPr>
            </a:br>
            <a:r>
              <a:rPr lang="en-US" sz="4000" b="1" dirty="0">
                <a:ea typeface="Microsoft YaHei" pitchFamily="34" charset="-122"/>
                <a:cs typeface="Microsoft YaHei" pitchFamily="34" charset="-122"/>
              </a:rPr>
              <a:t>Stage Fires</a:t>
            </a:r>
          </a:p>
        </p:txBody>
      </p:sp>
      <p:sp>
        <p:nvSpPr>
          <p:cNvPr id="357379" name="Rectangle 5"/>
          <p:cNvSpPr>
            <a:spLocks noGrp="1" noChangeArrowheads="1"/>
          </p:cNvSpPr>
          <p:nvPr>
            <p:ph idx="1"/>
          </p:nvPr>
        </p:nvSpPr>
        <p:spPr>
          <a:xfrm>
            <a:off x="228601" y="2438400"/>
            <a:ext cx="3966210" cy="378541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One </a:t>
            </a:r>
            <a:r>
              <a:rPr lang="en-US" sz="2000" b="1" dirty="0"/>
              <a:t>advantage</a:t>
            </a:r>
            <a:r>
              <a:rPr lang="en-US" sz="2000" dirty="0"/>
              <a:t> of fire extinguishers is their </a:t>
            </a:r>
            <a:r>
              <a:rPr lang="en-US" sz="2000" b="1" i="1" dirty="0"/>
              <a:t>portability</a:t>
            </a:r>
            <a:r>
              <a:rPr lang="en-US" sz="2000" dirty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The primary </a:t>
            </a:r>
            <a:r>
              <a:rPr lang="en-US" sz="2000" b="1" i="1" dirty="0"/>
              <a:t>disadvantage </a:t>
            </a:r>
            <a:r>
              <a:rPr lang="en-US" sz="2000" dirty="0"/>
              <a:t>of fire extinguishers is that they are “</a:t>
            </a:r>
            <a:r>
              <a:rPr lang="en-US" sz="2000" b="1" i="1" dirty="0"/>
              <a:t>one-shot</a:t>
            </a:r>
            <a:r>
              <a:rPr lang="en-US" sz="2000" dirty="0"/>
              <a:t>” devices.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If the device does not control the fire, some other device or method is needed.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Call </a:t>
            </a:r>
            <a:r>
              <a:rPr lang="en-US" sz="2000" b="1" i="1" dirty="0"/>
              <a:t>911 / FD </a:t>
            </a:r>
            <a:r>
              <a:rPr lang="en-US" sz="2000" dirty="0"/>
              <a:t>regardless of successful extinguishment or not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9712" y="0"/>
            <a:ext cx="457428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186" y="557784"/>
            <a:ext cx="3847653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89CE9-2CDE-4109-AF3B-263A31F39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531" y="874792"/>
            <a:ext cx="3356649" cy="5105169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888" y="321732"/>
            <a:ext cx="5292501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9908" name="Picture 4" descr="Covering a pan of burning food with a lid will extinguish a fire by cutting off the supply of oxygen.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425058" y="621257"/>
            <a:ext cx="4934932" cy="3503801"/>
          </a:xfrm>
          <a:prstGeom prst="rect">
            <a:avLst/>
          </a:prstGeom>
          <a:noFill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0891"/>
            <a:ext cx="5293730" cy="1964266"/>
          </a:xfrm>
          <a:prstGeom prst="rect">
            <a:avLst/>
          </a:prstGeom>
          <a:solidFill>
            <a:srgbClr val="485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906" name="Rectangle 5"/>
          <p:cNvSpPr>
            <a:spLocks noGrp="1" noChangeArrowheads="1"/>
          </p:cNvSpPr>
          <p:nvPr>
            <p:ph type="title"/>
          </p:nvPr>
        </p:nvSpPr>
        <p:spPr>
          <a:xfrm>
            <a:off x="393192" y="4765963"/>
            <a:ext cx="4945641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ea typeface="Microsoft YaHei" pitchFamily="34" charset="-122"/>
                <a:cs typeface="Microsoft YaHei" pitchFamily="34" charset="-122"/>
              </a:rPr>
              <a:t>Methods of Fire Extinguishment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907" name="Rectangle 6"/>
          <p:cNvSpPr>
            <a:spLocks noGrp="1" noChangeArrowheads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  <a:ea typeface="Microsoft YaHei" pitchFamily="34" charset="-122"/>
                <a:cs typeface="Microsoft YaHei" pitchFamily="34" charset="-122"/>
              </a:rPr>
              <a:t>Extinguishers stop burning by: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  <a:cs typeface="Microsoft YaHei" pitchFamily="34" charset="-122"/>
              </a:rPr>
              <a:t>Cooling the fuel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  <a:cs typeface="Microsoft YaHei" pitchFamily="34" charset="-122"/>
              </a:rPr>
              <a:t>Cutting off the supply of oxygen</a:t>
            </a:r>
          </a:p>
          <a:p>
            <a:pPr lvl="1"/>
            <a:r>
              <a:rPr lang="en-US" sz="1700" dirty="0">
                <a:solidFill>
                  <a:srgbClr val="FFFFFF"/>
                </a:solidFill>
                <a:cs typeface="Microsoft YaHei" pitchFamily="34" charset="-122"/>
              </a:rPr>
              <a:t>Interrupting the chain reactions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9" name="Rectangle 71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6888" y="321732"/>
            <a:ext cx="5292501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DF7D1D-8EFF-486B-8AEF-0E83ED5DD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98" y="619130"/>
            <a:ext cx="5121252" cy="3508056"/>
          </a:xfrm>
          <a:prstGeom prst="rect">
            <a:avLst/>
          </a:prstGeom>
        </p:spPr>
      </p:pic>
      <p:sp>
        <p:nvSpPr>
          <p:cNvPr id="359430" name="Rectangle 7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0891"/>
            <a:ext cx="5293730" cy="1964266"/>
          </a:xfrm>
          <a:prstGeom prst="rect">
            <a:avLst/>
          </a:prstGeom>
          <a:solidFill>
            <a:srgbClr val="676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9426" name="Rectangle 4"/>
          <p:cNvSpPr>
            <a:spLocks noGrp="1" noChangeArrowheads="1"/>
          </p:cNvSpPr>
          <p:nvPr>
            <p:ph type="title"/>
          </p:nvPr>
        </p:nvSpPr>
        <p:spPr>
          <a:xfrm>
            <a:off x="393192" y="4765963"/>
            <a:ext cx="4945641" cy="162521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  <a:ea typeface="Microsoft YaHei" pitchFamily="34" charset="-122"/>
                <a:cs typeface="Microsoft YaHei" pitchFamily="34" charset="-122"/>
              </a:rPr>
              <a:t>Classes of Fires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9427" name="Rectangle 5"/>
          <p:cNvSpPr>
            <a:spLocks noGrp="1" noChangeArrowheads="1"/>
          </p:cNvSpPr>
          <p:nvPr>
            <p:ph idx="1"/>
          </p:nvPr>
        </p:nvSpPr>
        <p:spPr>
          <a:xfrm>
            <a:off x="5717558" y="917724"/>
            <a:ext cx="3179553" cy="502587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ea typeface="Microsoft YaHei" pitchFamily="34" charset="-122"/>
                <a:cs typeface="Microsoft YaHei" pitchFamily="34" charset="-122"/>
              </a:rPr>
              <a:t>Essential to match extinguisher and fire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cs typeface="Microsoft YaHei" pitchFamily="34" charset="-122"/>
              </a:rPr>
              <a:t>Some agents are more efficient on certain fires.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cs typeface="Microsoft YaHei" pitchFamily="34" charset="-122"/>
              </a:rPr>
              <a:t>Some agents will not control certain fires.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cs typeface="Microsoft YaHei" pitchFamily="34" charset="-122"/>
              </a:rPr>
              <a:t>Some agents are dangerous when applied to certain fires.</a:t>
            </a:r>
          </a:p>
          <a:p>
            <a:pPr marL="342900" lvl="3" indent="-342900">
              <a:spcBef>
                <a:spcPts val="800"/>
              </a:spcBef>
              <a:buFontTx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Before selecting a fire extinguisher, ask yourself, “</a:t>
            </a:r>
            <a:r>
              <a:rPr lang="en-US" sz="2000" b="1" i="1" dirty="0">
                <a:solidFill>
                  <a:srgbClr val="FFFFFF"/>
                </a:solidFill>
              </a:rPr>
              <a:t>Which class of fire am I fighting?”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450" name="Rectangle 5"/>
          <p:cNvSpPr>
            <a:spLocks noGrp="1" noChangeArrowheads="1"/>
          </p:cNvSpPr>
          <p:nvPr>
            <p:ph type="title"/>
          </p:nvPr>
        </p:nvSpPr>
        <p:spPr>
          <a:xfrm>
            <a:off x="442170" y="856180"/>
            <a:ext cx="3959556" cy="1128068"/>
          </a:xfrm>
        </p:spPr>
        <p:txBody>
          <a:bodyPr anchor="ctr">
            <a:normAutofit/>
          </a:bodyPr>
          <a:lstStyle/>
          <a:p>
            <a:r>
              <a:rPr lang="en-US" sz="6000" b="1" dirty="0">
                <a:ea typeface="Microsoft YaHei" pitchFamily="34" charset="-122"/>
                <a:cs typeface="Microsoft YaHei" pitchFamily="34" charset="-122"/>
              </a:rPr>
              <a:t>Class A Fires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266396" cy="673460"/>
            <a:chOff x="0" y="823811"/>
            <a:chExt cx="355196" cy="67346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813" y="2123821"/>
            <a:ext cx="373130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451" name="Rectangle 6"/>
          <p:cNvSpPr>
            <a:spLocks noGrp="1" noChangeArrowheads="1"/>
          </p:cNvSpPr>
          <p:nvPr>
            <p:ph idx="1"/>
          </p:nvPr>
        </p:nvSpPr>
        <p:spPr>
          <a:xfrm>
            <a:off x="443039" y="2330505"/>
            <a:ext cx="3958549" cy="3979585"/>
          </a:xfrm>
        </p:spPr>
        <p:txBody>
          <a:bodyPr anchor="ctr">
            <a:normAutofit/>
          </a:bodyPr>
          <a:lstStyle/>
          <a:p>
            <a:r>
              <a:rPr lang="en-US" sz="3200" dirty="0">
                <a:ea typeface="Microsoft YaHei" pitchFamily="34" charset="-122"/>
                <a:cs typeface="Microsoft YaHei" pitchFamily="34" charset="-122"/>
              </a:rPr>
              <a:t>Involve </a:t>
            </a:r>
            <a:r>
              <a:rPr lang="en-US" sz="3200" b="1" dirty="0">
                <a:ea typeface="Microsoft YaHei" pitchFamily="34" charset="-122"/>
                <a:cs typeface="Microsoft YaHei" pitchFamily="34" charset="-122"/>
              </a:rPr>
              <a:t>ordinary combustibles </a:t>
            </a:r>
            <a:r>
              <a:rPr lang="en-US" sz="3200" dirty="0">
                <a:ea typeface="Microsoft YaHei" pitchFamily="34" charset="-122"/>
                <a:cs typeface="Microsoft YaHei" pitchFamily="34" charset="-122"/>
              </a:rPr>
              <a:t>and </a:t>
            </a:r>
            <a:r>
              <a:rPr lang="en-US" sz="3200" b="1" dirty="0">
                <a:ea typeface="Microsoft YaHei" pitchFamily="34" charset="-122"/>
                <a:cs typeface="Microsoft YaHei" pitchFamily="34" charset="-122"/>
              </a:rPr>
              <a:t>natural vegetation</a:t>
            </a:r>
          </a:p>
          <a:p>
            <a:r>
              <a:rPr lang="en-US" sz="3200" dirty="0">
                <a:ea typeface="Microsoft YaHei" pitchFamily="34" charset="-122"/>
                <a:cs typeface="Microsoft YaHei" pitchFamily="34" charset="-122"/>
              </a:rPr>
              <a:t>Water is the most common extinguishing agent.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265" y="357447"/>
            <a:ext cx="3634116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52F78D-8AE4-49EF-B04C-437880771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127" y="1222881"/>
            <a:ext cx="3473515" cy="1302567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265" y="3505479"/>
            <a:ext cx="3634116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0452" name="Picture 4" descr="A photo shows pieces of wood that have caught fire.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5312567" y="3867006"/>
            <a:ext cx="3296677" cy="220053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06952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0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35252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1474" name="Rectangle 5"/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389334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000" b="1" dirty="0"/>
              <a:t>Class B Fires</a:t>
            </a:r>
          </a:p>
        </p:txBody>
      </p:sp>
      <p:sp>
        <p:nvSpPr>
          <p:cNvPr id="361475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628650" y="2021249"/>
            <a:ext cx="4280673" cy="415571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2800" dirty="0"/>
              <a:t>Involve </a:t>
            </a:r>
            <a:r>
              <a:rPr lang="en-US" sz="2800" b="1" dirty="0"/>
              <a:t>flammable or combustible liquids </a:t>
            </a:r>
            <a:r>
              <a:rPr lang="en-US" sz="2800" dirty="0"/>
              <a:t>and </a:t>
            </a:r>
            <a:r>
              <a:rPr lang="en-US" sz="2800" b="1" dirty="0"/>
              <a:t>flammable gases</a:t>
            </a:r>
          </a:p>
          <a:p>
            <a:pPr indent="-228600" defTabSz="914400"/>
            <a:r>
              <a:rPr lang="en-US" sz="2800" dirty="0"/>
              <a:t>Several different types of extinguishing agents are approved.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07503C-2FF8-4C61-84A2-C065A3777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533" y="256916"/>
            <a:ext cx="3534838" cy="1325563"/>
          </a:xfrm>
          <a:prstGeom prst="rect">
            <a:avLst/>
          </a:prstGeom>
        </p:spPr>
      </p:pic>
      <p:pic>
        <p:nvPicPr>
          <p:cNvPr id="3" name="Content Placeholder 2" descr="Class B fires involve flammable liquids and gases.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393" y="2556441"/>
            <a:ext cx="2323308" cy="1550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DF4A0-1045-4284-8975-B84A14304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180" y="4589065"/>
            <a:ext cx="1737518" cy="173751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5"/>
          <p:cNvSpPr>
            <a:spLocks noGrp="1" noChangeArrowheads="1"/>
          </p:cNvSpPr>
          <p:nvPr>
            <p:ph type="title"/>
          </p:nvPr>
        </p:nvSpPr>
        <p:spPr>
          <a:xfrm>
            <a:off x="486918" y="629266"/>
            <a:ext cx="3826763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6000" b="1" dirty="0"/>
              <a:t>Class C Fires</a:t>
            </a:r>
          </a:p>
        </p:txBody>
      </p:sp>
      <p:sp>
        <p:nvSpPr>
          <p:cNvPr id="362499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86918" y="2438400"/>
            <a:ext cx="3826763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2400" dirty="0"/>
              <a:t>Involve </a:t>
            </a:r>
            <a:r>
              <a:rPr lang="en-US" sz="2400" b="1" dirty="0"/>
              <a:t>energized electrical equipment </a:t>
            </a:r>
          </a:p>
          <a:p>
            <a:pPr lvl="1" indent="-228600" defTabSz="914400"/>
            <a:r>
              <a:rPr lang="en-US" sz="2400" dirty="0"/>
              <a:t>Can generate tremendous heat that ignites nearby Class A or B materials </a:t>
            </a:r>
          </a:p>
          <a:p>
            <a:pPr indent="-228600" defTabSz="914400"/>
            <a:r>
              <a:rPr lang="en-US" sz="2400" dirty="0"/>
              <a:t>Agents that will not conduct electricity must be used.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2584" y="0"/>
            <a:ext cx="4471416" cy="6858000"/>
          </a:xfrm>
          <a:prstGeom prst="rect">
            <a:avLst/>
          </a:prstGeom>
          <a:solidFill>
            <a:srgbClr val="404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7488" y="484633"/>
            <a:ext cx="363474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lass C fires involve energized electrical equipment or appliances.">
            <a:extLst>
              <a:ext uri="{FF2B5EF4-FFF2-40B4-BE49-F238E27FC236}">
                <a16:creationId xmlns:a16="http://schemas.microsoft.com/office/drawing/2014/main" id="{E727B789-5720-3F48-BECE-1C6031E2A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76" y="811245"/>
            <a:ext cx="3154680" cy="2089975"/>
          </a:xfrm>
          <a:prstGeom prst="rect">
            <a:avLst/>
          </a:prstGeom>
        </p:spPr>
      </p:pic>
      <p:sp>
        <p:nvSpPr>
          <p:cNvPr id="76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7488" y="3511296"/>
            <a:ext cx="363474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379991-77F1-4F7C-B774-C467574C2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488" y="4291393"/>
            <a:ext cx="3609594" cy="1353597"/>
          </a:xfrm>
          <a:prstGeom prst="rect">
            <a:avLst/>
          </a:prstGeom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\\VMWARE-HOST\SHARED FOLDERS\DESKTOP\PPT_BACKGROUND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MAP_SHAPE" val="Rectangle 3"/>
  <p:tag name="IIW_TYPE_IMAGE" val="Text Box 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MAP_SHAPE" val="Rectangle 3"/>
  <p:tag name="IIW_TYPE_IMAGE" val="Text Box 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MAP_SHAPE" val="Rectangle 3"/>
  <p:tag name="IIW_TYPE_IMAGE" val="Text Box 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MAP_SHAPE" val="Rectangle 3"/>
  <p:tag name="IIW_TYPE_IMAGE" val="Text Box 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MAP_SHAPE" val="Rectangle 3"/>
  <p:tag name="IIW_TYPE_IMAGE" val="Text Box 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MAP_SHAPE" val="Rectangle 3"/>
  <p:tag name="IIW_TYPE_IMAGE" val="Text Box 5"/>
</p:tagLst>
</file>

<file path=ppt/theme/theme1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2080</TotalTime>
  <Words>792</Words>
  <Application>Microsoft Office PowerPoint</Application>
  <PresentationFormat>On-screen Show (4:3)</PresentationFormat>
  <Paragraphs>129</Paragraphs>
  <Slides>29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2_Office Theme</vt:lpstr>
      <vt:lpstr>Office Theme</vt:lpstr>
      <vt:lpstr>Portable Fire Extinguishers</vt:lpstr>
      <vt:lpstr>Knowledge Objectives</vt:lpstr>
      <vt:lpstr>Purposes of Fire Extinguishers</vt:lpstr>
      <vt:lpstr>Extinguishing Incipient  Stage Fires</vt:lpstr>
      <vt:lpstr>Methods of Fire Extinguishment</vt:lpstr>
      <vt:lpstr>Classes of Fires</vt:lpstr>
      <vt:lpstr>Class A Fires</vt:lpstr>
      <vt:lpstr>Class B Fires</vt:lpstr>
      <vt:lpstr>Class C Fires</vt:lpstr>
      <vt:lpstr>Class D Fires</vt:lpstr>
      <vt:lpstr>Class K Fires</vt:lpstr>
      <vt:lpstr>Classification of  Fire Extinguishers</vt:lpstr>
      <vt:lpstr>Traditional Lettering System</vt:lpstr>
      <vt:lpstr>Universal Pictograph System</vt:lpstr>
      <vt:lpstr>Fire Extinguisher Placement </vt:lpstr>
      <vt:lpstr>Portable Fire Extinguisher Components</vt:lpstr>
      <vt:lpstr>Stored-Pressure Water-Type Fire Extinguishers</vt:lpstr>
      <vt:lpstr>Dry Chemical Extinguishers</vt:lpstr>
      <vt:lpstr>Dry Chemical Extinguishers </vt:lpstr>
      <vt:lpstr>Dry Chemical Extinguishers: Disadvantages </vt:lpstr>
      <vt:lpstr>Ensure Your Personal Safety</vt:lpstr>
      <vt:lpstr>Basic Steps of Fire Extinguisher 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go practice! </vt:lpstr>
    </vt:vector>
  </TitlesOfParts>
  <Company>© 2014 by Jones &amp; Bartlett Learning. An Ascend Learning Company.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subject>Fundamentals of Fire Fighter Skills, Third Edition</dc:subject>
  <dc:creator>Jones &amp; Bartlett Learning</dc:creator>
  <cp:lastModifiedBy>Matthew Jewett</cp:lastModifiedBy>
  <cp:revision>248</cp:revision>
  <cp:lastPrinted>1601-01-01T00:00:00Z</cp:lastPrinted>
  <dcterms:created xsi:type="dcterms:W3CDTF">2008-04-08T14:39:04Z</dcterms:created>
  <dcterms:modified xsi:type="dcterms:W3CDTF">2022-03-09T00:58:49Z</dcterms:modified>
</cp:coreProperties>
</file>