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7" r:id="rId4"/>
    <p:sldMasterId id="214748370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Lst>
  <p:sldSz cy="6858000" cx="12192000"/>
  <p:notesSz cx="6858000" cy="9144000"/>
  <p:embeddedFontLst>
    <p:embeddedFont>
      <p:font typeface="Gill Sans"/>
      <p:regular r:id="rId39"/>
      <p:bold r:id="rId40"/>
    </p:embeddedFont>
    <p:embeddedFont>
      <p:font typeface="Century Gothic"/>
      <p:regular r:id="rId41"/>
      <p:bold r:id="rId42"/>
      <p:italic r:id="rId43"/>
      <p:boldItalic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8CF1CBB-B5CD-49DC-B1E1-2373870BAA38}">
  <a:tblStyle styleId="{08CF1CBB-B5CD-49DC-B1E1-2373870BAA38}" styleName="Table_0">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E5A9435A-81B3-41C8-9336-FE99389850D9}" styleName="Table_1">
    <a:wholeTbl>
      <a:tcTxStyle b="off" i="off">
        <a:font>
          <a:latin typeface="Gill Sans MT"/>
          <a:ea typeface="Gill Sans MT"/>
          <a:cs typeface="Gill Sans MT"/>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7E7"/>
          </a:solidFill>
        </a:fill>
      </a:tcStyle>
    </a:wholeTbl>
    <a:band1H>
      <a:tcTxStyle/>
      <a:tcStyle>
        <a:fill>
          <a:solidFill>
            <a:srgbClr val="CFCACC"/>
          </a:solidFill>
        </a:fill>
      </a:tcStyle>
    </a:band1H>
    <a:band2H>
      <a:tcTxStyle/>
    </a:band2H>
    <a:band1V>
      <a:tcTxStyle/>
      <a:tcStyle>
        <a:fill>
          <a:solidFill>
            <a:srgbClr val="CFCACC"/>
          </a:solidFill>
        </a:fill>
      </a:tcStyle>
    </a:band1V>
    <a:band2V>
      <a:tcTxStyle/>
    </a:band2V>
    <a:lastCol>
      <a:tcTxStyle b="on" i="off">
        <a:font>
          <a:latin typeface="Gill Sans MT"/>
          <a:ea typeface="Gill Sans MT"/>
          <a:cs typeface="Gill Sans MT"/>
        </a:font>
        <a:schemeClr val="lt1"/>
      </a:tcTxStyle>
      <a:tcStyle>
        <a:fill>
          <a:solidFill>
            <a:schemeClr val="accent1"/>
          </a:solidFill>
        </a:fill>
      </a:tcStyle>
    </a:lastCol>
    <a:firstCol>
      <a:tcTxStyle b="on" i="off">
        <a:font>
          <a:latin typeface="Gill Sans MT"/>
          <a:ea typeface="Gill Sans MT"/>
          <a:cs typeface="Gill Sans MT"/>
        </a:font>
        <a:schemeClr val="lt1"/>
      </a:tcTxStyle>
      <a:tcStyle>
        <a:fill>
          <a:solidFill>
            <a:schemeClr val="accent1"/>
          </a:solidFill>
        </a:fill>
      </a:tcStyle>
    </a:firstCol>
    <a:lastRow>
      <a:tcTxStyle b="on" i="off">
        <a:font>
          <a:latin typeface="Gill Sans MT"/>
          <a:ea typeface="Gill Sans MT"/>
          <a:cs typeface="Gill Sans MT"/>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Gill Sans MT"/>
          <a:ea typeface="Gill Sans MT"/>
          <a:cs typeface="Gill Sans MT"/>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GillSans-bold.fntdata"/><Relationship Id="rId20" Type="http://schemas.openxmlformats.org/officeDocument/2006/relationships/slide" Target="slides/slide14.xml"/><Relationship Id="rId42" Type="http://schemas.openxmlformats.org/officeDocument/2006/relationships/font" Target="fonts/CenturyGothic-bold.fntdata"/><Relationship Id="rId41" Type="http://schemas.openxmlformats.org/officeDocument/2006/relationships/font" Target="fonts/CenturyGothic-regular.fntdata"/><Relationship Id="rId22" Type="http://schemas.openxmlformats.org/officeDocument/2006/relationships/slide" Target="slides/slide16.xml"/><Relationship Id="rId44" Type="http://schemas.openxmlformats.org/officeDocument/2006/relationships/font" Target="fonts/CenturyGothic-boldItalic.fntdata"/><Relationship Id="rId21" Type="http://schemas.openxmlformats.org/officeDocument/2006/relationships/slide" Target="slides/slide15.xml"/><Relationship Id="rId43" Type="http://schemas.openxmlformats.org/officeDocument/2006/relationships/font" Target="fonts/CenturyGothic-italic.fntdata"/><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font" Target="fonts/GillSans-regular.fntdata"/><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6" name="Google Shape;81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7" name="Shape 887"/>
        <p:cNvGrpSpPr/>
        <p:nvPr/>
      </p:nvGrpSpPr>
      <p:grpSpPr>
        <a:xfrm>
          <a:off x="0" y="0"/>
          <a:ext cx="0" cy="0"/>
          <a:chOff x="0" y="0"/>
          <a:chExt cx="0" cy="0"/>
        </a:xfrm>
      </p:grpSpPr>
      <p:sp>
        <p:nvSpPr>
          <p:cNvPr id="888" name="Google Shape;888;g2008a35de05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9" name="Google Shape;889;g2008a35de05_0_2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highlight>
                  <a:srgbClr val="FFFF00"/>
                </a:highlight>
              </a:rPr>
              <a:t>Paul will arrive between 2:30 and 2:45. Try to take break around 3 or 3:15, depending on when he arrives</a:t>
            </a:r>
            <a:endParaRPr>
              <a:highlight>
                <a:srgbClr val="FFFF00"/>
              </a:highlight>
            </a:endParaRPr>
          </a:p>
          <a:p>
            <a:pPr indent="-330200" lvl="0" marL="457200" rtl="0" algn="l">
              <a:lnSpc>
                <a:spcPct val="115000"/>
              </a:lnSpc>
              <a:spcBef>
                <a:spcPts val="0"/>
              </a:spcBef>
              <a:spcAft>
                <a:spcPts val="0"/>
              </a:spcAft>
              <a:buClr>
                <a:schemeClr val="dk1"/>
              </a:buClr>
              <a:buSzPts val="1600"/>
              <a:buFont typeface="Times New Roman"/>
              <a:buAutoNum type="arabicPeriod"/>
            </a:pPr>
            <a:r>
              <a:rPr lang="en-US" sz="1600">
                <a:solidFill>
                  <a:schemeClr val="dk1"/>
                </a:solidFill>
                <a:highlight>
                  <a:srgbClr val="FFFF00"/>
                </a:highlight>
                <a:latin typeface="Times New Roman"/>
                <a:ea typeface="Times New Roman"/>
                <a:cs typeface="Times New Roman"/>
                <a:sym typeface="Times New Roman"/>
              </a:rPr>
              <a:t>Reminders: Final paper draft due in class a week from today</a:t>
            </a:r>
            <a:endParaRPr sz="1600">
              <a:solidFill>
                <a:schemeClr val="dk1"/>
              </a:solidFill>
              <a:highlight>
                <a:srgbClr val="FFFF00"/>
              </a:highlight>
              <a:latin typeface="Times New Roman"/>
              <a:ea typeface="Times New Roman"/>
              <a:cs typeface="Times New Roman"/>
              <a:sym typeface="Times New Roman"/>
            </a:endParaRPr>
          </a:p>
          <a:p>
            <a:pPr indent="-330200" lvl="0" marL="457200" rtl="0" algn="l">
              <a:lnSpc>
                <a:spcPct val="115000"/>
              </a:lnSpc>
              <a:spcBef>
                <a:spcPts val="1600"/>
              </a:spcBef>
              <a:spcAft>
                <a:spcPts val="0"/>
              </a:spcAft>
              <a:buClr>
                <a:schemeClr val="dk1"/>
              </a:buClr>
              <a:buSzPts val="1600"/>
              <a:buFont typeface="Times New Roman"/>
              <a:buAutoNum type="arabicPeriod"/>
            </a:pPr>
            <a:r>
              <a:rPr lang="en-US" sz="1600">
                <a:solidFill>
                  <a:schemeClr val="dk1"/>
                </a:solidFill>
                <a:highlight>
                  <a:srgbClr val="FFFF00"/>
                </a:highlight>
                <a:latin typeface="Times New Roman"/>
                <a:ea typeface="Times New Roman"/>
                <a:cs typeface="Times New Roman"/>
                <a:sym typeface="Times New Roman"/>
              </a:rPr>
              <a:t>Professor Paul Torres: student evaluations of course and Prof. Jen</a:t>
            </a:r>
            <a:endParaRPr sz="1600">
              <a:solidFill>
                <a:schemeClr val="dk1"/>
              </a:solidFill>
              <a:highlight>
                <a:srgbClr val="FFFF00"/>
              </a:highlight>
              <a:latin typeface="Times New Roman"/>
              <a:ea typeface="Times New Roman"/>
              <a:cs typeface="Times New Roman"/>
              <a:sym typeface="Times New Roman"/>
            </a:endParaRPr>
          </a:p>
          <a:p>
            <a:pPr indent="0" lvl="0" marL="457200" rtl="0" algn="l">
              <a:lnSpc>
                <a:spcPct val="115000"/>
              </a:lnSpc>
              <a:spcBef>
                <a:spcPts val="1600"/>
              </a:spcBef>
              <a:spcAft>
                <a:spcPts val="0"/>
              </a:spcAft>
              <a:buNone/>
            </a:pPr>
            <a:r>
              <a:rPr lang="en-US" sz="1600">
                <a:solidFill>
                  <a:schemeClr val="dk1"/>
                </a:solidFill>
                <a:highlight>
                  <a:srgbClr val="FFFF00"/>
                </a:highlight>
                <a:latin typeface="Times New Roman"/>
                <a:ea typeface="Times New Roman"/>
                <a:cs typeface="Times New Roman"/>
                <a:sym typeface="Times New Roman"/>
              </a:rPr>
              <a:t>3:00: break</a:t>
            </a:r>
            <a:endParaRPr sz="1600">
              <a:solidFill>
                <a:schemeClr val="dk1"/>
              </a:solidFill>
              <a:highlight>
                <a:srgbClr val="FFFF00"/>
              </a:highlight>
              <a:latin typeface="Times New Roman"/>
              <a:ea typeface="Times New Roman"/>
              <a:cs typeface="Times New Roman"/>
              <a:sym typeface="Times New Roman"/>
            </a:endParaRPr>
          </a:p>
          <a:p>
            <a:pPr indent="0" lvl="0" marL="457200" rtl="0" algn="l">
              <a:lnSpc>
                <a:spcPct val="115000"/>
              </a:lnSpc>
              <a:spcBef>
                <a:spcPts val="1600"/>
              </a:spcBef>
              <a:spcAft>
                <a:spcPts val="0"/>
              </a:spcAft>
              <a:buNone/>
            </a:pPr>
            <a:r>
              <a:rPr lang="en-US" sz="1600">
                <a:solidFill>
                  <a:schemeClr val="dk1"/>
                </a:solidFill>
                <a:highlight>
                  <a:srgbClr val="FFFF00"/>
                </a:highlight>
                <a:latin typeface="Times New Roman"/>
                <a:ea typeface="Times New Roman"/>
                <a:cs typeface="Times New Roman"/>
                <a:sym typeface="Times New Roman"/>
              </a:rPr>
              <a:t>3:20: Review</a:t>
            </a:r>
            <a:endParaRPr sz="1600">
              <a:solidFill>
                <a:schemeClr val="dk1"/>
              </a:solidFill>
              <a:highlight>
                <a:srgbClr val="FFFF00"/>
              </a:highlight>
              <a:latin typeface="Times New Roman"/>
              <a:ea typeface="Times New Roman"/>
              <a:cs typeface="Times New Roman"/>
              <a:sym typeface="Times New Roman"/>
            </a:endParaRPr>
          </a:p>
          <a:p>
            <a:pPr indent="0" lvl="0" marL="457200" rtl="0" algn="l">
              <a:lnSpc>
                <a:spcPct val="115000"/>
              </a:lnSpc>
              <a:spcBef>
                <a:spcPts val="1600"/>
              </a:spcBef>
              <a:spcAft>
                <a:spcPts val="0"/>
              </a:spcAft>
              <a:buNone/>
            </a:pPr>
            <a:r>
              <a:rPr lang="en-US" sz="1600">
                <a:solidFill>
                  <a:schemeClr val="dk1"/>
                </a:solidFill>
                <a:highlight>
                  <a:srgbClr val="FFFF00"/>
                </a:highlight>
                <a:latin typeface="Times New Roman"/>
                <a:ea typeface="Times New Roman"/>
                <a:cs typeface="Times New Roman"/>
                <a:sym typeface="Times New Roman"/>
              </a:rPr>
              <a:t>3:30: Reminders</a:t>
            </a:r>
            <a:endParaRPr sz="1600">
              <a:solidFill>
                <a:schemeClr val="dk1"/>
              </a:solidFill>
              <a:highlight>
                <a:srgbClr val="FFFF00"/>
              </a:highlight>
              <a:latin typeface="Times New Roman"/>
              <a:ea typeface="Times New Roman"/>
              <a:cs typeface="Times New Roman"/>
              <a:sym typeface="Times New Roman"/>
            </a:endParaRPr>
          </a:p>
          <a:p>
            <a:pPr indent="0" lvl="0" marL="457200" rtl="0" algn="l">
              <a:lnSpc>
                <a:spcPct val="115000"/>
              </a:lnSpc>
              <a:spcBef>
                <a:spcPts val="1600"/>
              </a:spcBef>
              <a:spcAft>
                <a:spcPts val="0"/>
              </a:spcAft>
              <a:buNone/>
            </a:pPr>
            <a:r>
              <a:rPr lang="en-US" sz="1600">
                <a:solidFill>
                  <a:schemeClr val="dk1"/>
                </a:solidFill>
                <a:highlight>
                  <a:srgbClr val="FFFF00"/>
                </a:highlight>
                <a:latin typeface="Times New Roman"/>
                <a:ea typeface="Times New Roman"/>
                <a:cs typeface="Times New Roman"/>
                <a:sym typeface="Times New Roman"/>
              </a:rPr>
              <a:t>3:35: Evals: </a:t>
            </a:r>
            <a:endParaRPr sz="1600">
              <a:solidFill>
                <a:schemeClr val="dk1"/>
              </a:solidFill>
              <a:highlight>
                <a:srgbClr val="FFFF00"/>
              </a:highlight>
              <a:latin typeface="Times New Roman"/>
              <a:ea typeface="Times New Roman"/>
              <a:cs typeface="Times New Roman"/>
              <a:sym typeface="Times New Roman"/>
            </a:endParaRPr>
          </a:p>
          <a:p>
            <a:pPr indent="0" lvl="0" marL="0" rtl="0" algn="l">
              <a:spcBef>
                <a:spcPts val="160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2" name="Shape 892"/>
        <p:cNvGrpSpPr/>
        <p:nvPr/>
      </p:nvGrpSpPr>
      <p:grpSpPr>
        <a:xfrm>
          <a:off x="0" y="0"/>
          <a:ext cx="0" cy="0"/>
          <a:chOff x="0" y="0"/>
          <a:chExt cx="0" cy="0"/>
        </a:xfrm>
      </p:grpSpPr>
      <p:sp>
        <p:nvSpPr>
          <p:cNvPr id="893" name="Google Shape;893;g2008a35de05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4" name="Google Shape;894;g2008a35de05_0_3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7" name="Shape 897"/>
        <p:cNvGrpSpPr/>
        <p:nvPr/>
      </p:nvGrpSpPr>
      <p:grpSpPr>
        <a:xfrm>
          <a:off x="0" y="0"/>
          <a:ext cx="0" cy="0"/>
          <a:chOff x="0" y="0"/>
          <a:chExt cx="0" cy="0"/>
        </a:xfrm>
      </p:grpSpPr>
      <p:sp>
        <p:nvSpPr>
          <p:cNvPr id="898" name="Google Shape;898;g2008a35de05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9" name="Google Shape;899;g2008a35de05_0_3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g2008a35de05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4" name="Google Shape;904;g2008a35de05_0_3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9" name="Shape 909"/>
        <p:cNvGrpSpPr/>
        <p:nvPr/>
      </p:nvGrpSpPr>
      <p:grpSpPr>
        <a:xfrm>
          <a:off x="0" y="0"/>
          <a:ext cx="0" cy="0"/>
          <a:chOff x="0" y="0"/>
          <a:chExt cx="0" cy="0"/>
        </a:xfrm>
      </p:grpSpPr>
      <p:sp>
        <p:nvSpPr>
          <p:cNvPr id="910" name="Google Shape;910;g2008a35de05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1" name="Google Shape;911;g2008a35de05_0_4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5" name="Shape 915"/>
        <p:cNvGrpSpPr/>
        <p:nvPr/>
      </p:nvGrpSpPr>
      <p:grpSpPr>
        <a:xfrm>
          <a:off x="0" y="0"/>
          <a:ext cx="0" cy="0"/>
          <a:chOff x="0" y="0"/>
          <a:chExt cx="0" cy="0"/>
        </a:xfrm>
      </p:grpSpPr>
      <p:sp>
        <p:nvSpPr>
          <p:cNvPr id="916" name="Google Shape;916;g2008a35de05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7" name="Google Shape;917;g2008a35de05_0_4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0" name="Shape 920"/>
        <p:cNvGrpSpPr/>
        <p:nvPr/>
      </p:nvGrpSpPr>
      <p:grpSpPr>
        <a:xfrm>
          <a:off x="0" y="0"/>
          <a:ext cx="0" cy="0"/>
          <a:chOff x="0" y="0"/>
          <a:chExt cx="0" cy="0"/>
        </a:xfrm>
      </p:grpSpPr>
      <p:sp>
        <p:nvSpPr>
          <p:cNvPr id="921" name="Google Shape;921;g2008a35de05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2" name="Google Shape;922;g2008a35de05_0_5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6" name="Shape 926"/>
        <p:cNvGrpSpPr/>
        <p:nvPr/>
      </p:nvGrpSpPr>
      <p:grpSpPr>
        <a:xfrm>
          <a:off x="0" y="0"/>
          <a:ext cx="0" cy="0"/>
          <a:chOff x="0" y="0"/>
          <a:chExt cx="0" cy="0"/>
        </a:xfrm>
      </p:grpSpPr>
      <p:sp>
        <p:nvSpPr>
          <p:cNvPr id="927" name="Google Shape;927;g2008a35de05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8" name="Google Shape;928;g2008a35de05_0_5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2" name="Shape 932"/>
        <p:cNvGrpSpPr/>
        <p:nvPr/>
      </p:nvGrpSpPr>
      <p:grpSpPr>
        <a:xfrm>
          <a:off x="0" y="0"/>
          <a:ext cx="0" cy="0"/>
          <a:chOff x="0" y="0"/>
          <a:chExt cx="0" cy="0"/>
        </a:xfrm>
      </p:grpSpPr>
      <p:sp>
        <p:nvSpPr>
          <p:cNvPr id="933" name="Google Shape;933;g2008a35de05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4" name="Google Shape;934;g2008a35de05_0_6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#3: Founders didn’t design it that way and it wasn’t that way in the beginning, so it’s evolution to aid in re-election pursuits was designed over time by members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8" name="Shape 938"/>
        <p:cNvGrpSpPr/>
        <p:nvPr/>
      </p:nvGrpSpPr>
      <p:grpSpPr>
        <a:xfrm>
          <a:off x="0" y="0"/>
          <a:ext cx="0" cy="0"/>
          <a:chOff x="0" y="0"/>
          <a:chExt cx="0" cy="0"/>
        </a:xfrm>
      </p:grpSpPr>
      <p:sp>
        <p:nvSpPr>
          <p:cNvPr id="939" name="Google Shape;939;g2008a35de05_0_92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0" name="Google Shape;940;g2008a35de05_0_9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1" name="Shape 821"/>
        <p:cNvGrpSpPr/>
        <p:nvPr/>
      </p:nvGrpSpPr>
      <p:grpSpPr>
        <a:xfrm>
          <a:off x="0" y="0"/>
          <a:ext cx="0" cy="0"/>
          <a:chOff x="0" y="0"/>
          <a:chExt cx="0" cy="0"/>
        </a:xfrm>
      </p:grpSpPr>
      <p:sp>
        <p:nvSpPr>
          <p:cNvPr id="822" name="Google Shape;822;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3" name="Google Shape;823;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4" name="Shape 944"/>
        <p:cNvGrpSpPr/>
        <p:nvPr/>
      </p:nvGrpSpPr>
      <p:grpSpPr>
        <a:xfrm>
          <a:off x="0" y="0"/>
          <a:ext cx="0" cy="0"/>
          <a:chOff x="0" y="0"/>
          <a:chExt cx="0" cy="0"/>
        </a:xfrm>
      </p:grpSpPr>
      <p:sp>
        <p:nvSpPr>
          <p:cNvPr id="945" name="Google Shape;945;g2008a35de05_0_93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6" name="Google Shape;946;g2008a35de05_0_9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0" name="Shape 950"/>
        <p:cNvGrpSpPr/>
        <p:nvPr/>
      </p:nvGrpSpPr>
      <p:grpSpPr>
        <a:xfrm>
          <a:off x="0" y="0"/>
          <a:ext cx="0" cy="0"/>
          <a:chOff x="0" y="0"/>
          <a:chExt cx="0" cy="0"/>
        </a:xfrm>
      </p:grpSpPr>
      <p:sp>
        <p:nvSpPr>
          <p:cNvPr id="951" name="Google Shape;951;g2008a35de05_0_93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2" name="Google Shape;952;g2008a35de05_0_9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9" name="Shape 959"/>
        <p:cNvGrpSpPr/>
        <p:nvPr/>
      </p:nvGrpSpPr>
      <p:grpSpPr>
        <a:xfrm>
          <a:off x="0" y="0"/>
          <a:ext cx="0" cy="0"/>
          <a:chOff x="0" y="0"/>
          <a:chExt cx="0" cy="0"/>
        </a:xfrm>
      </p:grpSpPr>
      <p:sp>
        <p:nvSpPr>
          <p:cNvPr id="960" name="Google Shape;960;g2008a35de05_0_94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1" name="Google Shape;961;g2008a35de05_0_9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5" name="Shape 965"/>
        <p:cNvGrpSpPr/>
        <p:nvPr/>
      </p:nvGrpSpPr>
      <p:grpSpPr>
        <a:xfrm>
          <a:off x="0" y="0"/>
          <a:ext cx="0" cy="0"/>
          <a:chOff x="0" y="0"/>
          <a:chExt cx="0" cy="0"/>
        </a:xfrm>
      </p:grpSpPr>
      <p:sp>
        <p:nvSpPr>
          <p:cNvPr id="966" name="Google Shape;966;g2008a35de05_0_95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7" name="Google Shape;967;g2008a35de05_0_9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0" name="Shape 970"/>
        <p:cNvGrpSpPr/>
        <p:nvPr/>
      </p:nvGrpSpPr>
      <p:grpSpPr>
        <a:xfrm>
          <a:off x="0" y="0"/>
          <a:ext cx="0" cy="0"/>
          <a:chOff x="0" y="0"/>
          <a:chExt cx="0" cy="0"/>
        </a:xfrm>
      </p:grpSpPr>
      <p:sp>
        <p:nvSpPr>
          <p:cNvPr id="971" name="Google Shape;971;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2" name="Google Shape;972;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7" name="Shape 977"/>
        <p:cNvGrpSpPr/>
        <p:nvPr/>
      </p:nvGrpSpPr>
      <p:grpSpPr>
        <a:xfrm>
          <a:off x="0" y="0"/>
          <a:ext cx="0" cy="0"/>
          <a:chOff x="0" y="0"/>
          <a:chExt cx="0" cy="0"/>
        </a:xfrm>
      </p:grpSpPr>
      <p:sp>
        <p:nvSpPr>
          <p:cNvPr id="978" name="Google Shape;978;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9" name="Google Shape;97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4" name="Shape 984"/>
        <p:cNvGrpSpPr/>
        <p:nvPr/>
      </p:nvGrpSpPr>
      <p:grpSpPr>
        <a:xfrm>
          <a:off x="0" y="0"/>
          <a:ext cx="0" cy="0"/>
          <a:chOff x="0" y="0"/>
          <a:chExt cx="0" cy="0"/>
        </a:xfrm>
      </p:grpSpPr>
      <p:sp>
        <p:nvSpPr>
          <p:cNvPr id="985" name="Google Shape;985;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6" name="Google Shape;986;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1" name="Shape 991"/>
        <p:cNvGrpSpPr/>
        <p:nvPr/>
      </p:nvGrpSpPr>
      <p:grpSpPr>
        <a:xfrm>
          <a:off x="0" y="0"/>
          <a:ext cx="0" cy="0"/>
          <a:chOff x="0" y="0"/>
          <a:chExt cx="0" cy="0"/>
        </a:xfrm>
      </p:grpSpPr>
      <p:sp>
        <p:nvSpPr>
          <p:cNvPr id="992" name="Google Shape;992;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3" name="Google Shape;993;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8" name="Shape 998"/>
        <p:cNvGrpSpPr/>
        <p:nvPr/>
      </p:nvGrpSpPr>
      <p:grpSpPr>
        <a:xfrm>
          <a:off x="0" y="0"/>
          <a:ext cx="0" cy="0"/>
          <a:chOff x="0" y="0"/>
          <a:chExt cx="0" cy="0"/>
        </a:xfrm>
      </p:grpSpPr>
      <p:sp>
        <p:nvSpPr>
          <p:cNvPr id="999" name="Google Shape;999;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0" name="Google Shape;1000;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5" name="Shape 1005"/>
        <p:cNvGrpSpPr/>
        <p:nvPr/>
      </p:nvGrpSpPr>
      <p:grpSpPr>
        <a:xfrm>
          <a:off x="0" y="0"/>
          <a:ext cx="0" cy="0"/>
          <a:chOff x="0" y="0"/>
          <a:chExt cx="0" cy="0"/>
        </a:xfrm>
      </p:grpSpPr>
      <p:sp>
        <p:nvSpPr>
          <p:cNvPr id="1006" name="Google Shape;1006;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7" name="Google Shape;1007;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0" name="Google Shape;830;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rtl="0" algn="l">
              <a:spcBef>
                <a:spcPts val="0"/>
              </a:spcBef>
              <a:spcAft>
                <a:spcPts val="0"/>
              </a:spcAft>
              <a:buNone/>
            </a:pPr>
            <a:r>
              <a:rPr lang="en-US" sz="1200"/>
              <a:t>Students should be able to choose modalities on a session-by-session basis.</a:t>
            </a:r>
            <a:endParaRPr/>
          </a:p>
          <a:p>
            <a:pPr indent="-171450" lvl="0" marL="171450" rtl="0" algn="l">
              <a:spcBef>
                <a:spcPts val="0"/>
              </a:spcBef>
              <a:spcAft>
                <a:spcPts val="0"/>
              </a:spcAft>
              <a:buNone/>
            </a:pPr>
            <a:r>
              <a:rPr lang="en-US" sz="1200"/>
              <a:t>Students need to know the modalities prior to registering for classes.</a:t>
            </a:r>
            <a:endParaRPr/>
          </a:p>
          <a:p>
            <a:pPr indent="0" lvl="0" marL="0" rtl="0" algn="l">
              <a:spcBef>
                <a:spcPts val="0"/>
              </a:spcBef>
              <a:spcAft>
                <a:spcPts val="0"/>
              </a:spcAft>
              <a:buNone/>
            </a:pPr>
            <a:r>
              <a:t/>
            </a:r>
            <a:endParaRPr/>
          </a:p>
        </p:txBody>
      </p:sp>
      <p:sp>
        <p:nvSpPr>
          <p:cNvPr id="831" name="Google Shape;831;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3" name="Shape 1013"/>
        <p:cNvGrpSpPr/>
        <p:nvPr/>
      </p:nvGrpSpPr>
      <p:grpSpPr>
        <a:xfrm>
          <a:off x="0" y="0"/>
          <a:ext cx="0" cy="0"/>
          <a:chOff x="0" y="0"/>
          <a:chExt cx="0" cy="0"/>
        </a:xfrm>
      </p:grpSpPr>
      <p:sp>
        <p:nvSpPr>
          <p:cNvPr id="1014" name="Google Shape;1014;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5" name="Google Shape;101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0" name="Shape 1020"/>
        <p:cNvGrpSpPr/>
        <p:nvPr/>
      </p:nvGrpSpPr>
      <p:grpSpPr>
        <a:xfrm>
          <a:off x="0" y="0"/>
          <a:ext cx="0" cy="0"/>
          <a:chOff x="0" y="0"/>
          <a:chExt cx="0" cy="0"/>
        </a:xfrm>
      </p:grpSpPr>
      <p:sp>
        <p:nvSpPr>
          <p:cNvPr id="1021" name="Google Shape;1021;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2" name="Google Shape;1022;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8" name="Shape 1028"/>
        <p:cNvGrpSpPr/>
        <p:nvPr/>
      </p:nvGrpSpPr>
      <p:grpSpPr>
        <a:xfrm>
          <a:off x="0" y="0"/>
          <a:ext cx="0" cy="0"/>
          <a:chOff x="0" y="0"/>
          <a:chExt cx="0" cy="0"/>
        </a:xfrm>
      </p:grpSpPr>
      <p:sp>
        <p:nvSpPr>
          <p:cNvPr id="1029" name="Google Shape;1029;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0" name="Google Shape;1030;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5" name="Shape 835"/>
        <p:cNvGrpSpPr/>
        <p:nvPr/>
      </p:nvGrpSpPr>
      <p:grpSpPr>
        <a:xfrm>
          <a:off x="0" y="0"/>
          <a:ext cx="0" cy="0"/>
          <a:chOff x="0" y="0"/>
          <a:chExt cx="0" cy="0"/>
        </a:xfrm>
      </p:grpSpPr>
      <p:sp>
        <p:nvSpPr>
          <p:cNvPr id="836" name="Google Shape;836;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7" name="Google Shape;837;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1" name="Shape 841"/>
        <p:cNvGrpSpPr/>
        <p:nvPr/>
      </p:nvGrpSpPr>
      <p:grpSpPr>
        <a:xfrm>
          <a:off x="0" y="0"/>
          <a:ext cx="0" cy="0"/>
          <a:chOff x="0" y="0"/>
          <a:chExt cx="0" cy="0"/>
        </a:xfrm>
      </p:grpSpPr>
      <p:sp>
        <p:nvSpPr>
          <p:cNvPr id="842" name="Google Shape;842;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3" name="Google Shape;843;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7" name="Shape 847"/>
        <p:cNvGrpSpPr/>
        <p:nvPr/>
      </p:nvGrpSpPr>
      <p:grpSpPr>
        <a:xfrm>
          <a:off x="0" y="0"/>
          <a:ext cx="0" cy="0"/>
          <a:chOff x="0" y="0"/>
          <a:chExt cx="0" cy="0"/>
        </a:xfrm>
      </p:grpSpPr>
      <p:sp>
        <p:nvSpPr>
          <p:cNvPr id="848" name="Google Shape;848;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9" name="Google Shape;84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3" name="Shape 853"/>
        <p:cNvGrpSpPr/>
        <p:nvPr/>
      </p:nvGrpSpPr>
      <p:grpSpPr>
        <a:xfrm>
          <a:off x="0" y="0"/>
          <a:ext cx="0" cy="0"/>
          <a:chOff x="0" y="0"/>
          <a:chExt cx="0" cy="0"/>
        </a:xfrm>
      </p:grpSpPr>
      <p:sp>
        <p:nvSpPr>
          <p:cNvPr id="854" name="Google Shape;854;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5" name="Google Shape;855;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1" name="Shape 861"/>
        <p:cNvGrpSpPr/>
        <p:nvPr/>
      </p:nvGrpSpPr>
      <p:grpSpPr>
        <a:xfrm>
          <a:off x="0" y="0"/>
          <a:ext cx="0" cy="0"/>
          <a:chOff x="0" y="0"/>
          <a:chExt cx="0" cy="0"/>
        </a:xfrm>
      </p:grpSpPr>
      <p:sp>
        <p:nvSpPr>
          <p:cNvPr id="862" name="Google Shape;862;g2008a35de05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3" name="Google Shape;863;g2008a35de05_0_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 10 min presentation +/- individual Q&amp;A:</a:t>
            </a:r>
            <a:endParaRPr/>
          </a:p>
          <a:p>
            <a:pPr indent="-317500" lvl="0" marL="457200" rtl="0" algn="l">
              <a:spcBef>
                <a:spcPts val="0"/>
              </a:spcBef>
              <a:spcAft>
                <a:spcPts val="0"/>
              </a:spcAft>
              <a:buSzPts val="1400"/>
              <a:buChar char="-"/>
            </a:pPr>
            <a:r>
              <a:rPr lang="en-US"/>
              <a:t>Why I choose synch+in person only (w/out asynch)</a:t>
            </a:r>
            <a:endParaRPr/>
          </a:p>
          <a:p>
            <a:pPr indent="-317500" lvl="0" marL="457200" rtl="0" algn="l">
              <a:spcBef>
                <a:spcPts val="0"/>
              </a:spcBef>
              <a:spcAft>
                <a:spcPts val="0"/>
              </a:spcAft>
              <a:buSzPts val="1400"/>
              <a:buChar char="-"/>
            </a:pPr>
            <a:r>
              <a:rPr lang="en-US"/>
              <a:t>Room 1002</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1" name="Shape 881"/>
        <p:cNvGrpSpPr/>
        <p:nvPr/>
      </p:nvGrpSpPr>
      <p:grpSpPr>
        <a:xfrm>
          <a:off x="0" y="0"/>
          <a:ext cx="0" cy="0"/>
          <a:chOff x="0" y="0"/>
          <a:chExt cx="0" cy="0"/>
        </a:xfrm>
      </p:grpSpPr>
      <p:sp>
        <p:nvSpPr>
          <p:cNvPr id="882" name="Google Shape;882;g2008a35de05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3" name="Google Shape;883;g2008a35de05_0_2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jp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jp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jp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jp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jp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jp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jp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jp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jp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jp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jp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jp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jp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8" name="Shape 18"/>
        <p:cNvGrpSpPr/>
        <p:nvPr/>
      </p:nvGrpSpPr>
      <p:grpSpPr>
        <a:xfrm>
          <a:off x="0" y="0"/>
          <a:ext cx="0" cy="0"/>
          <a:chOff x="0" y="0"/>
          <a:chExt cx="0" cy="0"/>
        </a:xfrm>
      </p:grpSpPr>
      <p:sp>
        <p:nvSpPr>
          <p:cNvPr id="19" name="Google Shape;19;p2"/>
          <p:cNvSpPr/>
          <p:nvPr/>
        </p:nvSpPr>
        <p:spPr>
          <a:xfrm>
            <a:off x="446534" y="3085765"/>
            <a:ext cx="11262866" cy="33048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txBox="1"/>
          <p:nvPr>
            <p:ph type="ctrTitle"/>
          </p:nvPr>
        </p:nvSpPr>
        <p:spPr>
          <a:xfrm>
            <a:off x="581191" y="1020431"/>
            <a:ext cx="10993549" cy="1475013"/>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accent1"/>
              </a:buClr>
              <a:buSzPts val="3600"/>
              <a:buFont typeface="Gill Sans"/>
              <a:buNone/>
              <a:defRPr sz="3600">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2"/>
          <p:cNvSpPr txBox="1"/>
          <p:nvPr>
            <p:ph idx="1" type="subTitle"/>
          </p:nvPr>
        </p:nvSpPr>
        <p:spPr>
          <a:xfrm>
            <a:off x="581194" y="2495445"/>
            <a:ext cx="10993546" cy="590321"/>
          </a:xfrm>
          <a:prstGeom prst="rect">
            <a:avLst/>
          </a:prstGeom>
          <a:noFill/>
          <a:ln>
            <a:noFill/>
          </a:ln>
        </p:spPr>
        <p:txBody>
          <a:bodyPr anchorCtr="0" anchor="t" bIns="45700" lIns="91425" spcFirstLastPara="1" rIns="91425" wrap="square" tIns="45700">
            <a:normAutofit/>
          </a:bodyPr>
          <a:lstStyle>
            <a:lvl1pPr lvl="0" algn="l">
              <a:spcBef>
                <a:spcPts val="320"/>
              </a:spcBef>
              <a:spcAft>
                <a:spcPts val="0"/>
              </a:spcAft>
              <a:buSzPts val="1472"/>
              <a:buNone/>
              <a:defRPr sz="1600" cap="none">
                <a:solidFill>
                  <a:schemeClr val="accent2"/>
                </a:solidFill>
              </a:defRPr>
            </a:lvl1pPr>
            <a:lvl2pPr lvl="1" algn="ctr">
              <a:spcBef>
                <a:spcPts val="600"/>
              </a:spcBef>
              <a:spcAft>
                <a:spcPts val="0"/>
              </a:spcAft>
              <a:buSzPts val="1472"/>
              <a:buNone/>
              <a:defRPr>
                <a:solidFill>
                  <a:srgbClr val="888888"/>
                </a:solidFill>
              </a:defRPr>
            </a:lvl2pPr>
            <a:lvl3pPr lvl="2" algn="ctr">
              <a:spcBef>
                <a:spcPts val="600"/>
              </a:spcBef>
              <a:spcAft>
                <a:spcPts val="0"/>
              </a:spcAft>
              <a:buSzPts val="1288"/>
              <a:buNone/>
              <a:defRPr>
                <a:solidFill>
                  <a:srgbClr val="888888"/>
                </a:solidFill>
              </a:defRPr>
            </a:lvl3pPr>
            <a:lvl4pPr lvl="3" algn="ctr">
              <a:spcBef>
                <a:spcPts val="600"/>
              </a:spcBef>
              <a:spcAft>
                <a:spcPts val="0"/>
              </a:spcAft>
              <a:buSzPts val="1104"/>
              <a:buNone/>
              <a:defRPr>
                <a:solidFill>
                  <a:srgbClr val="888888"/>
                </a:solidFill>
              </a:defRPr>
            </a:lvl4pPr>
            <a:lvl5pPr lvl="4" algn="ctr">
              <a:spcBef>
                <a:spcPts val="600"/>
              </a:spcBef>
              <a:spcAft>
                <a:spcPts val="0"/>
              </a:spcAft>
              <a:buSzPts val="1104"/>
              <a:buNone/>
              <a:defRPr>
                <a:solidFill>
                  <a:srgbClr val="888888"/>
                </a:solidFill>
              </a:defRPr>
            </a:lvl5pPr>
            <a:lvl6pPr lvl="5" algn="ctr">
              <a:spcBef>
                <a:spcPts val="600"/>
              </a:spcBef>
              <a:spcAft>
                <a:spcPts val="0"/>
              </a:spcAft>
              <a:buSzPts val="1104"/>
              <a:buNone/>
              <a:defRPr>
                <a:solidFill>
                  <a:srgbClr val="888888"/>
                </a:solidFill>
              </a:defRPr>
            </a:lvl6pPr>
            <a:lvl7pPr lvl="6" algn="ctr">
              <a:spcBef>
                <a:spcPts val="600"/>
              </a:spcBef>
              <a:spcAft>
                <a:spcPts val="0"/>
              </a:spcAft>
              <a:buSzPts val="1104"/>
              <a:buNone/>
              <a:defRPr>
                <a:solidFill>
                  <a:srgbClr val="888888"/>
                </a:solidFill>
              </a:defRPr>
            </a:lvl7pPr>
            <a:lvl8pPr lvl="7" algn="ctr">
              <a:spcBef>
                <a:spcPts val="600"/>
              </a:spcBef>
              <a:spcAft>
                <a:spcPts val="0"/>
              </a:spcAft>
              <a:buSzPts val="1104"/>
              <a:buNone/>
              <a:defRPr>
                <a:solidFill>
                  <a:srgbClr val="888888"/>
                </a:solidFill>
              </a:defRPr>
            </a:lvl8pPr>
            <a:lvl9pPr lvl="8" algn="ctr">
              <a:spcBef>
                <a:spcPts val="600"/>
              </a:spcBef>
              <a:spcAft>
                <a:spcPts val="600"/>
              </a:spcAft>
              <a:buSzPts val="1104"/>
              <a:buNone/>
              <a:defRPr>
                <a:solidFill>
                  <a:srgbClr val="888888"/>
                </a:solidFill>
              </a:defRPr>
            </a:lvl9pPr>
          </a:lstStyle>
          <a:p/>
        </p:txBody>
      </p:sp>
      <p:sp>
        <p:nvSpPr>
          <p:cNvPr id="22" name="Google Shape;22;p2"/>
          <p:cNvSpPr txBox="1"/>
          <p:nvPr>
            <p:ph idx="10" type="dt"/>
          </p:nvPr>
        </p:nvSpPr>
        <p:spPr>
          <a:xfrm>
            <a:off x="7605951" y="5956137"/>
            <a:ext cx="28448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solidFill>
                  <a:srgbClr val="9F276A"/>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2"/>
          <p:cNvSpPr txBox="1"/>
          <p:nvPr>
            <p:ph idx="11" type="ftr"/>
          </p:nvPr>
        </p:nvSpPr>
        <p:spPr>
          <a:xfrm>
            <a:off x="581192" y="5951811"/>
            <a:ext cx="691721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9F276A"/>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2"/>
          <p:cNvSpPr txBox="1"/>
          <p:nvPr>
            <p:ph idx="12" type="sldNum"/>
          </p:nvPr>
        </p:nvSpPr>
        <p:spPr>
          <a:xfrm>
            <a:off x="10558300" y="5956137"/>
            <a:ext cx="101644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900" u="none" cap="none" strike="noStrike">
                <a:solidFill>
                  <a:srgbClr val="9F276A"/>
                </a:solidFill>
                <a:latin typeface="Gill Sans"/>
                <a:ea typeface="Gill Sans"/>
                <a:cs typeface="Gill Sans"/>
                <a:sym typeface="Gill Sans"/>
              </a:defRPr>
            </a:lvl1pPr>
            <a:lvl2pPr indent="0" lvl="1" marL="0" algn="r">
              <a:spcBef>
                <a:spcPts val="0"/>
              </a:spcBef>
              <a:buNone/>
              <a:defRPr b="0" i="0" sz="900" u="none" cap="none" strike="noStrike">
                <a:solidFill>
                  <a:srgbClr val="9F276A"/>
                </a:solidFill>
                <a:latin typeface="Gill Sans"/>
                <a:ea typeface="Gill Sans"/>
                <a:cs typeface="Gill Sans"/>
                <a:sym typeface="Gill Sans"/>
              </a:defRPr>
            </a:lvl2pPr>
            <a:lvl3pPr indent="0" lvl="2" marL="0" algn="r">
              <a:spcBef>
                <a:spcPts val="0"/>
              </a:spcBef>
              <a:buNone/>
              <a:defRPr b="0" i="0" sz="900" u="none" cap="none" strike="noStrike">
                <a:solidFill>
                  <a:srgbClr val="9F276A"/>
                </a:solidFill>
                <a:latin typeface="Gill Sans"/>
                <a:ea typeface="Gill Sans"/>
                <a:cs typeface="Gill Sans"/>
                <a:sym typeface="Gill Sans"/>
              </a:defRPr>
            </a:lvl3pPr>
            <a:lvl4pPr indent="0" lvl="3" marL="0" algn="r">
              <a:spcBef>
                <a:spcPts val="0"/>
              </a:spcBef>
              <a:buNone/>
              <a:defRPr b="0" i="0" sz="900" u="none" cap="none" strike="noStrike">
                <a:solidFill>
                  <a:srgbClr val="9F276A"/>
                </a:solidFill>
                <a:latin typeface="Gill Sans"/>
                <a:ea typeface="Gill Sans"/>
                <a:cs typeface="Gill Sans"/>
                <a:sym typeface="Gill Sans"/>
              </a:defRPr>
            </a:lvl4pPr>
            <a:lvl5pPr indent="0" lvl="4" marL="0" algn="r">
              <a:spcBef>
                <a:spcPts val="0"/>
              </a:spcBef>
              <a:buNone/>
              <a:defRPr b="0" i="0" sz="900" u="none" cap="none" strike="noStrike">
                <a:solidFill>
                  <a:srgbClr val="9F276A"/>
                </a:solidFill>
                <a:latin typeface="Gill Sans"/>
                <a:ea typeface="Gill Sans"/>
                <a:cs typeface="Gill Sans"/>
                <a:sym typeface="Gill Sans"/>
              </a:defRPr>
            </a:lvl5pPr>
            <a:lvl6pPr indent="0" lvl="5" marL="0" algn="r">
              <a:spcBef>
                <a:spcPts val="0"/>
              </a:spcBef>
              <a:buNone/>
              <a:defRPr b="0" i="0" sz="900" u="none" cap="none" strike="noStrike">
                <a:solidFill>
                  <a:srgbClr val="9F276A"/>
                </a:solidFill>
                <a:latin typeface="Gill Sans"/>
                <a:ea typeface="Gill Sans"/>
                <a:cs typeface="Gill Sans"/>
                <a:sym typeface="Gill Sans"/>
              </a:defRPr>
            </a:lvl6pPr>
            <a:lvl7pPr indent="0" lvl="6" marL="0" algn="r">
              <a:spcBef>
                <a:spcPts val="0"/>
              </a:spcBef>
              <a:buNone/>
              <a:defRPr b="0" i="0" sz="900" u="none" cap="none" strike="noStrike">
                <a:solidFill>
                  <a:srgbClr val="9F276A"/>
                </a:solidFill>
                <a:latin typeface="Gill Sans"/>
                <a:ea typeface="Gill Sans"/>
                <a:cs typeface="Gill Sans"/>
                <a:sym typeface="Gill Sans"/>
              </a:defRPr>
            </a:lvl7pPr>
            <a:lvl8pPr indent="0" lvl="7" marL="0" algn="r">
              <a:spcBef>
                <a:spcPts val="0"/>
              </a:spcBef>
              <a:buNone/>
              <a:defRPr b="0" i="0" sz="900" u="none" cap="none" strike="noStrike">
                <a:solidFill>
                  <a:srgbClr val="9F276A"/>
                </a:solidFill>
                <a:latin typeface="Gill Sans"/>
                <a:ea typeface="Gill Sans"/>
                <a:cs typeface="Gill Sans"/>
                <a:sym typeface="Gill Sans"/>
              </a:defRPr>
            </a:lvl8pPr>
            <a:lvl9pPr indent="0" lvl="8" marL="0" algn="r">
              <a:spcBef>
                <a:spcPts val="0"/>
              </a:spcBef>
              <a:buNone/>
              <a:defRPr b="0" i="0" sz="900" u="none" cap="none" strike="noStrike">
                <a:solidFill>
                  <a:srgbClr val="9F276A"/>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2" name="Shape 82"/>
        <p:cNvGrpSpPr/>
        <p:nvPr/>
      </p:nvGrpSpPr>
      <p:grpSpPr>
        <a:xfrm>
          <a:off x="0" y="0"/>
          <a:ext cx="0" cy="0"/>
          <a:chOff x="0" y="0"/>
          <a:chExt cx="0" cy="0"/>
        </a:xfrm>
      </p:grpSpPr>
      <p:sp>
        <p:nvSpPr>
          <p:cNvPr id="83" name="Google Shape;83;p11"/>
          <p:cNvSpPr/>
          <p:nvPr/>
        </p:nvSpPr>
        <p:spPr>
          <a:xfrm>
            <a:off x="440286" y="614407"/>
            <a:ext cx="11309338" cy="11892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1"/>
          <p:cNvSpPr txBox="1"/>
          <p:nvPr>
            <p:ph type="title"/>
          </p:nvPr>
        </p:nvSpPr>
        <p:spPr>
          <a:xfrm>
            <a:off x="581192" y="702156"/>
            <a:ext cx="11029616" cy="10138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11"/>
          <p:cNvSpPr txBox="1"/>
          <p:nvPr>
            <p:ph idx="1" type="body"/>
          </p:nvPr>
        </p:nvSpPr>
        <p:spPr>
          <a:xfrm rot="5400000">
            <a:off x="4334603" y="-1417408"/>
            <a:ext cx="3522794" cy="11029616"/>
          </a:xfrm>
          <a:prstGeom prst="rect">
            <a:avLst/>
          </a:prstGeom>
          <a:noFill/>
          <a:ln>
            <a:noFill/>
          </a:ln>
        </p:spPr>
        <p:txBody>
          <a:bodyPr anchorCtr="0" anchor="t" bIns="45700" lIns="91425" spcFirstLastPara="1" rIns="91425" wrap="square" tIns="45700">
            <a:normAutofit/>
          </a:bodyPr>
          <a:lstStyle>
            <a:lvl1pPr indent="-333756" lvl="0" marL="457200" algn="l">
              <a:spcBef>
                <a:spcPts val="360"/>
              </a:spcBef>
              <a:spcAft>
                <a:spcPts val="0"/>
              </a:spcAft>
              <a:buSzPts val="1656"/>
              <a:buChar char="◼"/>
              <a:defRPr/>
            </a:lvl1pPr>
            <a:lvl2pPr indent="-322072" lvl="1" marL="914400" algn="l">
              <a:spcBef>
                <a:spcPts val="600"/>
              </a:spcBef>
              <a:spcAft>
                <a:spcPts val="0"/>
              </a:spcAft>
              <a:buSzPts val="1472"/>
              <a:buChar char="◼"/>
              <a:defRPr/>
            </a:lvl2pPr>
            <a:lvl3pPr indent="-310388" lvl="2" marL="1371600" algn="l">
              <a:spcBef>
                <a:spcPts val="600"/>
              </a:spcBef>
              <a:spcAft>
                <a:spcPts val="0"/>
              </a:spcAft>
              <a:buSzPts val="1288"/>
              <a:buChar char="◼"/>
              <a:defRPr/>
            </a:lvl3pPr>
            <a:lvl4pPr indent="-298703" lvl="3" marL="1828800" algn="l">
              <a:spcBef>
                <a:spcPts val="600"/>
              </a:spcBef>
              <a:spcAft>
                <a:spcPts val="0"/>
              </a:spcAft>
              <a:buSzPts val="1104"/>
              <a:buChar char="◼"/>
              <a:defRPr/>
            </a:lvl4pPr>
            <a:lvl5pPr indent="-298704" lvl="4" marL="2286000" algn="l">
              <a:spcBef>
                <a:spcPts val="600"/>
              </a:spcBef>
              <a:spcAft>
                <a:spcPts val="0"/>
              </a:spcAft>
              <a:buSzPts val="1104"/>
              <a:buChar char="◼"/>
              <a:defRPr/>
            </a:lvl5pPr>
            <a:lvl6pPr indent="-333756" lvl="5" marL="2743200" algn="l">
              <a:spcBef>
                <a:spcPts val="600"/>
              </a:spcBef>
              <a:spcAft>
                <a:spcPts val="0"/>
              </a:spcAft>
              <a:buSzPts val="1656"/>
              <a:buChar char="◼"/>
              <a:defRPr/>
            </a:lvl6pPr>
            <a:lvl7pPr indent="-333756" lvl="6" marL="3200400" algn="l">
              <a:spcBef>
                <a:spcPts val="600"/>
              </a:spcBef>
              <a:spcAft>
                <a:spcPts val="0"/>
              </a:spcAft>
              <a:buSzPts val="1656"/>
              <a:buChar char="◼"/>
              <a:defRPr/>
            </a:lvl7pPr>
            <a:lvl8pPr indent="-333756" lvl="7" marL="3657600" algn="l">
              <a:spcBef>
                <a:spcPts val="600"/>
              </a:spcBef>
              <a:spcAft>
                <a:spcPts val="0"/>
              </a:spcAft>
              <a:buSzPts val="1656"/>
              <a:buChar char="◼"/>
              <a:defRPr/>
            </a:lvl8pPr>
            <a:lvl9pPr indent="-333756" lvl="8" marL="4114800" algn="l">
              <a:spcBef>
                <a:spcPts val="600"/>
              </a:spcBef>
              <a:spcAft>
                <a:spcPts val="600"/>
              </a:spcAft>
              <a:buSzPts val="1656"/>
              <a:buChar char="◼"/>
              <a:defRPr/>
            </a:lvl9pPr>
          </a:lstStyle>
          <a:p/>
        </p:txBody>
      </p:sp>
      <p:sp>
        <p:nvSpPr>
          <p:cNvPr id="86" name="Google Shape;86;p11"/>
          <p:cNvSpPr txBox="1"/>
          <p:nvPr>
            <p:ph idx="10" type="dt"/>
          </p:nvPr>
        </p:nvSpPr>
        <p:spPr>
          <a:xfrm>
            <a:off x="7605951" y="5956137"/>
            <a:ext cx="284479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 name="Google Shape;87;p11"/>
          <p:cNvSpPr txBox="1"/>
          <p:nvPr>
            <p:ph idx="11" type="ftr"/>
          </p:nvPr>
        </p:nvSpPr>
        <p:spPr>
          <a:xfrm>
            <a:off x="581192" y="5951811"/>
            <a:ext cx="691721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11"/>
          <p:cNvSpPr txBox="1"/>
          <p:nvPr>
            <p:ph idx="12" type="sldNum"/>
          </p:nvPr>
        </p:nvSpPr>
        <p:spPr>
          <a:xfrm>
            <a:off x="10558300" y="5956137"/>
            <a:ext cx="105251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9" name="Shape 89"/>
        <p:cNvGrpSpPr/>
        <p:nvPr/>
      </p:nvGrpSpPr>
      <p:grpSpPr>
        <a:xfrm>
          <a:off x="0" y="0"/>
          <a:ext cx="0" cy="0"/>
          <a:chOff x="0" y="0"/>
          <a:chExt cx="0" cy="0"/>
        </a:xfrm>
      </p:grpSpPr>
      <p:sp>
        <p:nvSpPr>
          <p:cNvPr id="90" name="Google Shape;90;p12"/>
          <p:cNvSpPr/>
          <p:nvPr/>
        </p:nvSpPr>
        <p:spPr>
          <a:xfrm>
            <a:off x="8839201" y="599725"/>
            <a:ext cx="2906817" cy="581695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2"/>
          <p:cNvSpPr txBox="1"/>
          <p:nvPr>
            <p:ph type="title"/>
          </p:nvPr>
        </p:nvSpPr>
        <p:spPr>
          <a:xfrm rot="5400000">
            <a:off x="7249746" y="2265181"/>
            <a:ext cx="5183073" cy="2004164"/>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12"/>
          <p:cNvSpPr txBox="1"/>
          <p:nvPr>
            <p:ph idx="1" type="body"/>
          </p:nvPr>
        </p:nvSpPr>
        <p:spPr>
          <a:xfrm rot="5400000">
            <a:off x="2131526" y="-680877"/>
            <a:ext cx="5183073" cy="7896279"/>
          </a:xfrm>
          <a:prstGeom prst="rect">
            <a:avLst/>
          </a:prstGeom>
          <a:noFill/>
          <a:ln>
            <a:noFill/>
          </a:ln>
        </p:spPr>
        <p:txBody>
          <a:bodyPr anchorCtr="0" anchor="t" bIns="45700" lIns="91425" spcFirstLastPara="1" rIns="91425" wrap="square" tIns="45700">
            <a:normAutofit/>
          </a:bodyPr>
          <a:lstStyle>
            <a:lvl1pPr indent="-333756" lvl="0" marL="457200" algn="l">
              <a:spcBef>
                <a:spcPts val="360"/>
              </a:spcBef>
              <a:spcAft>
                <a:spcPts val="0"/>
              </a:spcAft>
              <a:buSzPts val="1656"/>
              <a:buChar char="◼"/>
              <a:defRPr/>
            </a:lvl1pPr>
            <a:lvl2pPr indent="-333756" lvl="1" marL="914400" algn="l">
              <a:spcBef>
                <a:spcPts val="600"/>
              </a:spcBef>
              <a:spcAft>
                <a:spcPts val="0"/>
              </a:spcAft>
              <a:buSzPts val="1656"/>
              <a:buChar char="◼"/>
              <a:defRPr/>
            </a:lvl2pPr>
            <a:lvl3pPr indent="-333756" lvl="2" marL="1371600" algn="l">
              <a:spcBef>
                <a:spcPts val="600"/>
              </a:spcBef>
              <a:spcAft>
                <a:spcPts val="0"/>
              </a:spcAft>
              <a:buSzPts val="1656"/>
              <a:buChar char="◼"/>
              <a:defRPr/>
            </a:lvl3pPr>
            <a:lvl4pPr indent="-333756" lvl="3" marL="1828800" algn="l">
              <a:spcBef>
                <a:spcPts val="600"/>
              </a:spcBef>
              <a:spcAft>
                <a:spcPts val="0"/>
              </a:spcAft>
              <a:buSzPts val="1656"/>
              <a:buChar char="◼"/>
              <a:defRPr/>
            </a:lvl4pPr>
            <a:lvl5pPr indent="-333756" lvl="4" marL="2286000" algn="l">
              <a:spcBef>
                <a:spcPts val="600"/>
              </a:spcBef>
              <a:spcAft>
                <a:spcPts val="0"/>
              </a:spcAft>
              <a:buSzPts val="1656"/>
              <a:buChar char="◼"/>
              <a:defRPr/>
            </a:lvl5pPr>
            <a:lvl6pPr indent="-333756" lvl="5" marL="2743200" algn="l">
              <a:spcBef>
                <a:spcPts val="600"/>
              </a:spcBef>
              <a:spcAft>
                <a:spcPts val="0"/>
              </a:spcAft>
              <a:buSzPts val="1656"/>
              <a:buChar char="◼"/>
              <a:defRPr/>
            </a:lvl6pPr>
            <a:lvl7pPr indent="-333756" lvl="6" marL="3200400" algn="l">
              <a:spcBef>
                <a:spcPts val="600"/>
              </a:spcBef>
              <a:spcAft>
                <a:spcPts val="0"/>
              </a:spcAft>
              <a:buSzPts val="1656"/>
              <a:buChar char="◼"/>
              <a:defRPr/>
            </a:lvl7pPr>
            <a:lvl8pPr indent="-333756" lvl="7" marL="3657600" algn="l">
              <a:spcBef>
                <a:spcPts val="600"/>
              </a:spcBef>
              <a:spcAft>
                <a:spcPts val="0"/>
              </a:spcAft>
              <a:buSzPts val="1656"/>
              <a:buChar char="◼"/>
              <a:defRPr/>
            </a:lvl8pPr>
            <a:lvl9pPr indent="-333756" lvl="8" marL="4114800" algn="l">
              <a:spcBef>
                <a:spcPts val="600"/>
              </a:spcBef>
              <a:spcAft>
                <a:spcPts val="600"/>
              </a:spcAft>
              <a:buSzPts val="1656"/>
              <a:buChar char="◼"/>
              <a:defRPr/>
            </a:lvl9pPr>
          </a:lstStyle>
          <a:p/>
        </p:txBody>
      </p:sp>
      <p:sp>
        <p:nvSpPr>
          <p:cNvPr id="93" name="Google Shape;93;p12"/>
          <p:cNvSpPr txBox="1"/>
          <p:nvPr>
            <p:ph idx="10" type="dt"/>
          </p:nvPr>
        </p:nvSpPr>
        <p:spPr>
          <a:xfrm>
            <a:off x="8993673" y="5956137"/>
            <a:ext cx="1328141"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solidFill>
                  <a:srgbClr val="9F276A"/>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12"/>
          <p:cNvSpPr txBox="1"/>
          <p:nvPr>
            <p:ph idx="11" type="ftr"/>
          </p:nvPr>
        </p:nvSpPr>
        <p:spPr>
          <a:xfrm>
            <a:off x="774923" y="5951811"/>
            <a:ext cx="789627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12"/>
          <p:cNvSpPr txBox="1"/>
          <p:nvPr>
            <p:ph idx="12" type="sldNum"/>
          </p:nvPr>
        </p:nvSpPr>
        <p:spPr>
          <a:xfrm>
            <a:off x="10446615" y="5956137"/>
            <a:ext cx="116419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900">
                <a:solidFill>
                  <a:srgbClr val="9F276A"/>
                </a:solidFill>
                <a:latin typeface="Gill Sans"/>
                <a:ea typeface="Gill Sans"/>
                <a:cs typeface="Gill Sans"/>
                <a:sym typeface="Gill Sans"/>
              </a:defRPr>
            </a:lvl1pPr>
            <a:lvl2pPr indent="0" lvl="1" marL="0" algn="r">
              <a:spcBef>
                <a:spcPts val="0"/>
              </a:spcBef>
              <a:buNone/>
              <a:defRPr sz="900">
                <a:solidFill>
                  <a:srgbClr val="9F276A"/>
                </a:solidFill>
                <a:latin typeface="Gill Sans"/>
                <a:ea typeface="Gill Sans"/>
                <a:cs typeface="Gill Sans"/>
                <a:sym typeface="Gill Sans"/>
              </a:defRPr>
            </a:lvl2pPr>
            <a:lvl3pPr indent="0" lvl="2" marL="0" algn="r">
              <a:spcBef>
                <a:spcPts val="0"/>
              </a:spcBef>
              <a:buNone/>
              <a:defRPr sz="900">
                <a:solidFill>
                  <a:srgbClr val="9F276A"/>
                </a:solidFill>
                <a:latin typeface="Gill Sans"/>
                <a:ea typeface="Gill Sans"/>
                <a:cs typeface="Gill Sans"/>
                <a:sym typeface="Gill Sans"/>
              </a:defRPr>
            </a:lvl3pPr>
            <a:lvl4pPr indent="0" lvl="3" marL="0" algn="r">
              <a:spcBef>
                <a:spcPts val="0"/>
              </a:spcBef>
              <a:buNone/>
              <a:defRPr sz="900">
                <a:solidFill>
                  <a:srgbClr val="9F276A"/>
                </a:solidFill>
                <a:latin typeface="Gill Sans"/>
                <a:ea typeface="Gill Sans"/>
                <a:cs typeface="Gill Sans"/>
                <a:sym typeface="Gill Sans"/>
              </a:defRPr>
            </a:lvl4pPr>
            <a:lvl5pPr indent="0" lvl="4" marL="0" algn="r">
              <a:spcBef>
                <a:spcPts val="0"/>
              </a:spcBef>
              <a:buNone/>
              <a:defRPr sz="900">
                <a:solidFill>
                  <a:srgbClr val="9F276A"/>
                </a:solidFill>
                <a:latin typeface="Gill Sans"/>
                <a:ea typeface="Gill Sans"/>
                <a:cs typeface="Gill Sans"/>
                <a:sym typeface="Gill Sans"/>
              </a:defRPr>
            </a:lvl5pPr>
            <a:lvl6pPr indent="0" lvl="5" marL="0" algn="r">
              <a:spcBef>
                <a:spcPts val="0"/>
              </a:spcBef>
              <a:buNone/>
              <a:defRPr sz="900">
                <a:solidFill>
                  <a:srgbClr val="9F276A"/>
                </a:solidFill>
                <a:latin typeface="Gill Sans"/>
                <a:ea typeface="Gill Sans"/>
                <a:cs typeface="Gill Sans"/>
                <a:sym typeface="Gill Sans"/>
              </a:defRPr>
            </a:lvl6pPr>
            <a:lvl7pPr indent="0" lvl="6" marL="0" algn="r">
              <a:spcBef>
                <a:spcPts val="0"/>
              </a:spcBef>
              <a:buNone/>
              <a:defRPr sz="900">
                <a:solidFill>
                  <a:srgbClr val="9F276A"/>
                </a:solidFill>
                <a:latin typeface="Gill Sans"/>
                <a:ea typeface="Gill Sans"/>
                <a:cs typeface="Gill Sans"/>
                <a:sym typeface="Gill Sans"/>
              </a:defRPr>
            </a:lvl7pPr>
            <a:lvl8pPr indent="0" lvl="7" marL="0" algn="r">
              <a:spcBef>
                <a:spcPts val="0"/>
              </a:spcBef>
              <a:buNone/>
              <a:defRPr sz="900">
                <a:solidFill>
                  <a:srgbClr val="9F276A"/>
                </a:solidFill>
                <a:latin typeface="Gill Sans"/>
                <a:ea typeface="Gill Sans"/>
                <a:cs typeface="Gill Sans"/>
                <a:sym typeface="Gill Sans"/>
              </a:defRPr>
            </a:lvl8pPr>
            <a:lvl9pPr indent="0" lvl="8" marL="0" algn="r">
              <a:spcBef>
                <a:spcPts val="0"/>
              </a:spcBef>
              <a:buNone/>
              <a:defRPr sz="900">
                <a:solidFill>
                  <a:srgbClr val="9F276A"/>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6" name="Shape 96"/>
        <p:cNvGrpSpPr/>
        <p:nvPr/>
      </p:nvGrpSpPr>
      <p:grpSpPr>
        <a:xfrm>
          <a:off x="0" y="0"/>
          <a:ext cx="0" cy="0"/>
          <a:chOff x="0" y="0"/>
          <a:chExt cx="0" cy="0"/>
        </a:xfrm>
      </p:grpSpPr>
      <p:sp>
        <p:nvSpPr>
          <p:cNvPr id="97" name="Google Shape;97;p13"/>
          <p:cNvSpPr txBox="1"/>
          <p:nvPr>
            <p:ph type="title"/>
          </p:nvPr>
        </p:nvSpPr>
        <p:spPr>
          <a:xfrm>
            <a:off x="415600" y="593367"/>
            <a:ext cx="11360700" cy="763500"/>
          </a:xfrm>
          <a:prstGeom prst="rect">
            <a:avLst/>
          </a:prstGeom>
        </p:spPr>
        <p:txBody>
          <a:bodyPr anchorCtr="0" anchor="b" bIns="45700" lIns="91425" spcFirstLastPara="1" rIns="91425" wrap="square" tIns="45700">
            <a:normAutofit/>
          </a:bodyPr>
          <a:lstStyle>
            <a:lvl1pPr lvl="0" rtl="0">
              <a:spcBef>
                <a:spcPts val="0"/>
              </a:spcBef>
              <a:spcAft>
                <a:spcPts val="0"/>
              </a:spcAft>
              <a:buSzPts val="2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8" name="Google Shape;98;p13"/>
          <p:cNvSpPr txBox="1"/>
          <p:nvPr>
            <p:ph idx="1" type="body"/>
          </p:nvPr>
        </p:nvSpPr>
        <p:spPr>
          <a:xfrm>
            <a:off x="415600" y="1536633"/>
            <a:ext cx="11360700" cy="4555200"/>
          </a:xfrm>
          <a:prstGeom prst="rect">
            <a:avLst/>
          </a:prstGeom>
        </p:spPr>
        <p:txBody>
          <a:bodyPr anchorCtr="0" anchor="ctr" bIns="45700" lIns="91425" spcFirstLastPara="1" rIns="91425" wrap="square" tIns="45700">
            <a:normAutofit/>
          </a:bodyPr>
          <a:lstStyle>
            <a:lvl1pPr indent="-333756" lvl="0" marL="457200" rtl="0">
              <a:spcBef>
                <a:spcPts val="360"/>
              </a:spcBef>
              <a:spcAft>
                <a:spcPts val="0"/>
              </a:spcAft>
              <a:buSzPts val="1656"/>
              <a:buChar char="◼"/>
              <a:defRPr/>
            </a:lvl1pPr>
            <a:lvl2pPr indent="-322072" lvl="1" marL="914400" rtl="0">
              <a:spcBef>
                <a:spcPts val="600"/>
              </a:spcBef>
              <a:spcAft>
                <a:spcPts val="0"/>
              </a:spcAft>
              <a:buSzPts val="1472"/>
              <a:buChar char="◼"/>
              <a:defRPr/>
            </a:lvl2pPr>
            <a:lvl3pPr indent="-310388" lvl="2" marL="1371600" rtl="0">
              <a:spcBef>
                <a:spcPts val="600"/>
              </a:spcBef>
              <a:spcAft>
                <a:spcPts val="0"/>
              </a:spcAft>
              <a:buSzPts val="1288"/>
              <a:buChar char="◼"/>
              <a:defRPr/>
            </a:lvl3pPr>
            <a:lvl4pPr indent="-298703" lvl="3" marL="1828800" rtl="0">
              <a:spcBef>
                <a:spcPts val="600"/>
              </a:spcBef>
              <a:spcAft>
                <a:spcPts val="0"/>
              </a:spcAft>
              <a:buSzPts val="1104"/>
              <a:buChar char="◼"/>
              <a:defRPr/>
            </a:lvl4pPr>
            <a:lvl5pPr indent="-298704" lvl="4" marL="2286000" rtl="0">
              <a:spcBef>
                <a:spcPts val="600"/>
              </a:spcBef>
              <a:spcAft>
                <a:spcPts val="0"/>
              </a:spcAft>
              <a:buSzPts val="1104"/>
              <a:buChar char="◼"/>
              <a:defRPr/>
            </a:lvl5pPr>
            <a:lvl6pPr indent="-298704" lvl="5" marL="2743200" rtl="0">
              <a:spcBef>
                <a:spcPts val="600"/>
              </a:spcBef>
              <a:spcAft>
                <a:spcPts val="0"/>
              </a:spcAft>
              <a:buSzPts val="1104"/>
              <a:buChar char="◼"/>
              <a:defRPr/>
            </a:lvl6pPr>
            <a:lvl7pPr indent="-298704" lvl="6" marL="3200400" rtl="0">
              <a:spcBef>
                <a:spcPts val="600"/>
              </a:spcBef>
              <a:spcAft>
                <a:spcPts val="0"/>
              </a:spcAft>
              <a:buSzPts val="1104"/>
              <a:buChar char="◼"/>
              <a:defRPr/>
            </a:lvl7pPr>
            <a:lvl8pPr indent="-298703" lvl="7" marL="3657600" rtl="0">
              <a:spcBef>
                <a:spcPts val="600"/>
              </a:spcBef>
              <a:spcAft>
                <a:spcPts val="0"/>
              </a:spcAft>
              <a:buSzPts val="1104"/>
              <a:buChar char="◼"/>
              <a:defRPr/>
            </a:lvl8pPr>
            <a:lvl9pPr indent="-298703" lvl="8" marL="4114800" rtl="0">
              <a:spcBef>
                <a:spcPts val="600"/>
              </a:spcBef>
              <a:spcAft>
                <a:spcPts val="600"/>
              </a:spcAft>
              <a:buSzPts val="1104"/>
              <a:buChar char="◼"/>
              <a:defRPr/>
            </a:lvl9pPr>
          </a:lstStyle>
          <a:p/>
        </p:txBody>
      </p:sp>
      <p:sp>
        <p:nvSpPr>
          <p:cNvPr id="99" name="Google Shape;99;p13"/>
          <p:cNvSpPr txBox="1"/>
          <p:nvPr>
            <p:ph idx="12" type="sldNum"/>
          </p:nvPr>
        </p:nvSpPr>
        <p:spPr>
          <a:xfrm>
            <a:off x="11296610" y="6217622"/>
            <a:ext cx="731700" cy="5247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HEADER_1">
  <p:cSld name="SECTION_HEADER_1">
    <p:spTree>
      <p:nvGrpSpPr>
        <p:cNvPr id="100" name="Shape 100"/>
        <p:cNvGrpSpPr/>
        <p:nvPr/>
      </p:nvGrpSpPr>
      <p:grpSpPr>
        <a:xfrm>
          <a:off x="0" y="0"/>
          <a:ext cx="0" cy="0"/>
          <a:chOff x="0" y="0"/>
          <a:chExt cx="0" cy="0"/>
        </a:xfrm>
      </p:grpSpPr>
      <p:sp>
        <p:nvSpPr>
          <p:cNvPr id="101" name="Google Shape;101;p14"/>
          <p:cNvSpPr txBox="1"/>
          <p:nvPr>
            <p:ph type="title"/>
          </p:nvPr>
        </p:nvSpPr>
        <p:spPr>
          <a:xfrm>
            <a:off x="415600" y="2867800"/>
            <a:ext cx="11360700" cy="1122300"/>
          </a:xfrm>
          <a:prstGeom prst="rect">
            <a:avLst/>
          </a:prstGeom>
        </p:spPr>
        <p:txBody>
          <a:bodyPr anchorCtr="0" anchor="ctr" bIns="45700" lIns="91425" spcFirstLastPara="1" rIns="91425" wrap="square" tIns="45700">
            <a:normAutofit/>
          </a:bodyPr>
          <a:lstStyle>
            <a:lvl1pPr lvl="0" rtl="0" algn="ctr">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102" name="Google Shape;102;p14"/>
          <p:cNvSpPr txBox="1"/>
          <p:nvPr>
            <p:ph idx="12" type="sldNum"/>
          </p:nvPr>
        </p:nvSpPr>
        <p:spPr>
          <a:xfrm>
            <a:off x="11296610" y="6217622"/>
            <a:ext cx="731700" cy="5247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bg>
      <p:bgPr>
        <a:blipFill>
          <a:blip r:embed="rId2">
            <a:alphaModFix/>
          </a:blip>
          <a:stretch>
            <a:fillRect/>
          </a:stretch>
        </a:blipFill>
      </p:bgPr>
    </p:bg>
    <p:spTree>
      <p:nvGrpSpPr>
        <p:cNvPr id="109" name="Shape 109"/>
        <p:cNvGrpSpPr/>
        <p:nvPr/>
      </p:nvGrpSpPr>
      <p:grpSpPr>
        <a:xfrm>
          <a:off x="0" y="0"/>
          <a:ext cx="0" cy="0"/>
          <a:chOff x="0" y="0"/>
          <a:chExt cx="0" cy="0"/>
        </a:xfrm>
      </p:grpSpPr>
      <p:sp>
        <p:nvSpPr>
          <p:cNvPr id="110" name="Google Shape;110;p16"/>
          <p:cNvSpPr/>
          <p:nvPr/>
        </p:nvSpPr>
        <p:spPr>
          <a:xfrm>
            <a:off x="0" y="4251158"/>
            <a:ext cx="12192000" cy="2606700"/>
          </a:xfrm>
          <a:prstGeom prst="rect">
            <a:avLst/>
          </a:prstGeom>
          <a:gradFill>
            <a:gsLst>
              <a:gs pos="0">
                <a:srgbClr val="BE005A">
                  <a:alpha val="84705"/>
                </a:srgbClr>
              </a:gs>
              <a:gs pos="100000">
                <a:srgbClr val="3B2CAC">
                  <a:alpha val="84705"/>
                </a:srgbClr>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11" name="Google Shape;111;p16"/>
          <p:cNvSpPr txBox="1"/>
          <p:nvPr>
            <p:ph type="ctrTitle"/>
          </p:nvPr>
        </p:nvSpPr>
        <p:spPr>
          <a:xfrm>
            <a:off x="1812758" y="4700582"/>
            <a:ext cx="8807100" cy="9159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lt1"/>
              </a:buClr>
              <a:buSzPts val="5500"/>
              <a:buFont typeface="Avenir"/>
              <a:buNone/>
              <a:defRPr b="1" sz="55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2" name="Google Shape;112;p16"/>
          <p:cNvSpPr txBox="1"/>
          <p:nvPr>
            <p:ph idx="1" type="subTitle"/>
          </p:nvPr>
        </p:nvSpPr>
        <p:spPr>
          <a:xfrm>
            <a:off x="1812758" y="5949257"/>
            <a:ext cx="9144000" cy="601800"/>
          </a:xfrm>
          <a:prstGeom prst="rect">
            <a:avLst/>
          </a:prstGeom>
          <a:noFill/>
          <a:ln>
            <a:noFill/>
          </a:ln>
        </p:spPr>
        <p:txBody>
          <a:bodyPr anchorCtr="0" anchor="t" bIns="45700" lIns="91425" spcFirstLastPara="1" rIns="91425" wrap="square" tIns="45700">
            <a:normAutofit/>
          </a:bodyPr>
          <a:lstStyle>
            <a:lvl1pPr lvl="0" rtl="0" algn="l">
              <a:lnSpc>
                <a:spcPct val="90000"/>
              </a:lnSpc>
              <a:spcBef>
                <a:spcPts val="1000"/>
              </a:spcBef>
              <a:spcAft>
                <a:spcPts val="0"/>
              </a:spcAft>
              <a:buClr>
                <a:schemeClr val="dk2"/>
              </a:buClr>
              <a:buSzPts val="3000"/>
              <a:buNone/>
              <a:defRPr b="1" i="0" sz="3000">
                <a:solidFill>
                  <a:schemeClr val="dk2"/>
                </a:solidFill>
              </a:defRPr>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113" name="Google Shape;113;p16"/>
          <p:cNvSpPr txBox="1"/>
          <p:nvPr>
            <p:ph idx="10" type="dt"/>
          </p:nvPr>
        </p:nvSpPr>
        <p:spPr>
          <a:xfrm>
            <a:off x="4724400" y="6187538"/>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4" name="Google Shape;114;p16"/>
          <p:cNvSpPr txBox="1"/>
          <p:nvPr>
            <p:ph idx="11" type="ftr"/>
          </p:nvPr>
        </p:nvSpPr>
        <p:spPr>
          <a:xfrm>
            <a:off x="614873" y="6187538"/>
            <a:ext cx="32568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5" name="Google Shape;115;p16"/>
          <p:cNvSpPr txBox="1"/>
          <p:nvPr>
            <p:ph idx="12" type="sldNum"/>
          </p:nvPr>
        </p:nvSpPr>
        <p:spPr>
          <a:xfrm>
            <a:off x="8849751" y="6187538"/>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16" name="Google Shape;116;p16"/>
          <p:cNvSpPr/>
          <p:nvPr/>
        </p:nvSpPr>
        <p:spPr>
          <a:xfrm>
            <a:off x="1379621" y="4878000"/>
            <a:ext cx="144000" cy="1980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cxnSp>
        <p:nvCxnSpPr>
          <p:cNvPr id="117" name="Google Shape;117;p16"/>
          <p:cNvCxnSpPr/>
          <p:nvPr/>
        </p:nvCxnSpPr>
        <p:spPr>
          <a:xfrm>
            <a:off x="1957137" y="5794209"/>
            <a:ext cx="930300" cy="0"/>
          </a:xfrm>
          <a:prstGeom prst="straightConnector1">
            <a:avLst/>
          </a:prstGeom>
          <a:noFill/>
          <a:ln cap="flat" cmpd="sng" w="25400">
            <a:solidFill>
              <a:schemeClr val="dk2"/>
            </a:solidFill>
            <a:prstDash val="solid"/>
            <a:miter lim="800000"/>
            <a:headEnd len="sm" w="sm" type="none"/>
            <a:tailEnd len="sm" w="sm" type="none"/>
          </a:ln>
        </p:spPr>
      </p:cxnSp>
      <p:cxnSp>
        <p:nvCxnSpPr>
          <p:cNvPr id="118" name="Google Shape;118;p16"/>
          <p:cNvCxnSpPr/>
          <p:nvPr/>
        </p:nvCxnSpPr>
        <p:spPr>
          <a:xfrm rot="-5400000">
            <a:off x="10391274" y="685801"/>
            <a:ext cx="1371600" cy="0"/>
          </a:xfrm>
          <a:prstGeom prst="straightConnector1">
            <a:avLst/>
          </a:prstGeom>
          <a:noFill/>
          <a:ln cap="flat" cmpd="sng" w="25400">
            <a:solidFill>
              <a:schemeClr val="lt2"/>
            </a:solidFill>
            <a:prstDash val="solid"/>
            <a:miter lim="800000"/>
            <a:headEnd len="sm" w="sm" type="none"/>
            <a:tailEnd len="sm" w="sm" type="none"/>
          </a:ln>
        </p:spPr>
      </p:cxnSp>
      <p:sp>
        <p:nvSpPr>
          <p:cNvPr id="119" name="Google Shape;119;p16"/>
          <p:cNvSpPr txBox="1"/>
          <p:nvPr>
            <p:ph idx="2" type="body"/>
          </p:nvPr>
        </p:nvSpPr>
        <p:spPr>
          <a:xfrm>
            <a:off x="9416048" y="1013969"/>
            <a:ext cx="1460400" cy="480900"/>
          </a:xfrm>
          <a:prstGeom prst="rect">
            <a:avLst/>
          </a:prstGeom>
          <a:noFill/>
          <a:ln>
            <a:noFill/>
          </a:ln>
        </p:spPr>
        <p:txBody>
          <a:bodyPr anchorCtr="0" anchor="t" bIns="45700" lIns="91425" spcFirstLastPara="1" rIns="91425" wrap="square" tIns="45700">
            <a:normAutofit/>
          </a:bodyPr>
          <a:lstStyle>
            <a:lvl1pPr indent="-228600" lvl="0" marL="457200" rtl="0" algn="r">
              <a:lnSpc>
                <a:spcPct val="90000"/>
              </a:lnSpc>
              <a:spcBef>
                <a:spcPts val="1000"/>
              </a:spcBef>
              <a:spcAft>
                <a:spcPts val="0"/>
              </a:spcAft>
              <a:buClr>
                <a:schemeClr val="lt2"/>
              </a:buClr>
              <a:buSzPts val="3000"/>
              <a:buNone/>
              <a:defRPr b="1" i="0" sz="3000">
                <a:solidFill>
                  <a:schemeClr val="lt2"/>
                </a:solidFill>
                <a:latin typeface="Arial"/>
                <a:ea typeface="Arial"/>
                <a:cs typeface="Arial"/>
                <a:sym typeface="Arial"/>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bg>
      <p:bgPr>
        <a:blipFill>
          <a:blip r:embed="rId2">
            <a:alphaModFix/>
          </a:blip>
          <a:stretch>
            <a:fillRect/>
          </a:stretch>
        </a:blipFill>
      </p:bgPr>
    </p:bg>
    <p:spTree>
      <p:nvGrpSpPr>
        <p:cNvPr id="120" name="Shape 120"/>
        <p:cNvGrpSpPr/>
        <p:nvPr/>
      </p:nvGrpSpPr>
      <p:grpSpPr>
        <a:xfrm>
          <a:off x="0" y="0"/>
          <a:ext cx="0" cy="0"/>
          <a:chOff x="0" y="0"/>
          <a:chExt cx="0" cy="0"/>
        </a:xfrm>
      </p:grpSpPr>
      <p:sp>
        <p:nvSpPr>
          <p:cNvPr id="121" name="Google Shape;121;p17"/>
          <p:cNvSpPr/>
          <p:nvPr/>
        </p:nvSpPr>
        <p:spPr>
          <a:xfrm>
            <a:off x="6096000" y="0"/>
            <a:ext cx="6096000" cy="6858000"/>
          </a:xfrm>
          <a:prstGeom prst="rect">
            <a:avLst/>
          </a:prstGeom>
          <a:gradFill>
            <a:gsLst>
              <a:gs pos="0">
                <a:srgbClr val="BE005A">
                  <a:alpha val="84705"/>
                </a:srgbClr>
              </a:gs>
              <a:gs pos="100000">
                <a:srgbClr val="3B2CAC">
                  <a:alpha val="84705"/>
                </a:srgbClr>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22" name="Google Shape;122;p17"/>
          <p:cNvSpPr txBox="1"/>
          <p:nvPr>
            <p:ph type="title"/>
          </p:nvPr>
        </p:nvSpPr>
        <p:spPr>
          <a:xfrm>
            <a:off x="1527519" y="1700327"/>
            <a:ext cx="4143600" cy="1536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lt2"/>
              </a:buClr>
              <a:buSzPts val="4000"/>
              <a:buFont typeface="Avenir"/>
              <a:buNone/>
              <a:defRPr>
                <a:solidFill>
                  <a:schemeClr val="lt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3" name="Google Shape;123;p17"/>
          <p:cNvSpPr txBox="1"/>
          <p:nvPr>
            <p:ph idx="1" type="body"/>
          </p:nvPr>
        </p:nvSpPr>
        <p:spPr>
          <a:xfrm>
            <a:off x="6914145" y="2138878"/>
            <a:ext cx="4362000" cy="31230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600"/>
              </a:spcBef>
              <a:spcAft>
                <a:spcPts val="0"/>
              </a:spcAft>
              <a:buClr>
                <a:schemeClr val="lt1"/>
              </a:buClr>
              <a:buSzPts val="1600"/>
              <a:buNone/>
              <a:defRPr i="0" sz="1600">
                <a:solidFill>
                  <a:schemeClr val="lt1"/>
                </a:solidFill>
              </a:defRPr>
            </a:lvl1pPr>
            <a:lvl2pPr indent="-228600" lvl="1" marL="914400" rtl="0" algn="l">
              <a:lnSpc>
                <a:spcPct val="90000"/>
              </a:lnSpc>
              <a:spcBef>
                <a:spcPts val="500"/>
              </a:spcBef>
              <a:spcAft>
                <a:spcPts val="0"/>
              </a:spcAft>
              <a:buClr>
                <a:schemeClr val="lt1"/>
              </a:buClr>
              <a:buSzPts val="1800"/>
              <a:buNone/>
              <a:defRPr i="1" sz="1800">
                <a:solidFill>
                  <a:schemeClr val="lt1"/>
                </a:solidFill>
              </a:defRPr>
            </a:lvl2pPr>
            <a:lvl3pPr indent="-228600" lvl="2" marL="1371600" rtl="0" algn="l">
              <a:lnSpc>
                <a:spcPct val="90000"/>
              </a:lnSpc>
              <a:spcBef>
                <a:spcPts val="500"/>
              </a:spcBef>
              <a:spcAft>
                <a:spcPts val="0"/>
              </a:spcAft>
              <a:buClr>
                <a:schemeClr val="lt1"/>
              </a:buClr>
              <a:buSzPts val="1600"/>
              <a:buNone/>
              <a:defRPr i="1" sz="1600">
                <a:solidFill>
                  <a:schemeClr val="lt1"/>
                </a:solidFill>
              </a:defRPr>
            </a:lvl3pPr>
            <a:lvl4pPr indent="-228600" lvl="3" marL="1828800" rtl="0" algn="l">
              <a:lnSpc>
                <a:spcPct val="90000"/>
              </a:lnSpc>
              <a:spcBef>
                <a:spcPts val="500"/>
              </a:spcBef>
              <a:spcAft>
                <a:spcPts val="0"/>
              </a:spcAft>
              <a:buClr>
                <a:schemeClr val="lt1"/>
              </a:buClr>
              <a:buSzPts val="1400"/>
              <a:buNone/>
              <a:defRPr i="1" sz="1400">
                <a:solidFill>
                  <a:schemeClr val="lt1"/>
                </a:solidFill>
              </a:defRPr>
            </a:lvl4pPr>
            <a:lvl5pPr indent="-228600" lvl="4" marL="2286000" rtl="0" algn="l">
              <a:lnSpc>
                <a:spcPct val="90000"/>
              </a:lnSpc>
              <a:spcBef>
                <a:spcPts val="500"/>
              </a:spcBef>
              <a:spcAft>
                <a:spcPts val="0"/>
              </a:spcAft>
              <a:buClr>
                <a:schemeClr val="lt1"/>
              </a:buClr>
              <a:buSzPts val="1400"/>
              <a:buNone/>
              <a:defRPr i="1" sz="1400">
                <a:solidFill>
                  <a:schemeClr val="lt1"/>
                </a:solidFill>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24" name="Google Shape;124;p17"/>
          <p:cNvSpPr txBox="1"/>
          <p:nvPr>
            <p:ph idx="10" type="dt"/>
          </p:nvPr>
        </p:nvSpPr>
        <p:spPr>
          <a:xfrm>
            <a:off x="4724400" y="6187538"/>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5" name="Google Shape;125;p17"/>
          <p:cNvSpPr txBox="1"/>
          <p:nvPr>
            <p:ph idx="11" type="ftr"/>
          </p:nvPr>
        </p:nvSpPr>
        <p:spPr>
          <a:xfrm>
            <a:off x="614873" y="6187538"/>
            <a:ext cx="32568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chemeClr val="accent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6" name="Google Shape;126;p17"/>
          <p:cNvSpPr txBox="1"/>
          <p:nvPr>
            <p:ph idx="12" type="sldNum"/>
          </p:nvPr>
        </p:nvSpPr>
        <p:spPr>
          <a:xfrm>
            <a:off x="8849751" y="6187538"/>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27" name="Google Shape;127;p17"/>
          <p:cNvSpPr/>
          <p:nvPr/>
        </p:nvSpPr>
        <p:spPr>
          <a:xfrm>
            <a:off x="1285167" y="1941196"/>
            <a:ext cx="72000" cy="936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cxnSp>
        <p:nvCxnSpPr>
          <p:cNvPr id="128" name="Google Shape;128;p17"/>
          <p:cNvCxnSpPr/>
          <p:nvPr/>
        </p:nvCxnSpPr>
        <p:spPr>
          <a:xfrm>
            <a:off x="1666741" y="3139153"/>
            <a:ext cx="630900" cy="0"/>
          </a:xfrm>
          <a:prstGeom prst="straightConnector1">
            <a:avLst/>
          </a:prstGeom>
          <a:noFill/>
          <a:ln cap="flat" cmpd="sng" w="19050">
            <a:solidFill>
              <a:schemeClr val="lt2"/>
            </a:solidFill>
            <a:prstDash val="solid"/>
            <a:miter lim="800000"/>
            <a:headEnd len="sm" w="sm" type="none"/>
            <a:tailEnd len="sm" w="sm" type="none"/>
          </a:ln>
        </p:spPr>
      </p:cxnSp>
      <p:sp>
        <p:nvSpPr>
          <p:cNvPr id="129" name="Google Shape;129;p17"/>
          <p:cNvSpPr txBox="1"/>
          <p:nvPr>
            <p:ph idx="2" type="subTitle"/>
          </p:nvPr>
        </p:nvSpPr>
        <p:spPr>
          <a:xfrm>
            <a:off x="1527519" y="3279799"/>
            <a:ext cx="4143600" cy="692700"/>
          </a:xfrm>
          <a:prstGeom prst="rect">
            <a:avLst/>
          </a:prstGeom>
          <a:noFill/>
          <a:ln>
            <a:noFill/>
          </a:ln>
        </p:spPr>
        <p:txBody>
          <a:bodyPr anchorCtr="0" anchor="t" bIns="45700" lIns="91425" spcFirstLastPara="1" rIns="91425" wrap="square" tIns="45700">
            <a:normAutofit/>
          </a:bodyPr>
          <a:lstStyle>
            <a:lvl1pPr lvl="0" rtl="0" algn="l">
              <a:lnSpc>
                <a:spcPct val="90000"/>
              </a:lnSpc>
              <a:spcBef>
                <a:spcPts val="1000"/>
              </a:spcBef>
              <a:spcAft>
                <a:spcPts val="0"/>
              </a:spcAft>
              <a:buClr>
                <a:schemeClr val="lt2"/>
              </a:buClr>
              <a:buSzPts val="2500"/>
              <a:buNone/>
              <a:defRPr b="1" i="0" sz="2500">
                <a:solidFill>
                  <a:schemeClr val="lt2"/>
                </a:solidFill>
              </a:defRPr>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cxnSp>
        <p:nvCxnSpPr>
          <p:cNvPr id="130" name="Google Shape;130;p17"/>
          <p:cNvCxnSpPr/>
          <p:nvPr/>
        </p:nvCxnSpPr>
        <p:spPr>
          <a:xfrm>
            <a:off x="11190767" y="800959"/>
            <a:ext cx="1001100" cy="0"/>
          </a:xfrm>
          <a:prstGeom prst="straightConnector1">
            <a:avLst/>
          </a:prstGeom>
          <a:noFill/>
          <a:ln cap="flat" cmpd="sng" w="9525">
            <a:solidFill>
              <a:schemeClr val="dk2"/>
            </a:solidFill>
            <a:prstDash val="solid"/>
            <a:miter lim="800000"/>
            <a:headEnd len="sm" w="sm" type="none"/>
            <a:tailEnd len="sm" w="sm" type="none"/>
          </a:ln>
        </p:spPr>
      </p:cxnSp>
      <p:sp>
        <p:nvSpPr>
          <p:cNvPr id="131" name="Google Shape;131;p17"/>
          <p:cNvSpPr txBox="1"/>
          <p:nvPr>
            <p:ph idx="3" type="body"/>
          </p:nvPr>
        </p:nvSpPr>
        <p:spPr>
          <a:xfrm>
            <a:off x="11083583" y="837333"/>
            <a:ext cx="610800" cy="3288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2"/>
              </a:buClr>
              <a:buSzPts val="1200"/>
              <a:buNone/>
              <a:defRPr i="1" sz="1200">
                <a:solidFill>
                  <a:schemeClr val="dk2"/>
                </a:solidFill>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cxnSp>
        <p:nvCxnSpPr>
          <p:cNvPr id="132" name="Google Shape;132;p17"/>
          <p:cNvCxnSpPr/>
          <p:nvPr/>
        </p:nvCxnSpPr>
        <p:spPr>
          <a:xfrm>
            <a:off x="0" y="6168360"/>
            <a:ext cx="1764900" cy="0"/>
          </a:xfrm>
          <a:prstGeom prst="straightConnector1">
            <a:avLst/>
          </a:prstGeom>
          <a:noFill/>
          <a:ln cap="flat" cmpd="sng" w="19050">
            <a:solidFill>
              <a:schemeClr val="accent1"/>
            </a:solidFill>
            <a:prstDash val="solid"/>
            <a:miter lim="800000"/>
            <a:headEnd len="sm" w="sm" type="none"/>
            <a:tailEnd len="sm" w="sm" type="none"/>
          </a:ln>
        </p:spPr>
      </p:cxnSp>
      <p:cxnSp>
        <p:nvCxnSpPr>
          <p:cNvPr id="133" name="Google Shape;133;p17"/>
          <p:cNvCxnSpPr/>
          <p:nvPr/>
        </p:nvCxnSpPr>
        <p:spPr>
          <a:xfrm rot="-5400000">
            <a:off x="11384439" y="6579150"/>
            <a:ext cx="557700" cy="0"/>
          </a:xfrm>
          <a:prstGeom prst="straightConnector1">
            <a:avLst/>
          </a:prstGeom>
          <a:noFill/>
          <a:ln cap="flat" cmpd="sng" w="19050">
            <a:solidFill>
              <a:schemeClr val="dk2"/>
            </a:solidFill>
            <a:prstDash val="solid"/>
            <a:miter lim="800000"/>
            <a:headEnd len="sm" w="sm" type="none"/>
            <a:tailEnd len="sm" w="sm" type="none"/>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bg>
      <p:bgPr>
        <a:blipFill>
          <a:blip r:embed="rId2">
            <a:alphaModFix/>
          </a:blip>
          <a:stretch>
            <a:fillRect/>
          </a:stretch>
        </a:blipFill>
      </p:bgPr>
    </p:bg>
    <p:spTree>
      <p:nvGrpSpPr>
        <p:cNvPr id="134" name="Shape 134"/>
        <p:cNvGrpSpPr/>
        <p:nvPr/>
      </p:nvGrpSpPr>
      <p:grpSpPr>
        <a:xfrm>
          <a:off x="0" y="0"/>
          <a:ext cx="0" cy="0"/>
          <a:chOff x="0" y="0"/>
          <a:chExt cx="0" cy="0"/>
        </a:xfrm>
      </p:grpSpPr>
      <p:sp>
        <p:nvSpPr>
          <p:cNvPr id="135" name="Google Shape;135;p18"/>
          <p:cNvSpPr/>
          <p:nvPr/>
        </p:nvSpPr>
        <p:spPr>
          <a:xfrm>
            <a:off x="0" y="0"/>
            <a:ext cx="12192000" cy="6858000"/>
          </a:xfrm>
          <a:prstGeom prst="rect">
            <a:avLst/>
          </a:prstGeom>
          <a:gradFill>
            <a:gsLst>
              <a:gs pos="0">
                <a:srgbClr val="BE005A">
                  <a:alpha val="84705"/>
                </a:srgbClr>
              </a:gs>
              <a:gs pos="100000">
                <a:srgbClr val="3B2CAC">
                  <a:alpha val="84705"/>
                </a:srgbClr>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36" name="Google Shape;136;p18"/>
          <p:cNvSpPr txBox="1"/>
          <p:nvPr>
            <p:ph type="title"/>
          </p:nvPr>
        </p:nvSpPr>
        <p:spPr>
          <a:xfrm>
            <a:off x="928800" y="72419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lt1"/>
              </a:buClr>
              <a:buSzPts val="4000"/>
              <a:buFont typeface="Avenir"/>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7" name="Google Shape;137;p18"/>
          <p:cNvSpPr txBox="1"/>
          <p:nvPr>
            <p:ph idx="1" type="body"/>
          </p:nvPr>
        </p:nvSpPr>
        <p:spPr>
          <a:xfrm>
            <a:off x="928800" y="2272009"/>
            <a:ext cx="51579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2"/>
              </a:buClr>
              <a:buSzPts val="2500"/>
              <a:buNone/>
              <a:defRPr b="1" i="0" sz="2500">
                <a:solidFill>
                  <a:schemeClr val="dk2"/>
                </a:solidFill>
                <a:latin typeface="Arial"/>
                <a:ea typeface="Arial"/>
                <a:cs typeface="Arial"/>
                <a:sym typeface="Arial"/>
              </a:defRPr>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138" name="Google Shape;138;p18"/>
          <p:cNvSpPr txBox="1"/>
          <p:nvPr>
            <p:ph idx="2" type="body"/>
          </p:nvPr>
        </p:nvSpPr>
        <p:spPr>
          <a:xfrm>
            <a:off x="928800" y="3386142"/>
            <a:ext cx="5157900" cy="2773200"/>
          </a:xfrm>
          <a:prstGeom prst="rect">
            <a:avLst/>
          </a:prstGeom>
          <a:noFill/>
          <a:ln>
            <a:noFill/>
          </a:ln>
        </p:spPr>
        <p:txBody>
          <a:bodyPr anchorCtr="0" anchor="t" bIns="45700" lIns="91425" spcFirstLastPara="1" rIns="91425" wrap="square" tIns="45700">
            <a:normAutofit/>
          </a:bodyPr>
          <a:lstStyle>
            <a:lvl1pPr indent="-330200" lvl="0" marL="457200" rtl="0" algn="l">
              <a:lnSpc>
                <a:spcPct val="100000"/>
              </a:lnSpc>
              <a:spcBef>
                <a:spcPts val="600"/>
              </a:spcBef>
              <a:spcAft>
                <a:spcPts val="0"/>
              </a:spcAft>
              <a:buClr>
                <a:schemeClr val="dk2"/>
              </a:buClr>
              <a:buSzPts val="1600"/>
              <a:buFont typeface="Arial"/>
              <a:buChar char="•"/>
              <a:defRPr i="0" sz="1600">
                <a:solidFill>
                  <a:schemeClr val="lt1"/>
                </a:solidFill>
                <a:latin typeface="Arial"/>
                <a:ea typeface="Arial"/>
                <a:cs typeface="Arial"/>
                <a:sym typeface="Arial"/>
              </a:defRPr>
            </a:lvl1pPr>
            <a:lvl2pPr indent="-228600" lvl="1" marL="914400" rtl="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2pPr>
            <a:lvl3pPr indent="-228600" lvl="2" marL="1371600" rtl="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3pPr>
            <a:lvl4pPr indent="-228600" lvl="3" marL="1828800" rtl="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4pPr>
            <a:lvl5pPr indent="-228600" lvl="4" marL="2286000" rtl="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39" name="Google Shape;139;p18"/>
          <p:cNvSpPr txBox="1"/>
          <p:nvPr>
            <p:ph idx="3" type="body"/>
          </p:nvPr>
        </p:nvSpPr>
        <p:spPr>
          <a:xfrm>
            <a:off x="6284744" y="2272009"/>
            <a:ext cx="51831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2"/>
              </a:buClr>
              <a:buSzPts val="2500"/>
              <a:buNone/>
              <a:defRPr b="1" i="0" sz="2500">
                <a:solidFill>
                  <a:schemeClr val="dk2"/>
                </a:solidFill>
                <a:latin typeface="Arial"/>
                <a:ea typeface="Arial"/>
                <a:cs typeface="Arial"/>
                <a:sym typeface="Arial"/>
              </a:defRPr>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140" name="Google Shape;140;p18"/>
          <p:cNvSpPr txBox="1"/>
          <p:nvPr>
            <p:ph idx="10" type="dt"/>
          </p:nvPr>
        </p:nvSpPr>
        <p:spPr>
          <a:xfrm>
            <a:off x="4724400" y="6187538"/>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1" name="Google Shape;141;p18"/>
          <p:cNvSpPr txBox="1"/>
          <p:nvPr>
            <p:ph idx="11" type="ftr"/>
          </p:nvPr>
        </p:nvSpPr>
        <p:spPr>
          <a:xfrm>
            <a:off x="614873" y="6187538"/>
            <a:ext cx="32568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2" name="Google Shape;142;p18"/>
          <p:cNvSpPr txBox="1"/>
          <p:nvPr>
            <p:ph idx="12" type="sldNum"/>
          </p:nvPr>
        </p:nvSpPr>
        <p:spPr>
          <a:xfrm>
            <a:off x="8849751" y="6187538"/>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43" name="Google Shape;143;p18"/>
          <p:cNvSpPr/>
          <p:nvPr/>
        </p:nvSpPr>
        <p:spPr>
          <a:xfrm>
            <a:off x="687289" y="0"/>
            <a:ext cx="72000" cy="1828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cxnSp>
        <p:nvCxnSpPr>
          <p:cNvPr id="144" name="Google Shape;144;p18"/>
          <p:cNvCxnSpPr/>
          <p:nvPr/>
        </p:nvCxnSpPr>
        <p:spPr>
          <a:xfrm>
            <a:off x="11190767" y="800959"/>
            <a:ext cx="1001100" cy="0"/>
          </a:xfrm>
          <a:prstGeom prst="straightConnector1">
            <a:avLst/>
          </a:prstGeom>
          <a:noFill/>
          <a:ln cap="flat" cmpd="sng" w="9525">
            <a:solidFill>
              <a:schemeClr val="dk2"/>
            </a:solidFill>
            <a:prstDash val="solid"/>
            <a:miter lim="800000"/>
            <a:headEnd len="sm" w="sm" type="none"/>
            <a:tailEnd len="sm" w="sm" type="none"/>
          </a:ln>
        </p:spPr>
      </p:cxnSp>
      <p:sp>
        <p:nvSpPr>
          <p:cNvPr id="145" name="Google Shape;145;p18"/>
          <p:cNvSpPr txBox="1"/>
          <p:nvPr>
            <p:ph idx="4" type="body"/>
          </p:nvPr>
        </p:nvSpPr>
        <p:spPr>
          <a:xfrm>
            <a:off x="11083583" y="837333"/>
            <a:ext cx="610800" cy="3288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2"/>
              </a:buClr>
              <a:buSzPts val="1200"/>
              <a:buNone/>
              <a:defRPr i="1" sz="1200">
                <a:solidFill>
                  <a:schemeClr val="dk2"/>
                </a:solidFill>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cxnSp>
        <p:nvCxnSpPr>
          <p:cNvPr id="146" name="Google Shape;146;p18"/>
          <p:cNvCxnSpPr/>
          <p:nvPr/>
        </p:nvCxnSpPr>
        <p:spPr>
          <a:xfrm>
            <a:off x="0" y="6168360"/>
            <a:ext cx="1764900" cy="0"/>
          </a:xfrm>
          <a:prstGeom prst="straightConnector1">
            <a:avLst/>
          </a:prstGeom>
          <a:noFill/>
          <a:ln cap="flat" cmpd="sng" w="19050">
            <a:solidFill>
              <a:schemeClr val="dk2"/>
            </a:solidFill>
            <a:prstDash val="solid"/>
            <a:miter lim="800000"/>
            <a:headEnd len="sm" w="sm" type="none"/>
            <a:tailEnd len="sm" w="sm" type="none"/>
          </a:ln>
        </p:spPr>
      </p:cxnSp>
      <p:cxnSp>
        <p:nvCxnSpPr>
          <p:cNvPr id="147" name="Google Shape;147;p18"/>
          <p:cNvCxnSpPr/>
          <p:nvPr/>
        </p:nvCxnSpPr>
        <p:spPr>
          <a:xfrm rot="-5400000">
            <a:off x="11384439" y="6579150"/>
            <a:ext cx="557700" cy="0"/>
          </a:xfrm>
          <a:prstGeom prst="straightConnector1">
            <a:avLst/>
          </a:prstGeom>
          <a:noFill/>
          <a:ln cap="flat" cmpd="sng" w="19050">
            <a:solidFill>
              <a:schemeClr val="dk2"/>
            </a:solidFill>
            <a:prstDash val="solid"/>
            <a:miter lim="800000"/>
            <a:headEnd len="sm" w="sm" type="none"/>
            <a:tailEnd len="sm" w="sm" type="none"/>
          </a:ln>
        </p:spPr>
      </p:cxnSp>
      <p:cxnSp>
        <p:nvCxnSpPr>
          <p:cNvPr id="148" name="Google Shape;148;p18"/>
          <p:cNvCxnSpPr/>
          <p:nvPr/>
        </p:nvCxnSpPr>
        <p:spPr>
          <a:xfrm>
            <a:off x="1068863" y="3226963"/>
            <a:ext cx="630900" cy="0"/>
          </a:xfrm>
          <a:prstGeom prst="straightConnector1">
            <a:avLst/>
          </a:prstGeom>
          <a:noFill/>
          <a:ln cap="flat" cmpd="sng" w="19050">
            <a:solidFill>
              <a:schemeClr val="dk2"/>
            </a:solidFill>
            <a:prstDash val="solid"/>
            <a:miter lim="800000"/>
            <a:headEnd len="sm" w="sm" type="none"/>
            <a:tailEnd len="sm" w="sm" type="none"/>
          </a:ln>
        </p:spPr>
      </p:cxnSp>
      <p:cxnSp>
        <p:nvCxnSpPr>
          <p:cNvPr id="149" name="Google Shape;149;p18"/>
          <p:cNvCxnSpPr/>
          <p:nvPr/>
        </p:nvCxnSpPr>
        <p:spPr>
          <a:xfrm>
            <a:off x="6412241" y="3226963"/>
            <a:ext cx="630900" cy="0"/>
          </a:xfrm>
          <a:prstGeom prst="straightConnector1">
            <a:avLst/>
          </a:prstGeom>
          <a:noFill/>
          <a:ln cap="flat" cmpd="sng" w="19050">
            <a:solidFill>
              <a:schemeClr val="dk2"/>
            </a:solidFill>
            <a:prstDash val="solid"/>
            <a:miter lim="800000"/>
            <a:headEnd len="sm" w="sm" type="none"/>
            <a:tailEnd len="sm" w="sm" type="none"/>
          </a:ln>
        </p:spPr>
      </p:cxnSp>
      <p:sp>
        <p:nvSpPr>
          <p:cNvPr id="150" name="Google Shape;150;p18"/>
          <p:cNvSpPr txBox="1"/>
          <p:nvPr>
            <p:ph idx="5" type="body"/>
          </p:nvPr>
        </p:nvSpPr>
        <p:spPr>
          <a:xfrm>
            <a:off x="6310145" y="3386142"/>
            <a:ext cx="5157900" cy="2773200"/>
          </a:xfrm>
          <a:prstGeom prst="rect">
            <a:avLst/>
          </a:prstGeom>
          <a:noFill/>
          <a:ln>
            <a:noFill/>
          </a:ln>
        </p:spPr>
        <p:txBody>
          <a:bodyPr anchorCtr="0" anchor="t" bIns="45700" lIns="91425" spcFirstLastPara="1" rIns="91425" wrap="square" tIns="45700">
            <a:normAutofit/>
          </a:bodyPr>
          <a:lstStyle>
            <a:lvl1pPr indent="-330200" lvl="0" marL="457200" rtl="0" algn="l">
              <a:lnSpc>
                <a:spcPct val="100000"/>
              </a:lnSpc>
              <a:spcBef>
                <a:spcPts val="600"/>
              </a:spcBef>
              <a:spcAft>
                <a:spcPts val="0"/>
              </a:spcAft>
              <a:buClr>
                <a:schemeClr val="dk2"/>
              </a:buClr>
              <a:buSzPts val="1600"/>
              <a:buFont typeface="Arial"/>
              <a:buChar char="•"/>
              <a:defRPr i="0" sz="1600">
                <a:solidFill>
                  <a:schemeClr val="lt1"/>
                </a:solidFill>
                <a:latin typeface="Arial"/>
                <a:ea typeface="Arial"/>
                <a:cs typeface="Arial"/>
                <a:sym typeface="Arial"/>
              </a:defRPr>
            </a:lvl1pPr>
            <a:lvl2pPr indent="-228600" lvl="1" marL="914400" rtl="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2pPr>
            <a:lvl3pPr indent="-228600" lvl="2" marL="1371600" rtl="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3pPr>
            <a:lvl4pPr indent="-228600" lvl="3" marL="1828800" rtl="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4pPr>
            <a:lvl5pPr indent="-228600" lvl="4" marL="2286000" rtl="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bg>
      <p:bgPr>
        <a:blipFill>
          <a:blip r:embed="rId2">
            <a:alphaModFix/>
          </a:blip>
          <a:stretch>
            <a:fillRect/>
          </a:stretch>
        </a:blipFill>
      </p:bgPr>
    </p:bg>
    <p:spTree>
      <p:nvGrpSpPr>
        <p:cNvPr id="151" name="Shape 151"/>
        <p:cNvGrpSpPr/>
        <p:nvPr/>
      </p:nvGrpSpPr>
      <p:grpSpPr>
        <a:xfrm>
          <a:off x="0" y="0"/>
          <a:ext cx="0" cy="0"/>
          <a:chOff x="0" y="0"/>
          <a:chExt cx="0" cy="0"/>
        </a:xfrm>
      </p:grpSpPr>
      <p:sp>
        <p:nvSpPr>
          <p:cNvPr id="152" name="Google Shape;152;p19"/>
          <p:cNvSpPr/>
          <p:nvPr/>
        </p:nvSpPr>
        <p:spPr>
          <a:xfrm>
            <a:off x="0" y="0"/>
            <a:ext cx="12192000" cy="6858000"/>
          </a:xfrm>
          <a:prstGeom prst="rect">
            <a:avLst/>
          </a:prstGeom>
          <a:gradFill>
            <a:gsLst>
              <a:gs pos="0">
                <a:srgbClr val="BE005A">
                  <a:alpha val="84705"/>
                </a:srgbClr>
              </a:gs>
              <a:gs pos="100000">
                <a:srgbClr val="3B2CAC">
                  <a:alpha val="84705"/>
                </a:srgbClr>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53" name="Google Shape;153;p19"/>
          <p:cNvSpPr txBox="1"/>
          <p:nvPr>
            <p:ph type="title"/>
          </p:nvPr>
        </p:nvSpPr>
        <p:spPr>
          <a:xfrm>
            <a:off x="928800" y="47005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lt1"/>
              </a:buClr>
              <a:buSzPts val="4000"/>
              <a:buFont typeface="Avenir"/>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4" name="Google Shape;154;p19"/>
          <p:cNvSpPr txBox="1"/>
          <p:nvPr>
            <p:ph idx="10" type="dt"/>
          </p:nvPr>
        </p:nvSpPr>
        <p:spPr>
          <a:xfrm>
            <a:off x="4724400" y="6187538"/>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5" name="Google Shape;155;p19"/>
          <p:cNvSpPr txBox="1"/>
          <p:nvPr>
            <p:ph idx="11" type="ftr"/>
          </p:nvPr>
        </p:nvSpPr>
        <p:spPr>
          <a:xfrm>
            <a:off x="614873" y="6187538"/>
            <a:ext cx="32568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6" name="Google Shape;156;p19"/>
          <p:cNvSpPr txBox="1"/>
          <p:nvPr>
            <p:ph idx="12" type="sldNum"/>
          </p:nvPr>
        </p:nvSpPr>
        <p:spPr>
          <a:xfrm>
            <a:off x="8849751" y="6187538"/>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57" name="Google Shape;157;p19"/>
          <p:cNvSpPr/>
          <p:nvPr/>
        </p:nvSpPr>
        <p:spPr>
          <a:xfrm>
            <a:off x="687289" y="0"/>
            <a:ext cx="72000" cy="1289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58" name="Google Shape;158;p19"/>
          <p:cNvSpPr txBox="1"/>
          <p:nvPr>
            <p:ph idx="1" type="body"/>
          </p:nvPr>
        </p:nvSpPr>
        <p:spPr>
          <a:xfrm>
            <a:off x="928800" y="2316979"/>
            <a:ext cx="51579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2"/>
              </a:buClr>
              <a:buSzPts val="2500"/>
              <a:buNone/>
              <a:defRPr b="1" i="0" sz="2500">
                <a:solidFill>
                  <a:schemeClr val="dk2"/>
                </a:solidFill>
                <a:latin typeface="Arial"/>
                <a:ea typeface="Arial"/>
                <a:cs typeface="Arial"/>
                <a:sym typeface="Arial"/>
              </a:defRPr>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159" name="Google Shape;159;p19"/>
          <p:cNvSpPr txBox="1"/>
          <p:nvPr>
            <p:ph idx="2" type="body"/>
          </p:nvPr>
        </p:nvSpPr>
        <p:spPr>
          <a:xfrm>
            <a:off x="928800" y="3431112"/>
            <a:ext cx="5157900" cy="27732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600"/>
              </a:spcBef>
              <a:spcAft>
                <a:spcPts val="0"/>
              </a:spcAft>
              <a:buClr>
                <a:schemeClr val="lt1"/>
              </a:buClr>
              <a:buSzPts val="1600"/>
              <a:buFont typeface="Arial"/>
              <a:buNone/>
              <a:defRPr i="0" sz="1600">
                <a:solidFill>
                  <a:schemeClr val="lt1"/>
                </a:solidFill>
                <a:latin typeface="Arial"/>
                <a:ea typeface="Arial"/>
                <a:cs typeface="Arial"/>
                <a:sym typeface="Arial"/>
              </a:defRPr>
            </a:lvl1pPr>
            <a:lvl2pPr indent="-228600" lvl="1" marL="914400" rtl="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2pPr>
            <a:lvl3pPr indent="-228600" lvl="2" marL="1371600" rtl="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3pPr>
            <a:lvl4pPr indent="-228600" lvl="3" marL="1828800" rtl="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4pPr>
            <a:lvl5pPr indent="-228600" lvl="4" marL="2286000" rtl="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60" name="Google Shape;160;p19"/>
          <p:cNvSpPr txBox="1"/>
          <p:nvPr>
            <p:ph idx="3" type="body"/>
          </p:nvPr>
        </p:nvSpPr>
        <p:spPr>
          <a:xfrm>
            <a:off x="6224784" y="1402584"/>
            <a:ext cx="51831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2"/>
              </a:buClr>
              <a:buSzPts val="2500"/>
              <a:buNone/>
              <a:defRPr b="1" i="0" sz="2500">
                <a:solidFill>
                  <a:schemeClr val="dk2"/>
                </a:solidFill>
                <a:latin typeface="Arial"/>
                <a:ea typeface="Arial"/>
                <a:cs typeface="Arial"/>
                <a:sym typeface="Arial"/>
              </a:defRPr>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161" name="Google Shape;161;p19"/>
          <p:cNvSpPr txBox="1"/>
          <p:nvPr>
            <p:ph idx="4" type="body"/>
          </p:nvPr>
        </p:nvSpPr>
        <p:spPr>
          <a:xfrm>
            <a:off x="6224784" y="2516716"/>
            <a:ext cx="5183100" cy="3687600"/>
          </a:xfrm>
          <a:prstGeom prst="rect">
            <a:avLst/>
          </a:prstGeom>
          <a:noFill/>
          <a:ln>
            <a:noFill/>
          </a:ln>
        </p:spPr>
        <p:txBody>
          <a:bodyPr anchorCtr="0" anchor="t" bIns="45700" lIns="91425" spcFirstLastPara="1" rIns="91425" wrap="square" tIns="45700">
            <a:normAutofit/>
          </a:bodyPr>
          <a:lstStyle>
            <a:lvl1pPr indent="-330200" lvl="0" marL="457200" rtl="0" algn="l">
              <a:lnSpc>
                <a:spcPct val="90000"/>
              </a:lnSpc>
              <a:spcBef>
                <a:spcPts val="1000"/>
              </a:spcBef>
              <a:spcAft>
                <a:spcPts val="0"/>
              </a:spcAft>
              <a:buClr>
                <a:schemeClr val="lt1"/>
              </a:buClr>
              <a:buSzPts val="1600"/>
              <a:buChar char="•"/>
              <a:defRPr i="0" sz="1600">
                <a:solidFill>
                  <a:schemeClr val="lt1"/>
                </a:solidFill>
                <a:latin typeface="Arial"/>
                <a:ea typeface="Arial"/>
                <a:cs typeface="Arial"/>
                <a:sym typeface="Arial"/>
              </a:defRPr>
            </a:lvl1pPr>
            <a:lvl2pPr indent="-381000" lvl="1" marL="914400" rtl="0" algn="l">
              <a:lnSpc>
                <a:spcPct val="90000"/>
              </a:lnSpc>
              <a:spcBef>
                <a:spcPts val="500"/>
              </a:spcBef>
              <a:spcAft>
                <a:spcPts val="0"/>
              </a:spcAft>
              <a:buClr>
                <a:schemeClr val="dk1"/>
              </a:buClr>
              <a:buSzPts val="2400"/>
              <a:buChar char="•"/>
              <a:defRPr/>
            </a:lvl2pPr>
            <a:lvl3pPr indent="-355600" lvl="2" marL="1371600" rtl="0" algn="l">
              <a:lnSpc>
                <a:spcPct val="90000"/>
              </a:lnSpc>
              <a:spcBef>
                <a:spcPts val="500"/>
              </a:spcBef>
              <a:spcAft>
                <a:spcPts val="0"/>
              </a:spcAft>
              <a:buClr>
                <a:schemeClr val="dk1"/>
              </a:buClr>
              <a:buSzPts val="20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cxnSp>
        <p:nvCxnSpPr>
          <p:cNvPr id="162" name="Google Shape;162;p19"/>
          <p:cNvCxnSpPr/>
          <p:nvPr/>
        </p:nvCxnSpPr>
        <p:spPr>
          <a:xfrm>
            <a:off x="1068863" y="3271933"/>
            <a:ext cx="630900" cy="0"/>
          </a:xfrm>
          <a:prstGeom prst="straightConnector1">
            <a:avLst/>
          </a:prstGeom>
          <a:noFill/>
          <a:ln cap="flat" cmpd="sng" w="19050">
            <a:solidFill>
              <a:schemeClr val="dk2"/>
            </a:solidFill>
            <a:prstDash val="solid"/>
            <a:miter lim="800000"/>
            <a:headEnd len="sm" w="sm" type="none"/>
            <a:tailEnd len="sm" w="sm" type="none"/>
          </a:ln>
        </p:spPr>
      </p:cxnSp>
      <p:cxnSp>
        <p:nvCxnSpPr>
          <p:cNvPr id="163" name="Google Shape;163;p19"/>
          <p:cNvCxnSpPr/>
          <p:nvPr/>
        </p:nvCxnSpPr>
        <p:spPr>
          <a:xfrm>
            <a:off x="6352281" y="2357538"/>
            <a:ext cx="630900" cy="0"/>
          </a:xfrm>
          <a:prstGeom prst="straightConnector1">
            <a:avLst/>
          </a:prstGeom>
          <a:noFill/>
          <a:ln cap="flat" cmpd="sng" w="19050">
            <a:solidFill>
              <a:schemeClr val="dk2"/>
            </a:solidFill>
            <a:prstDash val="solid"/>
            <a:miter lim="800000"/>
            <a:headEnd len="sm" w="sm" type="none"/>
            <a:tailEnd len="sm" w="sm" type="none"/>
          </a:ln>
        </p:spPr>
      </p:cxnSp>
      <p:cxnSp>
        <p:nvCxnSpPr>
          <p:cNvPr id="164" name="Google Shape;164;p19"/>
          <p:cNvCxnSpPr/>
          <p:nvPr/>
        </p:nvCxnSpPr>
        <p:spPr>
          <a:xfrm>
            <a:off x="11190767" y="800959"/>
            <a:ext cx="1001100" cy="0"/>
          </a:xfrm>
          <a:prstGeom prst="straightConnector1">
            <a:avLst/>
          </a:prstGeom>
          <a:noFill/>
          <a:ln cap="flat" cmpd="sng" w="9525">
            <a:solidFill>
              <a:schemeClr val="dk2"/>
            </a:solidFill>
            <a:prstDash val="solid"/>
            <a:miter lim="800000"/>
            <a:headEnd len="sm" w="sm" type="none"/>
            <a:tailEnd len="sm" w="sm" type="none"/>
          </a:ln>
        </p:spPr>
      </p:cxnSp>
      <p:sp>
        <p:nvSpPr>
          <p:cNvPr id="165" name="Google Shape;165;p19"/>
          <p:cNvSpPr txBox="1"/>
          <p:nvPr>
            <p:ph idx="5" type="body"/>
          </p:nvPr>
        </p:nvSpPr>
        <p:spPr>
          <a:xfrm>
            <a:off x="11083583" y="837333"/>
            <a:ext cx="610800" cy="3288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2"/>
              </a:buClr>
              <a:buSzPts val="1200"/>
              <a:buNone/>
              <a:defRPr i="1" sz="1200">
                <a:solidFill>
                  <a:schemeClr val="dk2"/>
                </a:solidFill>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cxnSp>
        <p:nvCxnSpPr>
          <p:cNvPr id="166" name="Google Shape;166;p19"/>
          <p:cNvCxnSpPr/>
          <p:nvPr/>
        </p:nvCxnSpPr>
        <p:spPr>
          <a:xfrm>
            <a:off x="0" y="6168360"/>
            <a:ext cx="1764900" cy="0"/>
          </a:xfrm>
          <a:prstGeom prst="straightConnector1">
            <a:avLst/>
          </a:prstGeom>
          <a:noFill/>
          <a:ln cap="flat" cmpd="sng" w="19050">
            <a:solidFill>
              <a:schemeClr val="dk2"/>
            </a:solidFill>
            <a:prstDash val="solid"/>
            <a:miter lim="800000"/>
            <a:headEnd len="sm" w="sm" type="none"/>
            <a:tailEnd len="sm" w="sm" type="none"/>
          </a:ln>
        </p:spPr>
      </p:cxnSp>
      <p:cxnSp>
        <p:nvCxnSpPr>
          <p:cNvPr id="167" name="Google Shape;167;p19"/>
          <p:cNvCxnSpPr/>
          <p:nvPr/>
        </p:nvCxnSpPr>
        <p:spPr>
          <a:xfrm rot="-5400000">
            <a:off x="11384439" y="6579150"/>
            <a:ext cx="557700" cy="0"/>
          </a:xfrm>
          <a:prstGeom prst="straightConnector1">
            <a:avLst/>
          </a:prstGeom>
          <a:noFill/>
          <a:ln cap="flat" cmpd="sng" w="19050">
            <a:solidFill>
              <a:schemeClr val="dk2"/>
            </a:solidFill>
            <a:prstDash val="solid"/>
            <a:miter lim="800000"/>
            <a:headEnd len="sm" w="sm" type="none"/>
            <a:tailEnd len="sm" w="sm" type="none"/>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hank You Slide">
  <p:cSld name="2_Thank You Slide">
    <p:bg>
      <p:bgPr>
        <a:blipFill>
          <a:blip r:embed="rId2">
            <a:alphaModFix/>
          </a:blip>
          <a:stretch>
            <a:fillRect/>
          </a:stretch>
        </a:blipFill>
      </p:bgPr>
    </p:bg>
    <p:spTree>
      <p:nvGrpSpPr>
        <p:cNvPr id="168" name="Shape 168"/>
        <p:cNvGrpSpPr/>
        <p:nvPr/>
      </p:nvGrpSpPr>
      <p:grpSpPr>
        <a:xfrm>
          <a:off x="0" y="0"/>
          <a:ext cx="0" cy="0"/>
          <a:chOff x="0" y="0"/>
          <a:chExt cx="0" cy="0"/>
        </a:xfrm>
      </p:grpSpPr>
      <p:sp>
        <p:nvSpPr>
          <p:cNvPr id="169" name="Google Shape;169;p20"/>
          <p:cNvSpPr/>
          <p:nvPr/>
        </p:nvSpPr>
        <p:spPr>
          <a:xfrm>
            <a:off x="0" y="4251158"/>
            <a:ext cx="12192000" cy="2606700"/>
          </a:xfrm>
          <a:prstGeom prst="rect">
            <a:avLst/>
          </a:prstGeom>
          <a:gradFill>
            <a:gsLst>
              <a:gs pos="0">
                <a:srgbClr val="BE005A">
                  <a:alpha val="84705"/>
                </a:srgbClr>
              </a:gs>
              <a:gs pos="100000">
                <a:srgbClr val="3B2CAC">
                  <a:alpha val="84705"/>
                </a:srgbClr>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70" name="Google Shape;170;p20"/>
          <p:cNvSpPr txBox="1"/>
          <p:nvPr>
            <p:ph type="ctrTitle"/>
          </p:nvPr>
        </p:nvSpPr>
        <p:spPr>
          <a:xfrm>
            <a:off x="1812758" y="4700332"/>
            <a:ext cx="8807100" cy="9159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lt1"/>
              </a:buClr>
              <a:buSzPts val="5500"/>
              <a:buFont typeface="Avenir"/>
              <a:buNone/>
              <a:defRPr b="1" sz="55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71" name="Google Shape;171;p20"/>
          <p:cNvSpPr txBox="1"/>
          <p:nvPr>
            <p:ph idx="1" type="subTitle"/>
          </p:nvPr>
        </p:nvSpPr>
        <p:spPr>
          <a:xfrm>
            <a:off x="1812758" y="5963075"/>
            <a:ext cx="9144000" cy="601800"/>
          </a:xfrm>
          <a:prstGeom prst="rect">
            <a:avLst/>
          </a:prstGeom>
          <a:noFill/>
          <a:ln>
            <a:noFill/>
          </a:ln>
        </p:spPr>
        <p:txBody>
          <a:bodyPr anchorCtr="0" anchor="t" bIns="45700" lIns="91425" spcFirstLastPara="1" rIns="91425" wrap="square" tIns="45700">
            <a:normAutofit/>
          </a:bodyPr>
          <a:lstStyle>
            <a:lvl1pPr lvl="0" rtl="0" algn="l">
              <a:lnSpc>
                <a:spcPct val="90000"/>
              </a:lnSpc>
              <a:spcBef>
                <a:spcPts val="1000"/>
              </a:spcBef>
              <a:spcAft>
                <a:spcPts val="0"/>
              </a:spcAft>
              <a:buClr>
                <a:schemeClr val="dk2"/>
              </a:buClr>
              <a:buSzPts val="3000"/>
              <a:buNone/>
              <a:defRPr b="1" i="0" sz="3000">
                <a:solidFill>
                  <a:schemeClr val="dk2"/>
                </a:solidFill>
              </a:defRPr>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172" name="Google Shape;172;p20"/>
          <p:cNvSpPr txBox="1"/>
          <p:nvPr>
            <p:ph idx="10" type="dt"/>
          </p:nvPr>
        </p:nvSpPr>
        <p:spPr>
          <a:xfrm>
            <a:off x="4724400" y="6187538"/>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73" name="Google Shape;173;p20"/>
          <p:cNvSpPr txBox="1"/>
          <p:nvPr>
            <p:ph idx="11" type="ftr"/>
          </p:nvPr>
        </p:nvSpPr>
        <p:spPr>
          <a:xfrm>
            <a:off x="614873" y="6187538"/>
            <a:ext cx="32568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74" name="Google Shape;174;p20"/>
          <p:cNvSpPr txBox="1"/>
          <p:nvPr>
            <p:ph idx="12" type="sldNum"/>
          </p:nvPr>
        </p:nvSpPr>
        <p:spPr>
          <a:xfrm>
            <a:off x="8849751" y="6187538"/>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75" name="Google Shape;175;p20"/>
          <p:cNvSpPr/>
          <p:nvPr/>
        </p:nvSpPr>
        <p:spPr>
          <a:xfrm>
            <a:off x="1379621" y="4878000"/>
            <a:ext cx="144000" cy="1980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cxnSp>
        <p:nvCxnSpPr>
          <p:cNvPr id="176" name="Google Shape;176;p20"/>
          <p:cNvCxnSpPr/>
          <p:nvPr/>
        </p:nvCxnSpPr>
        <p:spPr>
          <a:xfrm>
            <a:off x="1957137" y="5808027"/>
            <a:ext cx="930300" cy="0"/>
          </a:xfrm>
          <a:prstGeom prst="straightConnector1">
            <a:avLst/>
          </a:prstGeom>
          <a:noFill/>
          <a:ln cap="flat" cmpd="sng" w="25400">
            <a:solidFill>
              <a:schemeClr val="dk2"/>
            </a:solidFill>
            <a:prstDash val="solid"/>
            <a:miter lim="800000"/>
            <a:headEnd len="sm" w="sm" type="none"/>
            <a:tailEnd len="sm" w="sm" type="none"/>
          </a:ln>
        </p:spPr>
      </p:cxnSp>
      <p:cxnSp>
        <p:nvCxnSpPr>
          <p:cNvPr id="177" name="Google Shape;177;p20"/>
          <p:cNvCxnSpPr/>
          <p:nvPr/>
        </p:nvCxnSpPr>
        <p:spPr>
          <a:xfrm rot="-5400000">
            <a:off x="10391274" y="685801"/>
            <a:ext cx="1371600" cy="0"/>
          </a:xfrm>
          <a:prstGeom prst="straightConnector1">
            <a:avLst/>
          </a:prstGeom>
          <a:noFill/>
          <a:ln cap="flat" cmpd="sng" w="25400">
            <a:solidFill>
              <a:schemeClr val="lt2"/>
            </a:solidFill>
            <a:prstDash val="solid"/>
            <a:miter lim="800000"/>
            <a:headEnd len="sm" w="sm" type="none"/>
            <a:tailEnd len="sm" w="sm" type="none"/>
          </a:ln>
        </p:spPr>
      </p:cxnSp>
      <p:sp>
        <p:nvSpPr>
          <p:cNvPr id="178" name="Google Shape;178;p20"/>
          <p:cNvSpPr txBox="1"/>
          <p:nvPr>
            <p:ph idx="2" type="body"/>
          </p:nvPr>
        </p:nvSpPr>
        <p:spPr>
          <a:xfrm>
            <a:off x="9416048" y="1006893"/>
            <a:ext cx="1460400" cy="480900"/>
          </a:xfrm>
          <a:prstGeom prst="rect">
            <a:avLst/>
          </a:prstGeom>
          <a:noFill/>
          <a:ln>
            <a:noFill/>
          </a:ln>
        </p:spPr>
        <p:txBody>
          <a:bodyPr anchorCtr="0" anchor="t" bIns="45700" lIns="91425" spcFirstLastPara="1" rIns="91425" wrap="square" tIns="45700">
            <a:normAutofit/>
          </a:bodyPr>
          <a:lstStyle>
            <a:lvl1pPr indent="-228600" lvl="0" marL="457200" rtl="0" algn="r">
              <a:lnSpc>
                <a:spcPct val="90000"/>
              </a:lnSpc>
              <a:spcBef>
                <a:spcPts val="1000"/>
              </a:spcBef>
              <a:spcAft>
                <a:spcPts val="0"/>
              </a:spcAft>
              <a:buClr>
                <a:schemeClr val="lt2"/>
              </a:buClr>
              <a:buSzPts val="3000"/>
              <a:buNone/>
              <a:defRPr b="1" i="0" sz="3000">
                <a:solidFill>
                  <a:schemeClr val="lt2"/>
                </a:solidFill>
                <a:latin typeface="Arial"/>
                <a:ea typeface="Arial"/>
                <a:cs typeface="Arial"/>
                <a:sym typeface="Arial"/>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blipFill>
          <a:blip r:embed="rId2">
            <a:alphaModFix/>
          </a:blip>
          <a:stretch>
            <a:fillRect/>
          </a:stretch>
        </a:blipFill>
      </p:bgPr>
    </p:bg>
    <p:spTree>
      <p:nvGrpSpPr>
        <p:cNvPr id="179" name="Shape 179"/>
        <p:cNvGrpSpPr/>
        <p:nvPr/>
      </p:nvGrpSpPr>
      <p:grpSpPr>
        <a:xfrm>
          <a:off x="0" y="0"/>
          <a:ext cx="0" cy="0"/>
          <a:chOff x="0" y="0"/>
          <a:chExt cx="0" cy="0"/>
        </a:xfrm>
      </p:grpSpPr>
      <p:sp>
        <p:nvSpPr>
          <p:cNvPr id="180" name="Google Shape;180;p21"/>
          <p:cNvSpPr/>
          <p:nvPr/>
        </p:nvSpPr>
        <p:spPr>
          <a:xfrm>
            <a:off x="0" y="0"/>
            <a:ext cx="12192000" cy="6858000"/>
          </a:xfrm>
          <a:prstGeom prst="rect">
            <a:avLst/>
          </a:prstGeom>
          <a:gradFill>
            <a:gsLst>
              <a:gs pos="0">
                <a:srgbClr val="BE005A">
                  <a:alpha val="84705"/>
                </a:srgbClr>
              </a:gs>
              <a:gs pos="100000">
                <a:srgbClr val="3B2CAC">
                  <a:alpha val="84705"/>
                </a:srgbClr>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81" name="Google Shape;181;p21"/>
          <p:cNvSpPr txBox="1"/>
          <p:nvPr>
            <p:ph type="ctrTitle"/>
          </p:nvPr>
        </p:nvSpPr>
        <p:spPr>
          <a:xfrm>
            <a:off x="1812758" y="318288"/>
            <a:ext cx="8807100" cy="23877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lt1"/>
              </a:buClr>
              <a:buSzPts val="5500"/>
              <a:buFont typeface="Avenir"/>
              <a:buNone/>
              <a:defRPr b="1" sz="55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82" name="Google Shape;182;p21"/>
          <p:cNvSpPr txBox="1"/>
          <p:nvPr>
            <p:ph idx="1" type="subTitle"/>
          </p:nvPr>
        </p:nvSpPr>
        <p:spPr>
          <a:xfrm>
            <a:off x="1812758" y="3052756"/>
            <a:ext cx="9144000" cy="1398000"/>
          </a:xfrm>
          <a:prstGeom prst="rect">
            <a:avLst/>
          </a:prstGeom>
          <a:noFill/>
          <a:ln>
            <a:noFill/>
          </a:ln>
        </p:spPr>
        <p:txBody>
          <a:bodyPr anchorCtr="0" anchor="t" bIns="45700" lIns="91425" spcFirstLastPara="1" rIns="91425" wrap="square" tIns="45700">
            <a:normAutofit/>
          </a:bodyPr>
          <a:lstStyle>
            <a:lvl1pPr lvl="0" rtl="0" algn="l">
              <a:lnSpc>
                <a:spcPct val="90000"/>
              </a:lnSpc>
              <a:spcBef>
                <a:spcPts val="1000"/>
              </a:spcBef>
              <a:spcAft>
                <a:spcPts val="0"/>
              </a:spcAft>
              <a:buClr>
                <a:schemeClr val="dk2"/>
              </a:buClr>
              <a:buSzPts val="3000"/>
              <a:buNone/>
              <a:defRPr b="1" i="0" sz="3000">
                <a:solidFill>
                  <a:schemeClr val="dk2"/>
                </a:solidFill>
              </a:defRPr>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183" name="Google Shape;183;p21"/>
          <p:cNvSpPr txBox="1"/>
          <p:nvPr>
            <p:ph idx="10" type="dt"/>
          </p:nvPr>
        </p:nvSpPr>
        <p:spPr>
          <a:xfrm>
            <a:off x="4724400" y="6187538"/>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84" name="Google Shape;184;p21"/>
          <p:cNvSpPr txBox="1"/>
          <p:nvPr>
            <p:ph idx="11" type="ftr"/>
          </p:nvPr>
        </p:nvSpPr>
        <p:spPr>
          <a:xfrm>
            <a:off x="614873" y="6187538"/>
            <a:ext cx="32568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85" name="Google Shape;185;p21"/>
          <p:cNvSpPr txBox="1"/>
          <p:nvPr>
            <p:ph idx="12" type="sldNum"/>
          </p:nvPr>
        </p:nvSpPr>
        <p:spPr>
          <a:xfrm>
            <a:off x="8849751" y="6187538"/>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86" name="Google Shape;186;p21"/>
          <p:cNvSpPr/>
          <p:nvPr/>
        </p:nvSpPr>
        <p:spPr>
          <a:xfrm>
            <a:off x="1379621" y="0"/>
            <a:ext cx="144000" cy="2484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cxnSp>
        <p:nvCxnSpPr>
          <p:cNvPr id="187" name="Google Shape;187;p21"/>
          <p:cNvCxnSpPr/>
          <p:nvPr/>
        </p:nvCxnSpPr>
        <p:spPr>
          <a:xfrm>
            <a:off x="1957137" y="2897709"/>
            <a:ext cx="930300" cy="0"/>
          </a:xfrm>
          <a:prstGeom prst="straightConnector1">
            <a:avLst/>
          </a:prstGeom>
          <a:noFill/>
          <a:ln cap="flat" cmpd="sng" w="25400">
            <a:solidFill>
              <a:schemeClr val="dk2"/>
            </a:solidFill>
            <a:prstDash val="solid"/>
            <a:miter lim="800000"/>
            <a:headEnd len="sm" w="sm" type="none"/>
            <a:tailEnd len="sm" w="sm" type="none"/>
          </a:ln>
        </p:spPr>
      </p:cxnSp>
      <p:cxnSp>
        <p:nvCxnSpPr>
          <p:cNvPr id="188" name="Google Shape;188;p21"/>
          <p:cNvCxnSpPr/>
          <p:nvPr/>
        </p:nvCxnSpPr>
        <p:spPr>
          <a:xfrm rot="-5400000">
            <a:off x="10391274" y="6172200"/>
            <a:ext cx="1371600" cy="0"/>
          </a:xfrm>
          <a:prstGeom prst="straightConnector1">
            <a:avLst/>
          </a:prstGeom>
          <a:noFill/>
          <a:ln cap="flat" cmpd="sng" w="25400">
            <a:solidFill>
              <a:schemeClr val="dk2"/>
            </a:solidFill>
            <a:prstDash val="solid"/>
            <a:miter lim="800000"/>
            <a:headEnd len="sm" w="sm" type="none"/>
            <a:tailEnd len="sm" w="sm" type="none"/>
          </a:ln>
        </p:spPr>
      </p:cxnSp>
      <p:sp>
        <p:nvSpPr>
          <p:cNvPr id="189" name="Google Shape;189;p21"/>
          <p:cNvSpPr txBox="1"/>
          <p:nvPr>
            <p:ph idx="2" type="body"/>
          </p:nvPr>
        </p:nvSpPr>
        <p:spPr>
          <a:xfrm>
            <a:off x="9416048" y="5396630"/>
            <a:ext cx="1460400" cy="480900"/>
          </a:xfrm>
          <a:prstGeom prst="rect">
            <a:avLst/>
          </a:prstGeom>
          <a:noFill/>
          <a:ln>
            <a:noFill/>
          </a:ln>
        </p:spPr>
        <p:txBody>
          <a:bodyPr anchorCtr="0" anchor="t" bIns="45700" lIns="91425" spcFirstLastPara="1" rIns="91425" wrap="square" tIns="45700">
            <a:normAutofit/>
          </a:bodyPr>
          <a:lstStyle>
            <a:lvl1pPr indent="-228600" lvl="0" marL="457200" rtl="0" algn="r">
              <a:lnSpc>
                <a:spcPct val="90000"/>
              </a:lnSpc>
              <a:spcBef>
                <a:spcPts val="1000"/>
              </a:spcBef>
              <a:spcAft>
                <a:spcPts val="0"/>
              </a:spcAft>
              <a:buClr>
                <a:schemeClr val="dk2"/>
              </a:buClr>
              <a:buSzPts val="3000"/>
              <a:buNone/>
              <a:defRPr b="1" i="0" sz="3000">
                <a:solidFill>
                  <a:schemeClr val="dk2"/>
                </a:solidFill>
                <a:latin typeface="Arial"/>
                <a:ea typeface="Arial"/>
                <a:cs typeface="Arial"/>
                <a:sym typeface="Arial"/>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3"/>
          <p:cNvSpPr/>
          <p:nvPr/>
        </p:nvSpPr>
        <p:spPr>
          <a:xfrm>
            <a:off x="440286" y="614407"/>
            <a:ext cx="11309338" cy="11892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3"/>
          <p:cNvSpPr txBox="1"/>
          <p:nvPr>
            <p:ph type="title"/>
          </p:nvPr>
        </p:nvSpPr>
        <p:spPr>
          <a:xfrm>
            <a:off x="581192" y="702156"/>
            <a:ext cx="11029616" cy="10138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3"/>
          <p:cNvSpPr txBox="1"/>
          <p:nvPr>
            <p:ph idx="1" type="body"/>
          </p:nvPr>
        </p:nvSpPr>
        <p:spPr>
          <a:xfrm>
            <a:off x="581192" y="2180496"/>
            <a:ext cx="11029615" cy="3678303"/>
          </a:xfrm>
          <a:prstGeom prst="rect">
            <a:avLst/>
          </a:prstGeom>
          <a:noFill/>
          <a:ln>
            <a:noFill/>
          </a:ln>
        </p:spPr>
        <p:txBody>
          <a:bodyPr anchorCtr="0" anchor="ctr" bIns="45700" lIns="91425" spcFirstLastPara="1" rIns="91425" wrap="square" tIns="45700">
            <a:normAutofit/>
          </a:bodyPr>
          <a:lstStyle>
            <a:lvl1pPr indent="-333756" lvl="0" marL="457200" algn="l">
              <a:spcBef>
                <a:spcPts val="360"/>
              </a:spcBef>
              <a:spcAft>
                <a:spcPts val="0"/>
              </a:spcAft>
              <a:buSzPts val="1656"/>
              <a:buChar char="◼"/>
              <a:defRPr/>
            </a:lvl1pPr>
            <a:lvl2pPr indent="-333756" lvl="1" marL="914400" algn="l">
              <a:spcBef>
                <a:spcPts val="600"/>
              </a:spcBef>
              <a:spcAft>
                <a:spcPts val="0"/>
              </a:spcAft>
              <a:buSzPts val="1656"/>
              <a:buChar char="◼"/>
              <a:defRPr/>
            </a:lvl2pPr>
            <a:lvl3pPr indent="-333756" lvl="2" marL="1371600" algn="l">
              <a:spcBef>
                <a:spcPts val="600"/>
              </a:spcBef>
              <a:spcAft>
                <a:spcPts val="0"/>
              </a:spcAft>
              <a:buSzPts val="1656"/>
              <a:buChar char="◼"/>
              <a:defRPr/>
            </a:lvl3pPr>
            <a:lvl4pPr indent="-333756" lvl="3" marL="1828800" algn="l">
              <a:spcBef>
                <a:spcPts val="600"/>
              </a:spcBef>
              <a:spcAft>
                <a:spcPts val="0"/>
              </a:spcAft>
              <a:buSzPts val="1656"/>
              <a:buChar char="◼"/>
              <a:defRPr/>
            </a:lvl4pPr>
            <a:lvl5pPr indent="-333756" lvl="4" marL="2286000" algn="l">
              <a:spcBef>
                <a:spcPts val="600"/>
              </a:spcBef>
              <a:spcAft>
                <a:spcPts val="0"/>
              </a:spcAft>
              <a:buSzPts val="1656"/>
              <a:buChar char="◼"/>
              <a:defRPr/>
            </a:lvl5pPr>
            <a:lvl6pPr indent="-333756" lvl="5" marL="2743200" algn="l">
              <a:spcBef>
                <a:spcPts val="600"/>
              </a:spcBef>
              <a:spcAft>
                <a:spcPts val="0"/>
              </a:spcAft>
              <a:buSzPts val="1656"/>
              <a:buChar char="◼"/>
              <a:defRPr/>
            </a:lvl6pPr>
            <a:lvl7pPr indent="-333756" lvl="6" marL="3200400" algn="l">
              <a:spcBef>
                <a:spcPts val="600"/>
              </a:spcBef>
              <a:spcAft>
                <a:spcPts val="0"/>
              </a:spcAft>
              <a:buSzPts val="1656"/>
              <a:buChar char="◼"/>
              <a:defRPr/>
            </a:lvl7pPr>
            <a:lvl8pPr indent="-333756" lvl="7" marL="3657600" algn="l">
              <a:spcBef>
                <a:spcPts val="600"/>
              </a:spcBef>
              <a:spcAft>
                <a:spcPts val="0"/>
              </a:spcAft>
              <a:buSzPts val="1656"/>
              <a:buChar char="◼"/>
              <a:defRPr/>
            </a:lvl8pPr>
            <a:lvl9pPr indent="-333756" lvl="8" marL="4114800" algn="l">
              <a:spcBef>
                <a:spcPts val="600"/>
              </a:spcBef>
              <a:spcAft>
                <a:spcPts val="600"/>
              </a:spcAft>
              <a:buSzPts val="1656"/>
              <a:buChar char="◼"/>
              <a:defRPr/>
            </a:lvl9pPr>
          </a:lstStyle>
          <a:p/>
        </p:txBody>
      </p:sp>
      <p:sp>
        <p:nvSpPr>
          <p:cNvPr id="29" name="Google Shape;29;p3"/>
          <p:cNvSpPr txBox="1"/>
          <p:nvPr>
            <p:ph idx="10" type="dt"/>
          </p:nvPr>
        </p:nvSpPr>
        <p:spPr>
          <a:xfrm>
            <a:off x="7605951" y="5956137"/>
            <a:ext cx="284479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3"/>
          <p:cNvSpPr txBox="1"/>
          <p:nvPr>
            <p:ph idx="11" type="ftr"/>
          </p:nvPr>
        </p:nvSpPr>
        <p:spPr>
          <a:xfrm>
            <a:off x="581192" y="5951811"/>
            <a:ext cx="691721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3"/>
          <p:cNvSpPr txBox="1"/>
          <p:nvPr>
            <p:ph idx="12" type="sldNum"/>
          </p:nvPr>
        </p:nvSpPr>
        <p:spPr>
          <a:xfrm>
            <a:off x="10558300" y="5956137"/>
            <a:ext cx="1052508"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bg>
      <p:bgPr>
        <a:blipFill>
          <a:blip r:embed="rId2">
            <a:alphaModFix/>
          </a:blip>
          <a:stretch>
            <a:fillRect/>
          </a:stretch>
        </a:blipFill>
      </p:bgPr>
    </p:bg>
    <p:spTree>
      <p:nvGrpSpPr>
        <p:cNvPr id="190" name="Shape 190"/>
        <p:cNvGrpSpPr/>
        <p:nvPr/>
      </p:nvGrpSpPr>
      <p:grpSpPr>
        <a:xfrm>
          <a:off x="0" y="0"/>
          <a:ext cx="0" cy="0"/>
          <a:chOff x="0" y="0"/>
          <a:chExt cx="0" cy="0"/>
        </a:xfrm>
      </p:grpSpPr>
      <p:sp>
        <p:nvSpPr>
          <p:cNvPr id="191" name="Google Shape;191;p22"/>
          <p:cNvSpPr/>
          <p:nvPr/>
        </p:nvSpPr>
        <p:spPr>
          <a:xfrm>
            <a:off x="0" y="0"/>
            <a:ext cx="12192000" cy="6858000"/>
          </a:xfrm>
          <a:prstGeom prst="rect">
            <a:avLst/>
          </a:prstGeom>
          <a:gradFill>
            <a:gsLst>
              <a:gs pos="0">
                <a:srgbClr val="BE005A">
                  <a:alpha val="84705"/>
                </a:srgbClr>
              </a:gs>
              <a:gs pos="100000">
                <a:srgbClr val="3B2CAC">
                  <a:alpha val="84705"/>
                </a:srgbClr>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92" name="Google Shape;192;p22"/>
          <p:cNvSpPr txBox="1"/>
          <p:nvPr>
            <p:ph type="ctrTitle"/>
          </p:nvPr>
        </p:nvSpPr>
        <p:spPr>
          <a:xfrm>
            <a:off x="1812758" y="2522758"/>
            <a:ext cx="8807100" cy="23877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lt1"/>
              </a:buClr>
              <a:buSzPts val="5500"/>
              <a:buFont typeface="Avenir"/>
              <a:buNone/>
              <a:defRPr b="1" sz="55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93" name="Google Shape;193;p22"/>
          <p:cNvSpPr txBox="1"/>
          <p:nvPr>
            <p:ph idx="1" type="subTitle"/>
          </p:nvPr>
        </p:nvSpPr>
        <p:spPr>
          <a:xfrm>
            <a:off x="1812758" y="5257226"/>
            <a:ext cx="9144000" cy="1398000"/>
          </a:xfrm>
          <a:prstGeom prst="rect">
            <a:avLst/>
          </a:prstGeom>
          <a:noFill/>
          <a:ln>
            <a:noFill/>
          </a:ln>
        </p:spPr>
        <p:txBody>
          <a:bodyPr anchorCtr="0" anchor="t" bIns="45700" lIns="91425" spcFirstLastPara="1" rIns="91425" wrap="square" tIns="45700">
            <a:normAutofit/>
          </a:bodyPr>
          <a:lstStyle>
            <a:lvl1pPr lvl="0" rtl="0" algn="l">
              <a:lnSpc>
                <a:spcPct val="90000"/>
              </a:lnSpc>
              <a:spcBef>
                <a:spcPts val="1000"/>
              </a:spcBef>
              <a:spcAft>
                <a:spcPts val="0"/>
              </a:spcAft>
              <a:buClr>
                <a:schemeClr val="dk2"/>
              </a:buClr>
              <a:buSzPts val="3000"/>
              <a:buNone/>
              <a:defRPr b="1" i="0" sz="3000">
                <a:solidFill>
                  <a:schemeClr val="dk2"/>
                </a:solidFill>
              </a:defRPr>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194" name="Google Shape;194;p22"/>
          <p:cNvSpPr txBox="1"/>
          <p:nvPr>
            <p:ph idx="10" type="dt"/>
          </p:nvPr>
        </p:nvSpPr>
        <p:spPr>
          <a:xfrm>
            <a:off x="4724400" y="6187538"/>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95" name="Google Shape;195;p22"/>
          <p:cNvSpPr txBox="1"/>
          <p:nvPr>
            <p:ph idx="11" type="ftr"/>
          </p:nvPr>
        </p:nvSpPr>
        <p:spPr>
          <a:xfrm>
            <a:off x="614873" y="6187538"/>
            <a:ext cx="32568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96" name="Google Shape;196;p22"/>
          <p:cNvSpPr txBox="1"/>
          <p:nvPr>
            <p:ph idx="12" type="sldNum"/>
          </p:nvPr>
        </p:nvSpPr>
        <p:spPr>
          <a:xfrm>
            <a:off x="8849751" y="6187538"/>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97" name="Google Shape;197;p22"/>
          <p:cNvSpPr/>
          <p:nvPr/>
        </p:nvSpPr>
        <p:spPr>
          <a:xfrm>
            <a:off x="1379621" y="3438000"/>
            <a:ext cx="144000" cy="3420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cxnSp>
        <p:nvCxnSpPr>
          <p:cNvPr id="198" name="Google Shape;198;p22"/>
          <p:cNvCxnSpPr/>
          <p:nvPr/>
        </p:nvCxnSpPr>
        <p:spPr>
          <a:xfrm>
            <a:off x="1957137" y="5102179"/>
            <a:ext cx="930300" cy="0"/>
          </a:xfrm>
          <a:prstGeom prst="straightConnector1">
            <a:avLst/>
          </a:prstGeom>
          <a:noFill/>
          <a:ln cap="flat" cmpd="sng" w="25400">
            <a:solidFill>
              <a:schemeClr val="dk2"/>
            </a:solidFill>
            <a:prstDash val="solid"/>
            <a:miter lim="800000"/>
            <a:headEnd len="sm" w="sm" type="none"/>
            <a:tailEnd len="sm" w="sm" type="none"/>
          </a:ln>
        </p:spPr>
      </p:cxnSp>
      <p:cxnSp>
        <p:nvCxnSpPr>
          <p:cNvPr id="199" name="Google Shape;199;p22"/>
          <p:cNvCxnSpPr/>
          <p:nvPr/>
        </p:nvCxnSpPr>
        <p:spPr>
          <a:xfrm rot="-5400000">
            <a:off x="10391274" y="685801"/>
            <a:ext cx="1371600" cy="0"/>
          </a:xfrm>
          <a:prstGeom prst="straightConnector1">
            <a:avLst/>
          </a:prstGeom>
          <a:noFill/>
          <a:ln cap="flat" cmpd="sng" w="25400">
            <a:solidFill>
              <a:schemeClr val="dk2"/>
            </a:solidFill>
            <a:prstDash val="solid"/>
            <a:miter lim="800000"/>
            <a:headEnd len="sm" w="sm" type="none"/>
            <a:tailEnd len="sm" w="sm" type="none"/>
          </a:ln>
        </p:spPr>
      </p:cxnSp>
      <p:sp>
        <p:nvSpPr>
          <p:cNvPr id="200" name="Google Shape;200;p22"/>
          <p:cNvSpPr txBox="1"/>
          <p:nvPr>
            <p:ph idx="2" type="body"/>
          </p:nvPr>
        </p:nvSpPr>
        <p:spPr>
          <a:xfrm>
            <a:off x="9416048" y="1015979"/>
            <a:ext cx="1460400" cy="480900"/>
          </a:xfrm>
          <a:prstGeom prst="rect">
            <a:avLst/>
          </a:prstGeom>
          <a:noFill/>
          <a:ln>
            <a:noFill/>
          </a:ln>
        </p:spPr>
        <p:txBody>
          <a:bodyPr anchorCtr="0" anchor="t" bIns="45700" lIns="91425" spcFirstLastPara="1" rIns="91425" wrap="square" tIns="45700">
            <a:normAutofit/>
          </a:bodyPr>
          <a:lstStyle>
            <a:lvl1pPr indent="-228600" lvl="0" marL="457200" rtl="0" algn="r">
              <a:lnSpc>
                <a:spcPct val="90000"/>
              </a:lnSpc>
              <a:spcBef>
                <a:spcPts val="1000"/>
              </a:spcBef>
              <a:spcAft>
                <a:spcPts val="0"/>
              </a:spcAft>
              <a:buClr>
                <a:schemeClr val="dk2"/>
              </a:buClr>
              <a:buSzPts val="3000"/>
              <a:buNone/>
              <a:defRPr b="1" i="0" sz="3000">
                <a:solidFill>
                  <a:schemeClr val="dk2"/>
                </a:solidFill>
                <a:latin typeface="Arial"/>
                <a:ea typeface="Arial"/>
                <a:cs typeface="Arial"/>
                <a:sym typeface="Arial"/>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bg>
      <p:bgPr>
        <a:blipFill>
          <a:blip r:embed="rId2">
            <a:alphaModFix/>
          </a:blip>
          <a:stretch>
            <a:fillRect/>
          </a:stretch>
        </a:blipFill>
      </p:bgPr>
    </p:bg>
    <p:spTree>
      <p:nvGrpSpPr>
        <p:cNvPr id="201" name="Shape 201"/>
        <p:cNvGrpSpPr/>
        <p:nvPr/>
      </p:nvGrpSpPr>
      <p:grpSpPr>
        <a:xfrm>
          <a:off x="0" y="0"/>
          <a:ext cx="0" cy="0"/>
          <a:chOff x="0" y="0"/>
          <a:chExt cx="0" cy="0"/>
        </a:xfrm>
      </p:grpSpPr>
      <p:sp>
        <p:nvSpPr>
          <p:cNvPr id="202" name="Google Shape;202;p23"/>
          <p:cNvSpPr/>
          <p:nvPr/>
        </p:nvSpPr>
        <p:spPr>
          <a:xfrm>
            <a:off x="120000" y="117000"/>
            <a:ext cx="11952000" cy="6624000"/>
          </a:xfrm>
          <a:prstGeom prst="rect">
            <a:avLst/>
          </a:prstGeom>
          <a:gradFill>
            <a:gsLst>
              <a:gs pos="0">
                <a:srgbClr val="BE005A">
                  <a:alpha val="84705"/>
                </a:srgbClr>
              </a:gs>
              <a:gs pos="100000">
                <a:srgbClr val="3B2CAC">
                  <a:alpha val="84705"/>
                </a:srgbClr>
              </a:gs>
            </a:gsLst>
            <a:lin ang="0" scaled="0"/>
          </a:gradFill>
          <a:ln cap="flat" cmpd="sng" w="2730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03" name="Google Shape;203;p23"/>
          <p:cNvSpPr txBox="1"/>
          <p:nvPr>
            <p:ph type="ctrTitle"/>
          </p:nvPr>
        </p:nvSpPr>
        <p:spPr>
          <a:xfrm>
            <a:off x="1812758" y="2413986"/>
            <a:ext cx="7107300" cy="18387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lt1"/>
              </a:buClr>
              <a:buSzPts val="5500"/>
              <a:buFont typeface="Avenir"/>
              <a:buNone/>
              <a:defRPr b="1" sz="55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04" name="Google Shape;204;p23"/>
          <p:cNvSpPr txBox="1"/>
          <p:nvPr>
            <p:ph idx="1" type="subTitle"/>
          </p:nvPr>
        </p:nvSpPr>
        <p:spPr>
          <a:xfrm>
            <a:off x="1812758" y="4599498"/>
            <a:ext cx="7107300" cy="966900"/>
          </a:xfrm>
          <a:prstGeom prst="rect">
            <a:avLst/>
          </a:prstGeom>
          <a:noFill/>
          <a:ln>
            <a:noFill/>
          </a:ln>
        </p:spPr>
        <p:txBody>
          <a:bodyPr anchorCtr="0" anchor="t" bIns="45700" lIns="91425" spcFirstLastPara="1" rIns="91425" wrap="square" tIns="45700">
            <a:normAutofit/>
          </a:bodyPr>
          <a:lstStyle>
            <a:lvl1pPr lvl="0" rtl="0" algn="l">
              <a:lnSpc>
                <a:spcPct val="90000"/>
              </a:lnSpc>
              <a:spcBef>
                <a:spcPts val="1000"/>
              </a:spcBef>
              <a:spcAft>
                <a:spcPts val="0"/>
              </a:spcAft>
              <a:buClr>
                <a:schemeClr val="dk2"/>
              </a:buClr>
              <a:buSzPts val="3000"/>
              <a:buNone/>
              <a:defRPr b="1" i="0" sz="3000">
                <a:solidFill>
                  <a:schemeClr val="dk2"/>
                </a:solidFill>
              </a:defRPr>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205" name="Google Shape;205;p23"/>
          <p:cNvSpPr txBox="1"/>
          <p:nvPr>
            <p:ph idx="10" type="dt"/>
          </p:nvPr>
        </p:nvSpPr>
        <p:spPr>
          <a:xfrm>
            <a:off x="4724400" y="6187538"/>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06" name="Google Shape;206;p23"/>
          <p:cNvSpPr txBox="1"/>
          <p:nvPr>
            <p:ph idx="11" type="ftr"/>
          </p:nvPr>
        </p:nvSpPr>
        <p:spPr>
          <a:xfrm>
            <a:off x="614873" y="6187538"/>
            <a:ext cx="32568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07" name="Google Shape;207;p23"/>
          <p:cNvSpPr txBox="1"/>
          <p:nvPr>
            <p:ph idx="12" type="sldNum"/>
          </p:nvPr>
        </p:nvSpPr>
        <p:spPr>
          <a:xfrm>
            <a:off x="8849751" y="6187538"/>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208" name="Google Shape;208;p23"/>
          <p:cNvSpPr/>
          <p:nvPr/>
        </p:nvSpPr>
        <p:spPr>
          <a:xfrm>
            <a:off x="1379621" y="2740862"/>
            <a:ext cx="144000" cy="1289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cxnSp>
        <p:nvCxnSpPr>
          <p:cNvPr id="209" name="Google Shape;209;p23"/>
          <p:cNvCxnSpPr/>
          <p:nvPr/>
        </p:nvCxnSpPr>
        <p:spPr>
          <a:xfrm>
            <a:off x="1957137" y="4444451"/>
            <a:ext cx="930300" cy="0"/>
          </a:xfrm>
          <a:prstGeom prst="straightConnector1">
            <a:avLst/>
          </a:prstGeom>
          <a:noFill/>
          <a:ln cap="flat" cmpd="sng" w="25400">
            <a:solidFill>
              <a:schemeClr val="dk2"/>
            </a:solidFill>
            <a:prstDash val="solid"/>
            <a:miter lim="800000"/>
            <a:headEnd len="sm" w="sm" type="none"/>
            <a:tailEnd len="sm" w="sm" type="none"/>
          </a:ln>
        </p:spPr>
      </p:cxnSp>
      <p:cxnSp>
        <p:nvCxnSpPr>
          <p:cNvPr id="210" name="Google Shape;210;p23"/>
          <p:cNvCxnSpPr/>
          <p:nvPr/>
        </p:nvCxnSpPr>
        <p:spPr>
          <a:xfrm rot="10800000">
            <a:off x="11077074" y="5622678"/>
            <a:ext cx="0" cy="984300"/>
          </a:xfrm>
          <a:prstGeom prst="straightConnector1">
            <a:avLst/>
          </a:prstGeom>
          <a:noFill/>
          <a:ln cap="flat" cmpd="sng" w="25400">
            <a:solidFill>
              <a:schemeClr val="dk2"/>
            </a:solidFill>
            <a:prstDash val="solid"/>
            <a:miter lim="800000"/>
            <a:headEnd len="sm" w="sm" type="none"/>
            <a:tailEnd len="sm" w="sm" type="none"/>
          </a:ln>
        </p:spPr>
      </p:cxnSp>
      <p:sp>
        <p:nvSpPr>
          <p:cNvPr id="211" name="Google Shape;211;p23"/>
          <p:cNvSpPr txBox="1"/>
          <p:nvPr>
            <p:ph idx="2" type="body"/>
          </p:nvPr>
        </p:nvSpPr>
        <p:spPr>
          <a:xfrm>
            <a:off x="9416048" y="5532986"/>
            <a:ext cx="1460400" cy="480900"/>
          </a:xfrm>
          <a:prstGeom prst="rect">
            <a:avLst/>
          </a:prstGeom>
          <a:noFill/>
          <a:ln>
            <a:noFill/>
          </a:ln>
        </p:spPr>
        <p:txBody>
          <a:bodyPr anchorCtr="0" anchor="t" bIns="45700" lIns="91425" spcFirstLastPara="1" rIns="91425" wrap="square" tIns="45700">
            <a:normAutofit/>
          </a:bodyPr>
          <a:lstStyle>
            <a:lvl1pPr indent="-228600" lvl="0" marL="457200" rtl="0" algn="r">
              <a:lnSpc>
                <a:spcPct val="90000"/>
              </a:lnSpc>
              <a:spcBef>
                <a:spcPts val="1000"/>
              </a:spcBef>
              <a:spcAft>
                <a:spcPts val="0"/>
              </a:spcAft>
              <a:buClr>
                <a:schemeClr val="dk2"/>
              </a:buClr>
              <a:buSzPts val="3000"/>
              <a:buNone/>
              <a:defRPr b="1" i="0" sz="3000">
                <a:solidFill>
                  <a:schemeClr val="dk2"/>
                </a:solidFill>
                <a:latin typeface="Arial"/>
                <a:ea typeface="Arial"/>
                <a:cs typeface="Arial"/>
                <a:sym typeface="Arial"/>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p:cSld name="4_Title Slide">
    <p:bg>
      <p:bgPr>
        <a:blipFill>
          <a:blip r:embed="rId2">
            <a:alphaModFix/>
          </a:blip>
          <a:stretch>
            <a:fillRect/>
          </a:stretch>
        </a:blipFill>
      </p:bgPr>
    </p:bg>
    <p:spTree>
      <p:nvGrpSpPr>
        <p:cNvPr id="212" name="Shape 212"/>
        <p:cNvGrpSpPr/>
        <p:nvPr/>
      </p:nvGrpSpPr>
      <p:grpSpPr>
        <a:xfrm>
          <a:off x="0" y="0"/>
          <a:ext cx="0" cy="0"/>
          <a:chOff x="0" y="0"/>
          <a:chExt cx="0" cy="0"/>
        </a:xfrm>
      </p:grpSpPr>
      <p:sp>
        <p:nvSpPr>
          <p:cNvPr id="213" name="Google Shape;213;p24"/>
          <p:cNvSpPr/>
          <p:nvPr/>
        </p:nvSpPr>
        <p:spPr>
          <a:xfrm>
            <a:off x="0" y="-1"/>
            <a:ext cx="12192000" cy="4464000"/>
          </a:xfrm>
          <a:prstGeom prst="rect">
            <a:avLst/>
          </a:prstGeom>
          <a:gradFill>
            <a:gsLst>
              <a:gs pos="0">
                <a:srgbClr val="BE005A">
                  <a:alpha val="84705"/>
                </a:srgbClr>
              </a:gs>
              <a:gs pos="100000">
                <a:srgbClr val="3B2CAC">
                  <a:alpha val="84705"/>
                </a:srgbClr>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14" name="Google Shape;214;p24"/>
          <p:cNvSpPr txBox="1"/>
          <p:nvPr>
            <p:ph type="ctrTitle"/>
          </p:nvPr>
        </p:nvSpPr>
        <p:spPr>
          <a:xfrm>
            <a:off x="1812758" y="4785756"/>
            <a:ext cx="8807100" cy="9159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lt2"/>
              </a:buClr>
              <a:buSzPts val="5500"/>
              <a:buFont typeface="Avenir"/>
              <a:buNone/>
              <a:defRPr b="1" sz="5500">
                <a:solidFill>
                  <a:schemeClr val="lt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15" name="Google Shape;215;p24"/>
          <p:cNvSpPr txBox="1"/>
          <p:nvPr>
            <p:ph idx="1" type="subTitle"/>
          </p:nvPr>
        </p:nvSpPr>
        <p:spPr>
          <a:xfrm>
            <a:off x="1812758" y="6050473"/>
            <a:ext cx="9144000" cy="601800"/>
          </a:xfrm>
          <a:prstGeom prst="rect">
            <a:avLst/>
          </a:prstGeom>
          <a:noFill/>
          <a:ln>
            <a:noFill/>
          </a:ln>
        </p:spPr>
        <p:txBody>
          <a:bodyPr anchorCtr="0" anchor="t" bIns="45700" lIns="91425" spcFirstLastPara="1" rIns="91425" wrap="square" tIns="45700">
            <a:normAutofit/>
          </a:bodyPr>
          <a:lstStyle>
            <a:lvl1pPr lvl="0" rtl="0" algn="l">
              <a:lnSpc>
                <a:spcPct val="90000"/>
              </a:lnSpc>
              <a:spcBef>
                <a:spcPts val="1000"/>
              </a:spcBef>
              <a:spcAft>
                <a:spcPts val="0"/>
              </a:spcAft>
              <a:buClr>
                <a:schemeClr val="accent1"/>
              </a:buClr>
              <a:buSzPts val="3000"/>
              <a:buNone/>
              <a:defRPr b="1" i="0" sz="3000">
                <a:solidFill>
                  <a:schemeClr val="accent1"/>
                </a:solidFill>
              </a:defRPr>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216" name="Google Shape;216;p24"/>
          <p:cNvSpPr txBox="1"/>
          <p:nvPr>
            <p:ph idx="10" type="dt"/>
          </p:nvPr>
        </p:nvSpPr>
        <p:spPr>
          <a:xfrm>
            <a:off x="4724400" y="6187538"/>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17" name="Google Shape;217;p24"/>
          <p:cNvSpPr txBox="1"/>
          <p:nvPr>
            <p:ph idx="11" type="ftr"/>
          </p:nvPr>
        </p:nvSpPr>
        <p:spPr>
          <a:xfrm>
            <a:off x="614873" y="6187538"/>
            <a:ext cx="32568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18" name="Google Shape;218;p24"/>
          <p:cNvSpPr txBox="1"/>
          <p:nvPr>
            <p:ph idx="12" type="sldNum"/>
          </p:nvPr>
        </p:nvSpPr>
        <p:spPr>
          <a:xfrm>
            <a:off x="8849751" y="6187538"/>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219" name="Google Shape;219;p24"/>
          <p:cNvSpPr/>
          <p:nvPr/>
        </p:nvSpPr>
        <p:spPr>
          <a:xfrm>
            <a:off x="1379621" y="4950000"/>
            <a:ext cx="144000" cy="1908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cxnSp>
        <p:nvCxnSpPr>
          <p:cNvPr id="220" name="Google Shape;220;p24"/>
          <p:cNvCxnSpPr/>
          <p:nvPr/>
        </p:nvCxnSpPr>
        <p:spPr>
          <a:xfrm>
            <a:off x="1957137" y="5882423"/>
            <a:ext cx="930300" cy="0"/>
          </a:xfrm>
          <a:prstGeom prst="straightConnector1">
            <a:avLst/>
          </a:prstGeom>
          <a:noFill/>
          <a:ln cap="flat" cmpd="sng" w="25400">
            <a:solidFill>
              <a:schemeClr val="accent1"/>
            </a:solidFill>
            <a:prstDash val="solid"/>
            <a:miter lim="800000"/>
            <a:headEnd len="sm" w="sm" type="none"/>
            <a:tailEnd len="sm" w="sm" type="none"/>
          </a:ln>
        </p:spPr>
      </p:cxnSp>
      <p:cxnSp>
        <p:nvCxnSpPr>
          <p:cNvPr id="221" name="Google Shape;221;p24"/>
          <p:cNvCxnSpPr/>
          <p:nvPr/>
        </p:nvCxnSpPr>
        <p:spPr>
          <a:xfrm rot="10800000">
            <a:off x="10820400" y="870003"/>
            <a:ext cx="1371600" cy="0"/>
          </a:xfrm>
          <a:prstGeom prst="straightConnector1">
            <a:avLst/>
          </a:prstGeom>
          <a:noFill/>
          <a:ln cap="flat" cmpd="sng" w="25400">
            <a:solidFill>
              <a:schemeClr val="dk2"/>
            </a:solidFill>
            <a:prstDash val="solid"/>
            <a:miter lim="800000"/>
            <a:headEnd len="sm" w="sm" type="none"/>
            <a:tailEnd len="sm" w="sm" type="none"/>
          </a:ln>
        </p:spPr>
      </p:cxnSp>
      <p:sp>
        <p:nvSpPr>
          <p:cNvPr id="222" name="Google Shape;222;p24"/>
          <p:cNvSpPr txBox="1"/>
          <p:nvPr>
            <p:ph idx="2" type="body"/>
          </p:nvPr>
        </p:nvSpPr>
        <p:spPr>
          <a:xfrm>
            <a:off x="10668000" y="1005185"/>
            <a:ext cx="1460400" cy="4809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2"/>
              </a:buClr>
              <a:buSzPts val="3000"/>
              <a:buNone/>
              <a:defRPr b="1" i="0" sz="3000">
                <a:solidFill>
                  <a:schemeClr val="dk2"/>
                </a:solidFill>
                <a:latin typeface="Arial"/>
                <a:ea typeface="Arial"/>
                <a:cs typeface="Arial"/>
                <a:sym typeface="Arial"/>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bg>
      <p:bgPr>
        <a:blipFill>
          <a:blip r:embed="rId2">
            <a:alphaModFix/>
          </a:blip>
          <a:stretch>
            <a:fillRect/>
          </a:stretch>
        </a:blipFill>
      </p:bgPr>
    </p:bg>
    <p:spTree>
      <p:nvGrpSpPr>
        <p:cNvPr id="223" name="Shape 223"/>
        <p:cNvGrpSpPr/>
        <p:nvPr/>
      </p:nvGrpSpPr>
      <p:grpSpPr>
        <a:xfrm>
          <a:off x="0" y="0"/>
          <a:ext cx="0" cy="0"/>
          <a:chOff x="0" y="0"/>
          <a:chExt cx="0" cy="0"/>
        </a:xfrm>
      </p:grpSpPr>
      <p:sp>
        <p:nvSpPr>
          <p:cNvPr id="224" name="Google Shape;224;p25"/>
          <p:cNvSpPr/>
          <p:nvPr/>
        </p:nvSpPr>
        <p:spPr>
          <a:xfrm>
            <a:off x="0" y="0"/>
            <a:ext cx="12192000" cy="6858000"/>
          </a:xfrm>
          <a:prstGeom prst="rect">
            <a:avLst/>
          </a:prstGeom>
          <a:gradFill>
            <a:gsLst>
              <a:gs pos="0">
                <a:srgbClr val="BE005A">
                  <a:alpha val="84705"/>
                </a:srgbClr>
              </a:gs>
              <a:gs pos="100000">
                <a:srgbClr val="3B2CAC">
                  <a:alpha val="84705"/>
                </a:srgbClr>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25" name="Google Shape;225;p25"/>
          <p:cNvSpPr txBox="1"/>
          <p:nvPr>
            <p:ph type="title"/>
          </p:nvPr>
        </p:nvSpPr>
        <p:spPr>
          <a:xfrm>
            <a:off x="929641" y="458919"/>
            <a:ext cx="99711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lt1"/>
              </a:buClr>
              <a:buSzPts val="4000"/>
              <a:buFont typeface="Avenir"/>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26" name="Google Shape;226;p25"/>
          <p:cNvSpPr txBox="1"/>
          <p:nvPr>
            <p:ph idx="1" type="body"/>
          </p:nvPr>
        </p:nvSpPr>
        <p:spPr>
          <a:xfrm>
            <a:off x="929641" y="3775165"/>
            <a:ext cx="9971100" cy="24279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lt1"/>
              </a:buClr>
              <a:buSzPts val="1600"/>
              <a:buNone/>
              <a:defRPr i="0" sz="1600">
                <a:solidFill>
                  <a:schemeClr val="lt1"/>
                </a:solidFill>
              </a:defRPr>
            </a:lvl1pPr>
            <a:lvl2pPr indent="-228600" lvl="1" marL="914400" rtl="0" algn="l">
              <a:lnSpc>
                <a:spcPct val="90000"/>
              </a:lnSpc>
              <a:spcBef>
                <a:spcPts val="500"/>
              </a:spcBef>
              <a:spcAft>
                <a:spcPts val="0"/>
              </a:spcAft>
              <a:buClr>
                <a:schemeClr val="lt1"/>
              </a:buClr>
              <a:buSzPts val="1800"/>
              <a:buNone/>
              <a:defRPr i="1" sz="1800">
                <a:solidFill>
                  <a:schemeClr val="lt1"/>
                </a:solidFill>
              </a:defRPr>
            </a:lvl2pPr>
            <a:lvl3pPr indent="-228600" lvl="2" marL="1371600" rtl="0" algn="l">
              <a:lnSpc>
                <a:spcPct val="90000"/>
              </a:lnSpc>
              <a:spcBef>
                <a:spcPts val="500"/>
              </a:spcBef>
              <a:spcAft>
                <a:spcPts val="0"/>
              </a:spcAft>
              <a:buClr>
                <a:schemeClr val="lt1"/>
              </a:buClr>
              <a:buSzPts val="1600"/>
              <a:buNone/>
              <a:defRPr i="1" sz="1600">
                <a:solidFill>
                  <a:schemeClr val="lt1"/>
                </a:solidFill>
              </a:defRPr>
            </a:lvl3pPr>
            <a:lvl4pPr indent="-228600" lvl="3" marL="1828800" rtl="0" algn="l">
              <a:lnSpc>
                <a:spcPct val="90000"/>
              </a:lnSpc>
              <a:spcBef>
                <a:spcPts val="500"/>
              </a:spcBef>
              <a:spcAft>
                <a:spcPts val="0"/>
              </a:spcAft>
              <a:buClr>
                <a:schemeClr val="lt1"/>
              </a:buClr>
              <a:buSzPts val="1400"/>
              <a:buNone/>
              <a:defRPr i="1" sz="1400">
                <a:solidFill>
                  <a:schemeClr val="lt1"/>
                </a:solidFill>
              </a:defRPr>
            </a:lvl4pPr>
            <a:lvl5pPr indent="-228600" lvl="4" marL="2286000" rtl="0" algn="l">
              <a:lnSpc>
                <a:spcPct val="90000"/>
              </a:lnSpc>
              <a:spcBef>
                <a:spcPts val="500"/>
              </a:spcBef>
              <a:spcAft>
                <a:spcPts val="0"/>
              </a:spcAft>
              <a:buClr>
                <a:schemeClr val="lt1"/>
              </a:buClr>
              <a:buSzPts val="1400"/>
              <a:buNone/>
              <a:defRPr i="1" sz="1400">
                <a:solidFill>
                  <a:schemeClr val="lt1"/>
                </a:solidFill>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27" name="Google Shape;227;p25"/>
          <p:cNvSpPr txBox="1"/>
          <p:nvPr>
            <p:ph idx="10" type="dt"/>
          </p:nvPr>
        </p:nvSpPr>
        <p:spPr>
          <a:xfrm>
            <a:off x="4724400" y="6187538"/>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28" name="Google Shape;228;p25"/>
          <p:cNvSpPr txBox="1"/>
          <p:nvPr>
            <p:ph idx="11" type="ftr"/>
          </p:nvPr>
        </p:nvSpPr>
        <p:spPr>
          <a:xfrm>
            <a:off x="614873" y="6187538"/>
            <a:ext cx="32568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29" name="Google Shape;229;p25"/>
          <p:cNvSpPr txBox="1"/>
          <p:nvPr>
            <p:ph idx="12" type="sldNum"/>
          </p:nvPr>
        </p:nvSpPr>
        <p:spPr>
          <a:xfrm>
            <a:off x="8849751" y="6187538"/>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230" name="Google Shape;230;p25"/>
          <p:cNvSpPr/>
          <p:nvPr/>
        </p:nvSpPr>
        <p:spPr>
          <a:xfrm>
            <a:off x="687289" y="0"/>
            <a:ext cx="72000" cy="12711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cxnSp>
        <p:nvCxnSpPr>
          <p:cNvPr id="231" name="Google Shape;231;p25"/>
          <p:cNvCxnSpPr/>
          <p:nvPr/>
        </p:nvCxnSpPr>
        <p:spPr>
          <a:xfrm>
            <a:off x="1068863" y="1528464"/>
            <a:ext cx="630900" cy="0"/>
          </a:xfrm>
          <a:prstGeom prst="straightConnector1">
            <a:avLst/>
          </a:prstGeom>
          <a:noFill/>
          <a:ln cap="flat" cmpd="sng" w="19050">
            <a:solidFill>
              <a:schemeClr val="dk2"/>
            </a:solidFill>
            <a:prstDash val="solid"/>
            <a:miter lim="800000"/>
            <a:headEnd len="sm" w="sm" type="none"/>
            <a:tailEnd len="sm" w="sm" type="none"/>
          </a:ln>
        </p:spPr>
      </p:cxnSp>
      <p:sp>
        <p:nvSpPr>
          <p:cNvPr id="232" name="Google Shape;232;p25"/>
          <p:cNvSpPr txBox="1"/>
          <p:nvPr>
            <p:ph idx="2" type="subTitle"/>
          </p:nvPr>
        </p:nvSpPr>
        <p:spPr>
          <a:xfrm>
            <a:off x="929641" y="1669110"/>
            <a:ext cx="9971100" cy="692700"/>
          </a:xfrm>
          <a:prstGeom prst="rect">
            <a:avLst/>
          </a:prstGeom>
          <a:noFill/>
          <a:ln>
            <a:noFill/>
          </a:ln>
        </p:spPr>
        <p:txBody>
          <a:bodyPr anchorCtr="0" anchor="t" bIns="45700" lIns="91425" spcFirstLastPara="1" rIns="91425" wrap="square" tIns="45700">
            <a:normAutofit/>
          </a:bodyPr>
          <a:lstStyle>
            <a:lvl1pPr lvl="0" rtl="0" algn="l">
              <a:lnSpc>
                <a:spcPct val="90000"/>
              </a:lnSpc>
              <a:spcBef>
                <a:spcPts val="1000"/>
              </a:spcBef>
              <a:spcAft>
                <a:spcPts val="0"/>
              </a:spcAft>
              <a:buClr>
                <a:schemeClr val="dk2"/>
              </a:buClr>
              <a:buSzPts val="2500"/>
              <a:buNone/>
              <a:defRPr b="1" i="0" sz="2500">
                <a:solidFill>
                  <a:schemeClr val="dk2"/>
                </a:solidFill>
              </a:defRPr>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cxnSp>
        <p:nvCxnSpPr>
          <p:cNvPr id="233" name="Google Shape;233;p25"/>
          <p:cNvCxnSpPr/>
          <p:nvPr/>
        </p:nvCxnSpPr>
        <p:spPr>
          <a:xfrm>
            <a:off x="11190767" y="800959"/>
            <a:ext cx="1001100" cy="0"/>
          </a:xfrm>
          <a:prstGeom prst="straightConnector1">
            <a:avLst/>
          </a:prstGeom>
          <a:noFill/>
          <a:ln cap="flat" cmpd="sng" w="9525">
            <a:solidFill>
              <a:schemeClr val="dk2"/>
            </a:solidFill>
            <a:prstDash val="solid"/>
            <a:miter lim="800000"/>
            <a:headEnd len="sm" w="sm" type="none"/>
            <a:tailEnd len="sm" w="sm" type="none"/>
          </a:ln>
        </p:spPr>
      </p:cxnSp>
      <p:sp>
        <p:nvSpPr>
          <p:cNvPr id="234" name="Google Shape;234;p25"/>
          <p:cNvSpPr txBox="1"/>
          <p:nvPr>
            <p:ph idx="3" type="body"/>
          </p:nvPr>
        </p:nvSpPr>
        <p:spPr>
          <a:xfrm>
            <a:off x="11083583" y="837333"/>
            <a:ext cx="610800" cy="3288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2"/>
              </a:buClr>
              <a:buSzPts val="1200"/>
              <a:buNone/>
              <a:defRPr i="1" sz="1200">
                <a:solidFill>
                  <a:schemeClr val="dk2"/>
                </a:solidFill>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cxnSp>
        <p:nvCxnSpPr>
          <p:cNvPr id="235" name="Google Shape;235;p25"/>
          <p:cNvCxnSpPr/>
          <p:nvPr/>
        </p:nvCxnSpPr>
        <p:spPr>
          <a:xfrm>
            <a:off x="0" y="6168360"/>
            <a:ext cx="1764900" cy="0"/>
          </a:xfrm>
          <a:prstGeom prst="straightConnector1">
            <a:avLst/>
          </a:prstGeom>
          <a:noFill/>
          <a:ln cap="flat" cmpd="sng" w="19050">
            <a:solidFill>
              <a:schemeClr val="dk2"/>
            </a:solidFill>
            <a:prstDash val="solid"/>
            <a:miter lim="800000"/>
            <a:headEnd len="sm" w="sm" type="none"/>
            <a:tailEnd len="sm" w="sm" type="none"/>
          </a:ln>
        </p:spPr>
      </p:cxnSp>
      <p:cxnSp>
        <p:nvCxnSpPr>
          <p:cNvPr id="236" name="Google Shape;236;p25"/>
          <p:cNvCxnSpPr/>
          <p:nvPr/>
        </p:nvCxnSpPr>
        <p:spPr>
          <a:xfrm rot="-5400000">
            <a:off x="11384439" y="6579150"/>
            <a:ext cx="557700" cy="0"/>
          </a:xfrm>
          <a:prstGeom prst="straightConnector1">
            <a:avLst/>
          </a:prstGeom>
          <a:noFill/>
          <a:ln cap="flat" cmpd="sng" w="19050">
            <a:solidFill>
              <a:schemeClr val="dk2"/>
            </a:solidFill>
            <a:prstDash val="solid"/>
            <a:miter lim="800000"/>
            <a:headEnd len="sm" w="sm" type="none"/>
            <a:tailEnd len="sm" w="sm" type="none"/>
          </a:ln>
        </p:spPr>
      </p:cxn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237" name="Shape 237"/>
        <p:cNvGrpSpPr/>
        <p:nvPr/>
      </p:nvGrpSpPr>
      <p:grpSpPr>
        <a:xfrm>
          <a:off x="0" y="0"/>
          <a:ext cx="0" cy="0"/>
          <a:chOff x="0" y="0"/>
          <a:chExt cx="0" cy="0"/>
        </a:xfrm>
      </p:grpSpPr>
      <p:sp>
        <p:nvSpPr>
          <p:cNvPr id="238" name="Google Shape;238;p26"/>
          <p:cNvSpPr/>
          <p:nvPr/>
        </p:nvSpPr>
        <p:spPr>
          <a:xfrm>
            <a:off x="0" y="5532437"/>
            <a:ext cx="12192000" cy="1325700"/>
          </a:xfrm>
          <a:prstGeom prst="rect">
            <a:avLst/>
          </a:prstGeom>
          <a:gradFill>
            <a:gsLst>
              <a:gs pos="0">
                <a:srgbClr val="BE005A">
                  <a:alpha val="84705"/>
                </a:srgbClr>
              </a:gs>
              <a:gs pos="100000">
                <a:srgbClr val="3B2CAC">
                  <a:alpha val="84705"/>
                </a:srgbClr>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39" name="Google Shape;239;p26"/>
          <p:cNvSpPr txBox="1"/>
          <p:nvPr>
            <p:ph type="title"/>
          </p:nvPr>
        </p:nvSpPr>
        <p:spPr>
          <a:xfrm>
            <a:off x="929641" y="458919"/>
            <a:ext cx="99711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lt2"/>
              </a:buClr>
              <a:buSzPts val="4000"/>
              <a:buFont typeface="Avenir"/>
              <a:buNone/>
              <a:defRPr>
                <a:solidFill>
                  <a:schemeClr val="lt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40" name="Google Shape;240;p26"/>
          <p:cNvSpPr txBox="1"/>
          <p:nvPr>
            <p:ph idx="1" type="body"/>
          </p:nvPr>
        </p:nvSpPr>
        <p:spPr>
          <a:xfrm>
            <a:off x="929641" y="3133484"/>
            <a:ext cx="10515600" cy="24279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600"/>
              </a:spcBef>
              <a:spcAft>
                <a:spcPts val="0"/>
              </a:spcAft>
              <a:buClr>
                <a:srgbClr val="3F3F3F"/>
              </a:buClr>
              <a:buSzPts val="1600"/>
              <a:buNone/>
              <a:defRPr i="0" sz="1600">
                <a:solidFill>
                  <a:srgbClr val="3F3F3F"/>
                </a:solidFill>
              </a:defRPr>
            </a:lvl1pPr>
            <a:lvl2pPr indent="-228600" lvl="1" marL="914400" rtl="0" algn="l">
              <a:lnSpc>
                <a:spcPct val="90000"/>
              </a:lnSpc>
              <a:spcBef>
                <a:spcPts val="500"/>
              </a:spcBef>
              <a:spcAft>
                <a:spcPts val="0"/>
              </a:spcAft>
              <a:buClr>
                <a:srgbClr val="3F3F3F"/>
              </a:buClr>
              <a:buSzPts val="1800"/>
              <a:buNone/>
              <a:defRPr i="1" sz="1800">
                <a:solidFill>
                  <a:srgbClr val="3F3F3F"/>
                </a:solidFill>
              </a:defRPr>
            </a:lvl2pPr>
            <a:lvl3pPr indent="-228600" lvl="2" marL="1371600" rtl="0" algn="l">
              <a:lnSpc>
                <a:spcPct val="90000"/>
              </a:lnSpc>
              <a:spcBef>
                <a:spcPts val="500"/>
              </a:spcBef>
              <a:spcAft>
                <a:spcPts val="0"/>
              </a:spcAft>
              <a:buClr>
                <a:srgbClr val="3F3F3F"/>
              </a:buClr>
              <a:buSzPts val="1600"/>
              <a:buNone/>
              <a:defRPr i="1" sz="1600">
                <a:solidFill>
                  <a:srgbClr val="3F3F3F"/>
                </a:solidFill>
              </a:defRPr>
            </a:lvl3pPr>
            <a:lvl4pPr indent="-228600" lvl="3" marL="1828800" rtl="0" algn="l">
              <a:lnSpc>
                <a:spcPct val="90000"/>
              </a:lnSpc>
              <a:spcBef>
                <a:spcPts val="500"/>
              </a:spcBef>
              <a:spcAft>
                <a:spcPts val="0"/>
              </a:spcAft>
              <a:buClr>
                <a:srgbClr val="3F3F3F"/>
              </a:buClr>
              <a:buSzPts val="1400"/>
              <a:buNone/>
              <a:defRPr i="1" sz="1400">
                <a:solidFill>
                  <a:srgbClr val="3F3F3F"/>
                </a:solidFill>
              </a:defRPr>
            </a:lvl4pPr>
            <a:lvl5pPr indent="-228600" lvl="4" marL="2286000" rtl="0" algn="l">
              <a:lnSpc>
                <a:spcPct val="90000"/>
              </a:lnSpc>
              <a:spcBef>
                <a:spcPts val="500"/>
              </a:spcBef>
              <a:spcAft>
                <a:spcPts val="0"/>
              </a:spcAft>
              <a:buClr>
                <a:srgbClr val="3F3F3F"/>
              </a:buClr>
              <a:buSzPts val="1400"/>
              <a:buNone/>
              <a:defRPr i="1" sz="1400">
                <a:solidFill>
                  <a:srgbClr val="3F3F3F"/>
                </a:solidFill>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41" name="Google Shape;241;p26"/>
          <p:cNvSpPr txBox="1"/>
          <p:nvPr>
            <p:ph idx="10" type="dt"/>
          </p:nvPr>
        </p:nvSpPr>
        <p:spPr>
          <a:xfrm>
            <a:off x="4724400" y="6187538"/>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42" name="Google Shape;242;p26"/>
          <p:cNvSpPr txBox="1"/>
          <p:nvPr>
            <p:ph idx="11" type="ftr"/>
          </p:nvPr>
        </p:nvSpPr>
        <p:spPr>
          <a:xfrm>
            <a:off x="614873" y="6187538"/>
            <a:ext cx="32568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43" name="Google Shape;243;p26"/>
          <p:cNvSpPr txBox="1"/>
          <p:nvPr>
            <p:ph idx="12" type="sldNum"/>
          </p:nvPr>
        </p:nvSpPr>
        <p:spPr>
          <a:xfrm>
            <a:off x="8849751" y="6187538"/>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244" name="Google Shape;244;p26"/>
          <p:cNvSpPr/>
          <p:nvPr/>
        </p:nvSpPr>
        <p:spPr>
          <a:xfrm>
            <a:off x="687289" y="0"/>
            <a:ext cx="72000" cy="12711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cxnSp>
        <p:nvCxnSpPr>
          <p:cNvPr id="245" name="Google Shape;245;p26"/>
          <p:cNvCxnSpPr/>
          <p:nvPr/>
        </p:nvCxnSpPr>
        <p:spPr>
          <a:xfrm>
            <a:off x="1068863" y="1528464"/>
            <a:ext cx="630900" cy="0"/>
          </a:xfrm>
          <a:prstGeom prst="straightConnector1">
            <a:avLst/>
          </a:prstGeom>
          <a:noFill/>
          <a:ln cap="flat" cmpd="sng" w="19050">
            <a:solidFill>
              <a:schemeClr val="accent1"/>
            </a:solidFill>
            <a:prstDash val="solid"/>
            <a:miter lim="800000"/>
            <a:headEnd len="sm" w="sm" type="none"/>
            <a:tailEnd len="sm" w="sm" type="none"/>
          </a:ln>
        </p:spPr>
      </p:cxnSp>
      <p:sp>
        <p:nvSpPr>
          <p:cNvPr id="246" name="Google Shape;246;p26"/>
          <p:cNvSpPr txBox="1"/>
          <p:nvPr>
            <p:ph idx="2" type="subTitle"/>
          </p:nvPr>
        </p:nvSpPr>
        <p:spPr>
          <a:xfrm>
            <a:off x="929641" y="1669110"/>
            <a:ext cx="9971100" cy="692700"/>
          </a:xfrm>
          <a:prstGeom prst="rect">
            <a:avLst/>
          </a:prstGeom>
          <a:noFill/>
          <a:ln>
            <a:noFill/>
          </a:ln>
        </p:spPr>
        <p:txBody>
          <a:bodyPr anchorCtr="0" anchor="t" bIns="45700" lIns="91425" spcFirstLastPara="1" rIns="91425" wrap="square" tIns="45700">
            <a:normAutofit/>
          </a:bodyPr>
          <a:lstStyle>
            <a:lvl1pPr lvl="0" rtl="0" algn="l">
              <a:lnSpc>
                <a:spcPct val="90000"/>
              </a:lnSpc>
              <a:spcBef>
                <a:spcPts val="1000"/>
              </a:spcBef>
              <a:spcAft>
                <a:spcPts val="0"/>
              </a:spcAft>
              <a:buClr>
                <a:schemeClr val="accent1"/>
              </a:buClr>
              <a:buSzPts val="2500"/>
              <a:buNone/>
              <a:defRPr b="1" i="0" sz="2500">
                <a:solidFill>
                  <a:schemeClr val="accent1"/>
                </a:solidFill>
              </a:defRPr>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cxnSp>
        <p:nvCxnSpPr>
          <p:cNvPr id="247" name="Google Shape;247;p26"/>
          <p:cNvCxnSpPr/>
          <p:nvPr/>
        </p:nvCxnSpPr>
        <p:spPr>
          <a:xfrm>
            <a:off x="11190767" y="800959"/>
            <a:ext cx="1001100" cy="0"/>
          </a:xfrm>
          <a:prstGeom prst="straightConnector1">
            <a:avLst/>
          </a:prstGeom>
          <a:noFill/>
          <a:ln cap="flat" cmpd="sng" w="9525">
            <a:solidFill>
              <a:schemeClr val="accent1"/>
            </a:solidFill>
            <a:prstDash val="solid"/>
            <a:miter lim="800000"/>
            <a:headEnd len="sm" w="sm" type="none"/>
            <a:tailEnd len="sm" w="sm" type="none"/>
          </a:ln>
        </p:spPr>
      </p:cxnSp>
      <p:sp>
        <p:nvSpPr>
          <p:cNvPr id="248" name="Google Shape;248;p26"/>
          <p:cNvSpPr txBox="1"/>
          <p:nvPr>
            <p:ph idx="3" type="body"/>
          </p:nvPr>
        </p:nvSpPr>
        <p:spPr>
          <a:xfrm>
            <a:off x="11083583" y="837333"/>
            <a:ext cx="610800" cy="3288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accent1"/>
              </a:buClr>
              <a:buSzPts val="1200"/>
              <a:buNone/>
              <a:defRPr i="1" sz="1200">
                <a:solidFill>
                  <a:schemeClr val="accent1"/>
                </a:solidFill>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cxnSp>
        <p:nvCxnSpPr>
          <p:cNvPr id="249" name="Google Shape;249;p26"/>
          <p:cNvCxnSpPr/>
          <p:nvPr/>
        </p:nvCxnSpPr>
        <p:spPr>
          <a:xfrm>
            <a:off x="0" y="6168360"/>
            <a:ext cx="1764900" cy="0"/>
          </a:xfrm>
          <a:prstGeom prst="straightConnector1">
            <a:avLst/>
          </a:prstGeom>
          <a:noFill/>
          <a:ln cap="flat" cmpd="sng" w="19050">
            <a:solidFill>
              <a:schemeClr val="dk2"/>
            </a:solidFill>
            <a:prstDash val="solid"/>
            <a:miter lim="800000"/>
            <a:headEnd len="sm" w="sm" type="none"/>
            <a:tailEnd len="sm" w="sm" type="none"/>
          </a:ln>
        </p:spPr>
      </p:cxnSp>
      <p:cxnSp>
        <p:nvCxnSpPr>
          <p:cNvPr id="250" name="Google Shape;250;p26"/>
          <p:cNvCxnSpPr/>
          <p:nvPr/>
        </p:nvCxnSpPr>
        <p:spPr>
          <a:xfrm rot="-5400000">
            <a:off x="11384439" y="6579150"/>
            <a:ext cx="557700" cy="0"/>
          </a:xfrm>
          <a:prstGeom prst="straightConnector1">
            <a:avLst/>
          </a:prstGeom>
          <a:noFill/>
          <a:ln cap="flat" cmpd="sng" w="19050">
            <a:solidFill>
              <a:schemeClr val="dk2"/>
            </a:solidFill>
            <a:prstDash val="solid"/>
            <a:miter lim="800000"/>
            <a:headEnd len="sm" w="sm" type="none"/>
            <a:tailEnd len="sm" w="sm" type="none"/>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bg>
      <p:bgPr>
        <a:blipFill>
          <a:blip r:embed="rId2">
            <a:alphaModFix/>
          </a:blip>
          <a:stretch>
            <a:fillRect/>
          </a:stretch>
        </a:blipFill>
      </p:bgPr>
    </p:bg>
    <p:spTree>
      <p:nvGrpSpPr>
        <p:cNvPr id="251" name="Shape 251"/>
        <p:cNvGrpSpPr/>
        <p:nvPr/>
      </p:nvGrpSpPr>
      <p:grpSpPr>
        <a:xfrm>
          <a:off x="0" y="0"/>
          <a:ext cx="0" cy="0"/>
          <a:chOff x="0" y="0"/>
          <a:chExt cx="0" cy="0"/>
        </a:xfrm>
      </p:grpSpPr>
      <p:sp>
        <p:nvSpPr>
          <p:cNvPr id="252" name="Google Shape;252;p27"/>
          <p:cNvSpPr/>
          <p:nvPr/>
        </p:nvSpPr>
        <p:spPr>
          <a:xfrm>
            <a:off x="120000" y="117000"/>
            <a:ext cx="11952000" cy="6624000"/>
          </a:xfrm>
          <a:prstGeom prst="rect">
            <a:avLst/>
          </a:prstGeom>
          <a:gradFill>
            <a:gsLst>
              <a:gs pos="0">
                <a:srgbClr val="BE005A">
                  <a:alpha val="84705"/>
                </a:srgbClr>
              </a:gs>
              <a:gs pos="100000">
                <a:srgbClr val="3B2CAC">
                  <a:alpha val="84705"/>
                </a:srgbClr>
              </a:gs>
            </a:gsLst>
            <a:lin ang="0" scaled="0"/>
          </a:gradFill>
          <a:ln cap="flat" cmpd="sng" w="2730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53" name="Google Shape;253;p27"/>
          <p:cNvSpPr txBox="1"/>
          <p:nvPr>
            <p:ph type="title"/>
          </p:nvPr>
        </p:nvSpPr>
        <p:spPr>
          <a:xfrm>
            <a:off x="1527521" y="546844"/>
            <a:ext cx="8997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lt1"/>
              </a:buClr>
              <a:buSzPts val="4000"/>
              <a:buFont typeface="Avenir"/>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54" name="Google Shape;254;p27"/>
          <p:cNvSpPr txBox="1"/>
          <p:nvPr>
            <p:ph idx="1" type="body"/>
          </p:nvPr>
        </p:nvSpPr>
        <p:spPr>
          <a:xfrm>
            <a:off x="1527520" y="3581731"/>
            <a:ext cx="8997600" cy="22305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600"/>
              </a:spcBef>
              <a:spcAft>
                <a:spcPts val="0"/>
              </a:spcAft>
              <a:buClr>
                <a:schemeClr val="lt1"/>
              </a:buClr>
              <a:buSzPts val="1600"/>
              <a:buNone/>
              <a:defRPr i="0" sz="1600">
                <a:solidFill>
                  <a:schemeClr val="lt1"/>
                </a:solidFill>
              </a:defRPr>
            </a:lvl1pPr>
            <a:lvl2pPr indent="-228600" lvl="1" marL="914400" rtl="0" algn="l">
              <a:lnSpc>
                <a:spcPct val="90000"/>
              </a:lnSpc>
              <a:spcBef>
                <a:spcPts val="500"/>
              </a:spcBef>
              <a:spcAft>
                <a:spcPts val="0"/>
              </a:spcAft>
              <a:buClr>
                <a:schemeClr val="lt1"/>
              </a:buClr>
              <a:buSzPts val="1800"/>
              <a:buNone/>
              <a:defRPr i="1" sz="1800">
                <a:solidFill>
                  <a:schemeClr val="lt1"/>
                </a:solidFill>
              </a:defRPr>
            </a:lvl2pPr>
            <a:lvl3pPr indent="-228600" lvl="2" marL="1371600" rtl="0" algn="l">
              <a:lnSpc>
                <a:spcPct val="90000"/>
              </a:lnSpc>
              <a:spcBef>
                <a:spcPts val="500"/>
              </a:spcBef>
              <a:spcAft>
                <a:spcPts val="0"/>
              </a:spcAft>
              <a:buClr>
                <a:schemeClr val="lt1"/>
              </a:buClr>
              <a:buSzPts val="1600"/>
              <a:buNone/>
              <a:defRPr i="1" sz="1600">
                <a:solidFill>
                  <a:schemeClr val="lt1"/>
                </a:solidFill>
              </a:defRPr>
            </a:lvl3pPr>
            <a:lvl4pPr indent="-228600" lvl="3" marL="1828800" rtl="0" algn="l">
              <a:lnSpc>
                <a:spcPct val="90000"/>
              </a:lnSpc>
              <a:spcBef>
                <a:spcPts val="500"/>
              </a:spcBef>
              <a:spcAft>
                <a:spcPts val="0"/>
              </a:spcAft>
              <a:buClr>
                <a:schemeClr val="lt1"/>
              </a:buClr>
              <a:buSzPts val="1400"/>
              <a:buNone/>
              <a:defRPr i="1" sz="1400">
                <a:solidFill>
                  <a:schemeClr val="lt1"/>
                </a:solidFill>
              </a:defRPr>
            </a:lvl4pPr>
            <a:lvl5pPr indent="-228600" lvl="4" marL="2286000" rtl="0" algn="l">
              <a:lnSpc>
                <a:spcPct val="90000"/>
              </a:lnSpc>
              <a:spcBef>
                <a:spcPts val="500"/>
              </a:spcBef>
              <a:spcAft>
                <a:spcPts val="0"/>
              </a:spcAft>
              <a:buClr>
                <a:schemeClr val="lt1"/>
              </a:buClr>
              <a:buSzPts val="1400"/>
              <a:buNone/>
              <a:defRPr i="1" sz="1400">
                <a:solidFill>
                  <a:schemeClr val="lt1"/>
                </a:solidFill>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55" name="Google Shape;255;p27"/>
          <p:cNvSpPr txBox="1"/>
          <p:nvPr>
            <p:ph idx="10" type="dt"/>
          </p:nvPr>
        </p:nvSpPr>
        <p:spPr>
          <a:xfrm>
            <a:off x="4724400" y="6187538"/>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56" name="Google Shape;256;p27"/>
          <p:cNvSpPr txBox="1"/>
          <p:nvPr>
            <p:ph idx="11" type="ftr"/>
          </p:nvPr>
        </p:nvSpPr>
        <p:spPr>
          <a:xfrm>
            <a:off x="590400" y="6159402"/>
            <a:ext cx="2788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57" name="Google Shape;257;p27"/>
          <p:cNvSpPr txBox="1"/>
          <p:nvPr>
            <p:ph idx="12" type="sldNum"/>
          </p:nvPr>
        </p:nvSpPr>
        <p:spPr>
          <a:xfrm>
            <a:off x="8849751" y="6187538"/>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258" name="Google Shape;258;p27"/>
          <p:cNvSpPr/>
          <p:nvPr/>
        </p:nvSpPr>
        <p:spPr>
          <a:xfrm>
            <a:off x="1285168" y="244717"/>
            <a:ext cx="72000" cy="1080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cxnSp>
        <p:nvCxnSpPr>
          <p:cNvPr id="259" name="Google Shape;259;p27"/>
          <p:cNvCxnSpPr/>
          <p:nvPr/>
        </p:nvCxnSpPr>
        <p:spPr>
          <a:xfrm>
            <a:off x="1666742" y="1616389"/>
            <a:ext cx="630900" cy="0"/>
          </a:xfrm>
          <a:prstGeom prst="straightConnector1">
            <a:avLst/>
          </a:prstGeom>
          <a:noFill/>
          <a:ln cap="flat" cmpd="sng" w="19050">
            <a:solidFill>
              <a:schemeClr val="dk2"/>
            </a:solidFill>
            <a:prstDash val="solid"/>
            <a:miter lim="800000"/>
            <a:headEnd len="sm" w="sm" type="none"/>
            <a:tailEnd len="sm" w="sm" type="none"/>
          </a:ln>
        </p:spPr>
      </p:cxnSp>
      <p:sp>
        <p:nvSpPr>
          <p:cNvPr id="260" name="Google Shape;260;p27"/>
          <p:cNvSpPr txBox="1"/>
          <p:nvPr>
            <p:ph idx="2" type="subTitle"/>
          </p:nvPr>
        </p:nvSpPr>
        <p:spPr>
          <a:xfrm>
            <a:off x="1527520" y="1757035"/>
            <a:ext cx="8997600" cy="692700"/>
          </a:xfrm>
          <a:prstGeom prst="rect">
            <a:avLst/>
          </a:prstGeom>
          <a:noFill/>
          <a:ln>
            <a:noFill/>
          </a:ln>
        </p:spPr>
        <p:txBody>
          <a:bodyPr anchorCtr="0" anchor="t" bIns="45700" lIns="91425" spcFirstLastPara="1" rIns="91425" wrap="square" tIns="45700">
            <a:normAutofit/>
          </a:bodyPr>
          <a:lstStyle>
            <a:lvl1pPr lvl="0" rtl="0" algn="l">
              <a:lnSpc>
                <a:spcPct val="90000"/>
              </a:lnSpc>
              <a:spcBef>
                <a:spcPts val="1000"/>
              </a:spcBef>
              <a:spcAft>
                <a:spcPts val="0"/>
              </a:spcAft>
              <a:buClr>
                <a:schemeClr val="dk2"/>
              </a:buClr>
              <a:buSzPts val="2500"/>
              <a:buNone/>
              <a:defRPr b="1" i="0" sz="2500">
                <a:solidFill>
                  <a:schemeClr val="dk2"/>
                </a:solidFill>
              </a:defRPr>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cxnSp>
        <p:nvCxnSpPr>
          <p:cNvPr id="261" name="Google Shape;261;p27"/>
          <p:cNvCxnSpPr/>
          <p:nvPr/>
        </p:nvCxnSpPr>
        <p:spPr>
          <a:xfrm>
            <a:off x="10938200" y="1341281"/>
            <a:ext cx="1001100" cy="0"/>
          </a:xfrm>
          <a:prstGeom prst="straightConnector1">
            <a:avLst/>
          </a:prstGeom>
          <a:noFill/>
          <a:ln cap="flat" cmpd="sng" w="9525">
            <a:solidFill>
              <a:schemeClr val="dk2"/>
            </a:solidFill>
            <a:prstDash val="solid"/>
            <a:miter lim="800000"/>
            <a:headEnd len="sm" w="sm" type="none"/>
            <a:tailEnd len="sm" w="sm" type="none"/>
          </a:ln>
        </p:spPr>
      </p:cxnSp>
      <p:sp>
        <p:nvSpPr>
          <p:cNvPr id="262" name="Google Shape;262;p27"/>
          <p:cNvSpPr txBox="1"/>
          <p:nvPr>
            <p:ph idx="3" type="body"/>
          </p:nvPr>
        </p:nvSpPr>
        <p:spPr>
          <a:xfrm>
            <a:off x="10831016" y="1377655"/>
            <a:ext cx="610800" cy="3288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2"/>
              </a:buClr>
              <a:buSzPts val="1200"/>
              <a:buNone/>
              <a:defRPr i="1" sz="1200">
                <a:solidFill>
                  <a:schemeClr val="dk2"/>
                </a:solidFill>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cxnSp>
        <p:nvCxnSpPr>
          <p:cNvPr id="263" name="Google Shape;263;p27"/>
          <p:cNvCxnSpPr/>
          <p:nvPr/>
        </p:nvCxnSpPr>
        <p:spPr>
          <a:xfrm rot="10800000">
            <a:off x="11663289" y="6300243"/>
            <a:ext cx="0" cy="310200"/>
          </a:xfrm>
          <a:prstGeom prst="straightConnector1">
            <a:avLst/>
          </a:prstGeom>
          <a:noFill/>
          <a:ln cap="flat" cmpd="sng" w="19050">
            <a:solidFill>
              <a:schemeClr val="dk2"/>
            </a:solidFill>
            <a:prstDash val="solid"/>
            <a:miter lim="800000"/>
            <a:headEnd len="sm" w="sm" type="none"/>
            <a:tailEnd len="sm" w="sm" type="none"/>
          </a:ln>
        </p:spPr>
      </p:cxnSp>
      <p:cxnSp>
        <p:nvCxnSpPr>
          <p:cNvPr id="264" name="Google Shape;264;p27"/>
          <p:cNvCxnSpPr/>
          <p:nvPr/>
        </p:nvCxnSpPr>
        <p:spPr>
          <a:xfrm>
            <a:off x="256374" y="6168360"/>
            <a:ext cx="1508400" cy="0"/>
          </a:xfrm>
          <a:prstGeom prst="straightConnector1">
            <a:avLst/>
          </a:prstGeom>
          <a:noFill/>
          <a:ln cap="flat" cmpd="sng" w="19050">
            <a:solidFill>
              <a:schemeClr val="dk2"/>
            </a:solidFill>
            <a:prstDash val="solid"/>
            <a:miter lim="800000"/>
            <a:headEnd len="sm" w="sm" type="none"/>
            <a:tailEnd len="sm" w="sm" type="none"/>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p:cSld name="3_Title and Content">
    <p:bg>
      <p:bgPr>
        <a:blipFill>
          <a:blip r:embed="rId2">
            <a:alphaModFix/>
          </a:blip>
          <a:stretch>
            <a:fillRect/>
          </a:stretch>
        </a:blipFill>
      </p:bgPr>
    </p:bg>
    <p:spTree>
      <p:nvGrpSpPr>
        <p:cNvPr id="265" name="Shape 265"/>
        <p:cNvGrpSpPr/>
        <p:nvPr/>
      </p:nvGrpSpPr>
      <p:grpSpPr>
        <a:xfrm>
          <a:off x="0" y="0"/>
          <a:ext cx="0" cy="0"/>
          <a:chOff x="0" y="0"/>
          <a:chExt cx="0" cy="0"/>
        </a:xfrm>
      </p:grpSpPr>
      <p:sp>
        <p:nvSpPr>
          <p:cNvPr id="266" name="Google Shape;266;p28"/>
          <p:cNvSpPr/>
          <p:nvPr/>
        </p:nvSpPr>
        <p:spPr>
          <a:xfrm>
            <a:off x="0" y="0"/>
            <a:ext cx="12192000" cy="6858000"/>
          </a:xfrm>
          <a:prstGeom prst="rect">
            <a:avLst/>
          </a:prstGeom>
          <a:gradFill>
            <a:gsLst>
              <a:gs pos="0">
                <a:srgbClr val="BE005A">
                  <a:alpha val="84705"/>
                </a:srgbClr>
              </a:gs>
              <a:gs pos="100000">
                <a:srgbClr val="3B2CAC">
                  <a:alpha val="84705"/>
                </a:srgbClr>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67" name="Google Shape;267;p28"/>
          <p:cNvSpPr txBox="1"/>
          <p:nvPr>
            <p:ph type="title"/>
          </p:nvPr>
        </p:nvSpPr>
        <p:spPr>
          <a:xfrm>
            <a:off x="1527519" y="1443655"/>
            <a:ext cx="4143600" cy="1536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lt1"/>
              </a:buClr>
              <a:buSzPts val="4000"/>
              <a:buFont typeface="Avenir"/>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68" name="Google Shape;268;p28"/>
          <p:cNvSpPr txBox="1"/>
          <p:nvPr>
            <p:ph idx="1" type="body"/>
          </p:nvPr>
        </p:nvSpPr>
        <p:spPr>
          <a:xfrm>
            <a:off x="5871409" y="2588054"/>
            <a:ext cx="5228100" cy="31230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600"/>
              </a:spcBef>
              <a:spcAft>
                <a:spcPts val="0"/>
              </a:spcAft>
              <a:buClr>
                <a:schemeClr val="lt1"/>
              </a:buClr>
              <a:buSzPts val="1600"/>
              <a:buNone/>
              <a:defRPr i="0" sz="1600">
                <a:solidFill>
                  <a:schemeClr val="lt1"/>
                </a:solidFill>
              </a:defRPr>
            </a:lvl1pPr>
            <a:lvl2pPr indent="-228600" lvl="1" marL="914400" rtl="0" algn="l">
              <a:lnSpc>
                <a:spcPct val="90000"/>
              </a:lnSpc>
              <a:spcBef>
                <a:spcPts val="500"/>
              </a:spcBef>
              <a:spcAft>
                <a:spcPts val="0"/>
              </a:spcAft>
              <a:buClr>
                <a:schemeClr val="lt1"/>
              </a:buClr>
              <a:buSzPts val="1800"/>
              <a:buNone/>
              <a:defRPr i="1" sz="1800">
                <a:solidFill>
                  <a:schemeClr val="lt1"/>
                </a:solidFill>
              </a:defRPr>
            </a:lvl2pPr>
            <a:lvl3pPr indent="-228600" lvl="2" marL="1371600" rtl="0" algn="l">
              <a:lnSpc>
                <a:spcPct val="90000"/>
              </a:lnSpc>
              <a:spcBef>
                <a:spcPts val="500"/>
              </a:spcBef>
              <a:spcAft>
                <a:spcPts val="0"/>
              </a:spcAft>
              <a:buClr>
                <a:schemeClr val="lt1"/>
              </a:buClr>
              <a:buSzPts val="1600"/>
              <a:buNone/>
              <a:defRPr i="1" sz="1600">
                <a:solidFill>
                  <a:schemeClr val="lt1"/>
                </a:solidFill>
              </a:defRPr>
            </a:lvl3pPr>
            <a:lvl4pPr indent="-228600" lvl="3" marL="1828800" rtl="0" algn="l">
              <a:lnSpc>
                <a:spcPct val="90000"/>
              </a:lnSpc>
              <a:spcBef>
                <a:spcPts val="500"/>
              </a:spcBef>
              <a:spcAft>
                <a:spcPts val="0"/>
              </a:spcAft>
              <a:buClr>
                <a:schemeClr val="lt1"/>
              </a:buClr>
              <a:buSzPts val="1400"/>
              <a:buNone/>
              <a:defRPr i="1" sz="1400">
                <a:solidFill>
                  <a:schemeClr val="lt1"/>
                </a:solidFill>
              </a:defRPr>
            </a:lvl4pPr>
            <a:lvl5pPr indent="-228600" lvl="4" marL="2286000" rtl="0" algn="l">
              <a:lnSpc>
                <a:spcPct val="90000"/>
              </a:lnSpc>
              <a:spcBef>
                <a:spcPts val="500"/>
              </a:spcBef>
              <a:spcAft>
                <a:spcPts val="0"/>
              </a:spcAft>
              <a:buClr>
                <a:schemeClr val="lt1"/>
              </a:buClr>
              <a:buSzPts val="1400"/>
              <a:buNone/>
              <a:defRPr i="1" sz="1400">
                <a:solidFill>
                  <a:schemeClr val="lt1"/>
                </a:solidFill>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69" name="Google Shape;269;p28"/>
          <p:cNvSpPr txBox="1"/>
          <p:nvPr>
            <p:ph idx="10" type="dt"/>
          </p:nvPr>
        </p:nvSpPr>
        <p:spPr>
          <a:xfrm>
            <a:off x="4724400" y="6187538"/>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70" name="Google Shape;270;p28"/>
          <p:cNvSpPr txBox="1"/>
          <p:nvPr>
            <p:ph idx="11" type="ftr"/>
          </p:nvPr>
        </p:nvSpPr>
        <p:spPr>
          <a:xfrm>
            <a:off x="614873" y="6187538"/>
            <a:ext cx="32568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71" name="Google Shape;271;p28"/>
          <p:cNvSpPr txBox="1"/>
          <p:nvPr>
            <p:ph idx="12" type="sldNum"/>
          </p:nvPr>
        </p:nvSpPr>
        <p:spPr>
          <a:xfrm>
            <a:off x="8849751" y="6187538"/>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272" name="Google Shape;272;p28"/>
          <p:cNvSpPr/>
          <p:nvPr/>
        </p:nvSpPr>
        <p:spPr>
          <a:xfrm>
            <a:off x="1285167" y="1684524"/>
            <a:ext cx="72000" cy="936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cxnSp>
        <p:nvCxnSpPr>
          <p:cNvPr id="273" name="Google Shape;273;p28"/>
          <p:cNvCxnSpPr/>
          <p:nvPr/>
        </p:nvCxnSpPr>
        <p:spPr>
          <a:xfrm>
            <a:off x="1666741" y="2882481"/>
            <a:ext cx="630900" cy="0"/>
          </a:xfrm>
          <a:prstGeom prst="straightConnector1">
            <a:avLst/>
          </a:prstGeom>
          <a:noFill/>
          <a:ln cap="flat" cmpd="sng" w="19050">
            <a:solidFill>
              <a:schemeClr val="dk2"/>
            </a:solidFill>
            <a:prstDash val="solid"/>
            <a:miter lim="800000"/>
            <a:headEnd len="sm" w="sm" type="none"/>
            <a:tailEnd len="sm" w="sm" type="none"/>
          </a:ln>
        </p:spPr>
      </p:cxnSp>
      <p:sp>
        <p:nvSpPr>
          <p:cNvPr id="274" name="Google Shape;274;p28"/>
          <p:cNvSpPr txBox="1"/>
          <p:nvPr>
            <p:ph idx="2" type="subTitle"/>
          </p:nvPr>
        </p:nvSpPr>
        <p:spPr>
          <a:xfrm>
            <a:off x="1527519" y="3023127"/>
            <a:ext cx="4143600" cy="692700"/>
          </a:xfrm>
          <a:prstGeom prst="rect">
            <a:avLst/>
          </a:prstGeom>
          <a:noFill/>
          <a:ln>
            <a:noFill/>
          </a:ln>
        </p:spPr>
        <p:txBody>
          <a:bodyPr anchorCtr="0" anchor="t" bIns="45700" lIns="91425" spcFirstLastPara="1" rIns="91425" wrap="square" tIns="45700">
            <a:normAutofit/>
          </a:bodyPr>
          <a:lstStyle>
            <a:lvl1pPr lvl="0" rtl="0" algn="l">
              <a:lnSpc>
                <a:spcPct val="90000"/>
              </a:lnSpc>
              <a:spcBef>
                <a:spcPts val="1000"/>
              </a:spcBef>
              <a:spcAft>
                <a:spcPts val="0"/>
              </a:spcAft>
              <a:buClr>
                <a:schemeClr val="dk2"/>
              </a:buClr>
              <a:buSzPts val="2500"/>
              <a:buNone/>
              <a:defRPr b="1" i="0" sz="2500">
                <a:solidFill>
                  <a:schemeClr val="dk2"/>
                </a:solidFill>
              </a:defRPr>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cxnSp>
        <p:nvCxnSpPr>
          <p:cNvPr id="275" name="Google Shape;275;p28"/>
          <p:cNvCxnSpPr/>
          <p:nvPr/>
        </p:nvCxnSpPr>
        <p:spPr>
          <a:xfrm>
            <a:off x="11190767" y="800959"/>
            <a:ext cx="1001100" cy="0"/>
          </a:xfrm>
          <a:prstGeom prst="straightConnector1">
            <a:avLst/>
          </a:prstGeom>
          <a:noFill/>
          <a:ln cap="flat" cmpd="sng" w="9525">
            <a:solidFill>
              <a:schemeClr val="dk2"/>
            </a:solidFill>
            <a:prstDash val="solid"/>
            <a:miter lim="800000"/>
            <a:headEnd len="sm" w="sm" type="none"/>
            <a:tailEnd len="sm" w="sm" type="none"/>
          </a:ln>
        </p:spPr>
      </p:cxnSp>
      <p:sp>
        <p:nvSpPr>
          <p:cNvPr id="276" name="Google Shape;276;p28"/>
          <p:cNvSpPr txBox="1"/>
          <p:nvPr>
            <p:ph idx="3" type="body"/>
          </p:nvPr>
        </p:nvSpPr>
        <p:spPr>
          <a:xfrm>
            <a:off x="11083583" y="837333"/>
            <a:ext cx="610800" cy="3288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2"/>
              </a:buClr>
              <a:buSzPts val="1200"/>
              <a:buNone/>
              <a:defRPr i="1" sz="1200">
                <a:solidFill>
                  <a:schemeClr val="dk2"/>
                </a:solidFill>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cxnSp>
        <p:nvCxnSpPr>
          <p:cNvPr id="277" name="Google Shape;277;p28"/>
          <p:cNvCxnSpPr/>
          <p:nvPr/>
        </p:nvCxnSpPr>
        <p:spPr>
          <a:xfrm>
            <a:off x="0" y="6168360"/>
            <a:ext cx="1764900" cy="0"/>
          </a:xfrm>
          <a:prstGeom prst="straightConnector1">
            <a:avLst/>
          </a:prstGeom>
          <a:noFill/>
          <a:ln cap="flat" cmpd="sng" w="19050">
            <a:solidFill>
              <a:schemeClr val="dk2"/>
            </a:solidFill>
            <a:prstDash val="solid"/>
            <a:miter lim="800000"/>
            <a:headEnd len="sm" w="sm" type="none"/>
            <a:tailEnd len="sm" w="sm" type="none"/>
          </a:ln>
        </p:spPr>
      </p:cxnSp>
      <p:cxnSp>
        <p:nvCxnSpPr>
          <p:cNvPr id="278" name="Google Shape;278;p28"/>
          <p:cNvCxnSpPr/>
          <p:nvPr/>
        </p:nvCxnSpPr>
        <p:spPr>
          <a:xfrm rot="-5400000">
            <a:off x="11384439" y="6579150"/>
            <a:ext cx="557700" cy="0"/>
          </a:xfrm>
          <a:prstGeom prst="straightConnector1">
            <a:avLst/>
          </a:prstGeom>
          <a:noFill/>
          <a:ln cap="flat" cmpd="sng" w="19050">
            <a:solidFill>
              <a:schemeClr val="dk2"/>
            </a:solidFill>
            <a:prstDash val="solid"/>
            <a:miter lim="800000"/>
            <a:headEnd len="sm" w="sm" type="none"/>
            <a:tailEnd len="sm" w="sm" type="none"/>
          </a:ln>
        </p:spPr>
      </p:cxn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bg>
      <p:bgPr>
        <a:blipFill>
          <a:blip r:embed="rId2">
            <a:alphaModFix/>
          </a:blip>
          <a:stretch>
            <a:fillRect/>
          </a:stretch>
        </a:blipFill>
      </p:bgPr>
    </p:bg>
    <p:spTree>
      <p:nvGrpSpPr>
        <p:cNvPr id="279" name="Shape 279"/>
        <p:cNvGrpSpPr/>
        <p:nvPr/>
      </p:nvGrpSpPr>
      <p:grpSpPr>
        <a:xfrm>
          <a:off x="0" y="0"/>
          <a:ext cx="0" cy="0"/>
          <a:chOff x="0" y="0"/>
          <a:chExt cx="0" cy="0"/>
        </a:xfrm>
      </p:grpSpPr>
      <p:sp>
        <p:nvSpPr>
          <p:cNvPr id="280" name="Google Shape;280;p29"/>
          <p:cNvSpPr/>
          <p:nvPr/>
        </p:nvSpPr>
        <p:spPr>
          <a:xfrm>
            <a:off x="0" y="0"/>
            <a:ext cx="12192000" cy="6858000"/>
          </a:xfrm>
          <a:prstGeom prst="rect">
            <a:avLst/>
          </a:prstGeom>
          <a:gradFill>
            <a:gsLst>
              <a:gs pos="0">
                <a:srgbClr val="BE005A">
                  <a:alpha val="84705"/>
                </a:srgbClr>
              </a:gs>
              <a:gs pos="100000">
                <a:srgbClr val="3B2CAC">
                  <a:alpha val="84705"/>
                </a:srgbClr>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81" name="Google Shape;281;p29"/>
          <p:cNvSpPr txBox="1"/>
          <p:nvPr>
            <p:ph type="title"/>
          </p:nvPr>
        </p:nvSpPr>
        <p:spPr>
          <a:xfrm>
            <a:off x="928800" y="2316701"/>
            <a:ext cx="10515600" cy="15003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lt1"/>
              </a:buClr>
              <a:buSzPts val="4000"/>
              <a:buFont typeface="Avenir"/>
              <a:buNone/>
              <a:defRPr sz="4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82" name="Google Shape;282;p29"/>
          <p:cNvSpPr txBox="1"/>
          <p:nvPr>
            <p:ph idx="1" type="body"/>
          </p:nvPr>
        </p:nvSpPr>
        <p:spPr>
          <a:xfrm>
            <a:off x="928800" y="4083026"/>
            <a:ext cx="10515600" cy="7704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2"/>
              </a:buClr>
              <a:buSzPts val="2500"/>
              <a:buFont typeface="Arial"/>
              <a:buNone/>
              <a:defRPr b="1" i="0" sz="2500">
                <a:solidFill>
                  <a:schemeClr val="dk2"/>
                </a:solidFill>
                <a:latin typeface="Arial"/>
                <a:ea typeface="Arial"/>
                <a:cs typeface="Arial"/>
                <a:sym typeface="Aria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283" name="Google Shape;283;p29"/>
          <p:cNvSpPr txBox="1"/>
          <p:nvPr>
            <p:ph idx="10" type="dt"/>
          </p:nvPr>
        </p:nvSpPr>
        <p:spPr>
          <a:xfrm>
            <a:off x="4724400" y="6187538"/>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84" name="Google Shape;284;p29"/>
          <p:cNvSpPr txBox="1"/>
          <p:nvPr>
            <p:ph idx="11" type="ftr"/>
          </p:nvPr>
        </p:nvSpPr>
        <p:spPr>
          <a:xfrm>
            <a:off x="614873" y="6187538"/>
            <a:ext cx="32568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85" name="Google Shape;285;p29"/>
          <p:cNvSpPr txBox="1"/>
          <p:nvPr>
            <p:ph idx="12" type="sldNum"/>
          </p:nvPr>
        </p:nvSpPr>
        <p:spPr>
          <a:xfrm>
            <a:off x="8849751" y="6187538"/>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286" name="Google Shape;286;p29"/>
          <p:cNvCxnSpPr/>
          <p:nvPr/>
        </p:nvCxnSpPr>
        <p:spPr>
          <a:xfrm>
            <a:off x="0" y="6168360"/>
            <a:ext cx="1764900" cy="0"/>
          </a:xfrm>
          <a:prstGeom prst="straightConnector1">
            <a:avLst/>
          </a:prstGeom>
          <a:noFill/>
          <a:ln cap="flat" cmpd="sng" w="19050">
            <a:solidFill>
              <a:schemeClr val="dk2"/>
            </a:solidFill>
            <a:prstDash val="solid"/>
            <a:miter lim="800000"/>
            <a:headEnd len="sm" w="sm" type="none"/>
            <a:tailEnd len="sm" w="sm" type="none"/>
          </a:ln>
        </p:spPr>
      </p:cxnSp>
      <p:sp>
        <p:nvSpPr>
          <p:cNvPr id="287" name="Google Shape;287;p29"/>
          <p:cNvSpPr/>
          <p:nvPr/>
        </p:nvSpPr>
        <p:spPr>
          <a:xfrm>
            <a:off x="687289" y="0"/>
            <a:ext cx="72000" cy="3672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cxnSp>
        <p:nvCxnSpPr>
          <p:cNvPr id="288" name="Google Shape;288;p29"/>
          <p:cNvCxnSpPr/>
          <p:nvPr/>
        </p:nvCxnSpPr>
        <p:spPr>
          <a:xfrm>
            <a:off x="1068863" y="3940727"/>
            <a:ext cx="630900" cy="0"/>
          </a:xfrm>
          <a:prstGeom prst="straightConnector1">
            <a:avLst/>
          </a:prstGeom>
          <a:noFill/>
          <a:ln cap="flat" cmpd="sng" w="19050">
            <a:solidFill>
              <a:schemeClr val="dk2"/>
            </a:solidFill>
            <a:prstDash val="solid"/>
            <a:miter lim="800000"/>
            <a:headEnd len="sm" w="sm" type="none"/>
            <a:tailEnd len="sm" w="sm" type="none"/>
          </a:ln>
        </p:spPr>
      </p:cxnSp>
      <p:cxnSp>
        <p:nvCxnSpPr>
          <p:cNvPr id="289" name="Google Shape;289;p29"/>
          <p:cNvCxnSpPr/>
          <p:nvPr/>
        </p:nvCxnSpPr>
        <p:spPr>
          <a:xfrm>
            <a:off x="11190767" y="800959"/>
            <a:ext cx="1001100" cy="0"/>
          </a:xfrm>
          <a:prstGeom prst="straightConnector1">
            <a:avLst/>
          </a:prstGeom>
          <a:noFill/>
          <a:ln cap="flat" cmpd="sng" w="9525">
            <a:solidFill>
              <a:schemeClr val="dk2"/>
            </a:solidFill>
            <a:prstDash val="solid"/>
            <a:miter lim="800000"/>
            <a:headEnd len="sm" w="sm" type="none"/>
            <a:tailEnd len="sm" w="sm" type="none"/>
          </a:ln>
        </p:spPr>
      </p:cxnSp>
      <p:sp>
        <p:nvSpPr>
          <p:cNvPr id="290" name="Google Shape;290;p29"/>
          <p:cNvSpPr txBox="1"/>
          <p:nvPr>
            <p:ph idx="2" type="body"/>
          </p:nvPr>
        </p:nvSpPr>
        <p:spPr>
          <a:xfrm>
            <a:off x="11083583" y="837333"/>
            <a:ext cx="610800" cy="3288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2"/>
              </a:buClr>
              <a:buSzPts val="1200"/>
              <a:buNone/>
              <a:defRPr i="1" sz="1200">
                <a:solidFill>
                  <a:schemeClr val="dk2"/>
                </a:solidFill>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cxnSp>
        <p:nvCxnSpPr>
          <p:cNvPr id="291" name="Google Shape;291;p29"/>
          <p:cNvCxnSpPr/>
          <p:nvPr/>
        </p:nvCxnSpPr>
        <p:spPr>
          <a:xfrm rot="-5400000">
            <a:off x="11384439" y="6579150"/>
            <a:ext cx="557700" cy="0"/>
          </a:xfrm>
          <a:prstGeom prst="straightConnector1">
            <a:avLst/>
          </a:prstGeom>
          <a:noFill/>
          <a:ln cap="flat" cmpd="sng" w="19050">
            <a:solidFill>
              <a:schemeClr val="dk2"/>
            </a:solidFill>
            <a:prstDash val="solid"/>
            <a:miter lim="800000"/>
            <a:headEnd len="sm" w="sm" type="none"/>
            <a:tailEnd len="sm" w="sm" type="none"/>
          </a:ln>
        </p:spPr>
      </p:cxn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p:cSld name="1_Section Header">
    <p:bg>
      <p:bgPr>
        <a:blipFill>
          <a:blip r:embed="rId2">
            <a:alphaModFix/>
          </a:blip>
          <a:stretch>
            <a:fillRect/>
          </a:stretch>
        </a:blipFill>
      </p:bgPr>
    </p:bg>
    <p:spTree>
      <p:nvGrpSpPr>
        <p:cNvPr id="292" name="Shape 292"/>
        <p:cNvGrpSpPr/>
        <p:nvPr/>
      </p:nvGrpSpPr>
      <p:grpSpPr>
        <a:xfrm>
          <a:off x="0" y="0"/>
          <a:ext cx="0" cy="0"/>
          <a:chOff x="0" y="0"/>
          <a:chExt cx="0" cy="0"/>
        </a:xfrm>
      </p:grpSpPr>
      <p:sp>
        <p:nvSpPr>
          <p:cNvPr id="293" name="Google Shape;293;p30"/>
          <p:cNvSpPr/>
          <p:nvPr/>
        </p:nvSpPr>
        <p:spPr>
          <a:xfrm>
            <a:off x="0" y="0"/>
            <a:ext cx="12192000" cy="6858000"/>
          </a:xfrm>
          <a:prstGeom prst="rect">
            <a:avLst/>
          </a:prstGeom>
          <a:gradFill>
            <a:gsLst>
              <a:gs pos="0">
                <a:srgbClr val="BE005A">
                  <a:alpha val="84705"/>
                </a:srgbClr>
              </a:gs>
              <a:gs pos="100000">
                <a:srgbClr val="3B2CAC">
                  <a:alpha val="84705"/>
                </a:srgbClr>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94" name="Google Shape;294;p30"/>
          <p:cNvSpPr txBox="1"/>
          <p:nvPr>
            <p:ph type="title"/>
          </p:nvPr>
        </p:nvSpPr>
        <p:spPr>
          <a:xfrm>
            <a:off x="928800" y="2781919"/>
            <a:ext cx="10515600" cy="15003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lt1"/>
              </a:buClr>
              <a:buSzPts val="4000"/>
              <a:buFont typeface="Avenir"/>
              <a:buNone/>
              <a:defRPr sz="4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95" name="Google Shape;295;p30"/>
          <p:cNvSpPr txBox="1"/>
          <p:nvPr>
            <p:ph idx="1" type="body"/>
          </p:nvPr>
        </p:nvSpPr>
        <p:spPr>
          <a:xfrm>
            <a:off x="928800" y="4548244"/>
            <a:ext cx="10515600" cy="7704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2"/>
              </a:buClr>
              <a:buSzPts val="2500"/>
              <a:buFont typeface="Arial"/>
              <a:buNone/>
              <a:defRPr b="1" i="0" sz="2500">
                <a:solidFill>
                  <a:schemeClr val="dk2"/>
                </a:solidFill>
                <a:latin typeface="Arial"/>
                <a:ea typeface="Arial"/>
                <a:cs typeface="Arial"/>
                <a:sym typeface="Aria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296" name="Google Shape;296;p30"/>
          <p:cNvSpPr txBox="1"/>
          <p:nvPr>
            <p:ph idx="10" type="dt"/>
          </p:nvPr>
        </p:nvSpPr>
        <p:spPr>
          <a:xfrm>
            <a:off x="4724400" y="6187538"/>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97" name="Google Shape;297;p30"/>
          <p:cNvSpPr txBox="1"/>
          <p:nvPr>
            <p:ph idx="11" type="ftr"/>
          </p:nvPr>
        </p:nvSpPr>
        <p:spPr>
          <a:xfrm>
            <a:off x="928800" y="6159402"/>
            <a:ext cx="29199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98" name="Google Shape;298;p30"/>
          <p:cNvSpPr txBox="1"/>
          <p:nvPr>
            <p:ph idx="12" type="sldNum"/>
          </p:nvPr>
        </p:nvSpPr>
        <p:spPr>
          <a:xfrm>
            <a:off x="8849751" y="6187538"/>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299" name="Google Shape;299;p30"/>
          <p:cNvSpPr/>
          <p:nvPr/>
        </p:nvSpPr>
        <p:spPr>
          <a:xfrm>
            <a:off x="687289" y="3186000"/>
            <a:ext cx="72000" cy="3672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cxnSp>
        <p:nvCxnSpPr>
          <p:cNvPr id="300" name="Google Shape;300;p30"/>
          <p:cNvCxnSpPr/>
          <p:nvPr/>
        </p:nvCxnSpPr>
        <p:spPr>
          <a:xfrm>
            <a:off x="1068863" y="4405945"/>
            <a:ext cx="630900" cy="0"/>
          </a:xfrm>
          <a:prstGeom prst="straightConnector1">
            <a:avLst/>
          </a:prstGeom>
          <a:noFill/>
          <a:ln cap="flat" cmpd="sng" w="19050">
            <a:solidFill>
              <a:schemeClr val="dk2"/>
            </a:solidFill>
            <a:prstDash val="solid"/>
            <a:miter lim="800000"/>
            <a:headEnd len="sm" w="sm" type="none"/>
            <a:tailEnd len="sm" w="sm" type="none"/>
          </a:ln>
        </p:spPr>
      </p:cxnSp>
      <p:cxnSp>
        <p:nvCxnSpPr>
          <p:cNvPr id="301" name="Google Shape;301;p30"/>
          <p:cNvCxnSpPr/>
          <p:nvPr/>
        </p:nvCxnSpPr>
        <p:spPr>
          <a:xfrm>
            <a:off x="11190767" y="800959"/>
            <a:ext cx="1001100" cy="0"/>
          </a:xfrm>
          <a:prstGeom prst="straightConnector1">
            <a:avLst/>
          </a:prstGeom>
          <a:noFill/>
          <a:ln cap="flat" cmpd="sng" w="9525">
            <a:solidFill>
              <a:schemeClr val="dk2"/>
            </a:solidFill>
            <a:prstDash val="solid"/>
            <a:miter lim="800000"/>
            <a:headEnd len="sm" w="sm" type="none"/>
            <a:tailEnd len="sm" w="sm" type="none"/>
          </a:ln>
        </p:spPr>
      </p:cxnSp>
      <p:sp>
        <p:nvSpPr>
          <p:cNvPr id="302" name="Google Shape;302;p30"/>
          <p:cNvSpPr txBox="1"/>
          <p:nvPr>
            <p:ph idx="2" type="body"/>
          </p:nvPr>
        </p:nvSpPr>
        <p:spPr>
          <a:xfrm>
            <a:off x="11083583" y="837333"/>
            <a:ext cx="610800" cy="3288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2"/>
              </a:buClr>
              <a:buSzPts val="1200"/>
              <a:buNone/>
              <a:defRPr i="1" sz="1200">
                <a:solidFill>
                  <a:schemeClr val="dk2"/>
                </a:solidFill>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cxnSp>
        <p:nvCxnSpPr>
          <p:cNvPr id="303" name="Google Shape;303;p30"/>
          <p:cNvCxnSpPr/>
          <p:nvPr/>
        </p:nvCxnSpPr>
        <p:spPr>
          <a:xfrm rot="-5400000">
            <a:off x="11384439" y="6579150"/>
            <a:ext cx="557700" cy="0"/>
          </a:xfrm>
          <a:prstGeom prst="straightConnector1">
            <a:avLst/>
          </a:prstGeom>
          <a:noFill/>
          <a:ln cap="flat" cmpd="sng" w="19050">
            <a:solidFill>
              <a:schemeClr val="dk2"/>
            </a:solidFill>
            <a:prstDash val="solid"/>
            <a:miter lim="800000"/>
            <a:headEnd len="sm" w="sm" type="none"/>
            <a:tailEnd len="sm" w="sm" type="none"/>
          </a:ln>
        </p:spPr>
      </p:cxn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ection Header">
  <p:cSld name="2_Section Header">
    <p:bg>
      <p:bgPr>
        <a:blipFill>
          <a:blip r:embed="rId2">
            <a:alphaModFix/>
          </a:blip>
          <a:stretch>
            <a:fillRect/>
          </a:stretch>
        </a:blipFill>
      </p:bgPr>
    </p:bg>
    <p:spTree>
      <p:nvGrpSpPr>
        <p:cNvPr id="304" name="Shape 304"/>
        <p:cNvGrpSpPr/>
        <p:nvPr/>
      </p:nvGrpSpPr>
      <p:grpSpPr>
        <a:xfrm>
          <a:off x="0" y="0"/>
          <a:ext cx="0" cy="0"/>
          <a:chOff x="0" y="0"/>
          <a:chExt cx="0" cy="0"/>
        </a:xfrm>
      </p:grpSpPr>
      <p:sp>
        <p:nvSpPr>
          <p:cNvPr id="305" name="Google Shape;305;p31"/>
          <p:cNvSpPr txBox="1"/>
          <p:nvPr>
            <p:ph type="title"/>
          </p:nvPr>
        </p:nvSpPr>
        <p:spPr>
          <a:xfrm>
            <a:off x="1698820" y="4537309"/>
            <a:ext cx="9384900" cy="9159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lt2"/>
              </a:buClr>
              <a:buSzPts val="4000"/>
              <a:buFont typeface="Avenir"/>
              <a:buNone/>
              <a:defRPr sz="4000">
                <a:solidFill>
                  <a:schemeClr val="lt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06" name="Google Shape;306;p31"/>
          <p:cNvSpPr/>
          <p:nvPr/>
        </p:nvSpPr>
        <p:spPr>
          <a:xfrm>
            <a:off x="0" y="0"/>
            <a:ext cx="12192000" cy="4446000"/>
          </a:xfrm>
          <a:prstGeom prst="rect">
            <a:avLst/>
          </a:prstGeom>
          <a:gradFill>
            <a:gsLst>
              <a:gs pos="0">
                <a:srgbClr val="BE005A">
                  <a:alpha val="84705"/>
                </a:srgbClr>
              </a:gs>
              <a:gs pos="100000">
                <a:srgbClr val="3B2CAC">
                  <a:alpha val="84705"/>
                </a:srgbClr>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307" name="Google Shape;307;p31"/>
          <p:cNvSpPr txBox="1"/>
          <p:nvPr>
            <p:ph idx="10" type="dt"/>
          </p:nvPr>
        </p:nvSpPr>
        <p:spPr>
          <a:xfrm>
            <a:off x="4724400" y="6187538"/>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08" name="Google Shape;308;p31"/>
          <p:cNvSpPr txBox="1"/>
          <p:nvPr>
            <p:ph idx="11" type="ftr"/>
          </p:nvPr>
        </p:nvSpPr>
        <p:spPr>
          <a:xfrm>
            <a:off x="1698819" y="6159402"/>
            <a:ext cx="2616300" cy="3843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chemeClr val="accent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09" name="Google Shape;309;p31"/>
          <p:cNvSpPr txBox="1"/>
          <p:nvPr>
            <p:ph idx="12" type="sldNum"/>
          </p:nvPr>
        </p:nvSpPr>
        <p:spPr>
          <a:xfrm>
            <a:off x="8849751" y="6187538"/>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b="0" i="1" sz="1200" u="none" cap="none" strike="noStrike">
                <a:solidFill>
                  <a:schemeClr val="accent1"/>
                </a:solidFill>
                <a:latin typeface="Arial"/>
                <a:ea typeface="Arial"/>
                <a:cs typeface="Arial"/>
                <a:sym typeface="Arial"/>
              </a:defRPr>
            </a:lvl1pPr>
            <a:lvl2pPr indent="0" lvl="1" marL="0" rtl="0" algn="r">
              <a:spcBef>
                <a:spcPts val="0"/>
              </a:spcBef>
              <a:buNone/>
              <a:defRPr b="0" i="1" sz="1200" u="none" cap="none" strike="noStrike">
                <a:solidFill>
                  <a:schemeClr val="accent1"/>
                </a:solidFill>
                <a:latin typeface="Arial"/>
                <a:ea typeface="Arial"/>
                <a:cs typeface="Arial"/>
                <a:sym typeface="Arial"/>
              </a:defRPr>
            </a:lvl2pPr>
            <a:lvl3pPr indent="0" lvl="2" marL="0" rtl="0" algn="r">
              <a:spcBef>
                <a:spcPts val="0"/>
              </a:spcBef>
              <a:buNone/>
              <a:defRPr b="0" i="1" sz="1200" u="none" cap="none" strike="noStrike">
                <a:solidFill>
                  <a:schemeClr val="accent1"/>
                </a:solidFill>
                <a:latin typeface="Arial"/>
                <a:ea typeface="Arial"/>
                <a:cs typeface="Arial"/>
                <a:sym typeface="Arial"/>
              </a:defRPr>
            </a:lvl3pPr>
            <a:lvl4pPr indent="0" lvl="3" marL="0" rtl="0" algn="r">
              <a:spcBef>
                <a:spcPts val="0"/>
              </a:spcBef>
              <a:buNone/>
              <a:defRPr b="0" i="1" sz="1200" u="none" cap="none" strike="noStrike">
                <a:solidFill>
                  <a:schemeClr val="accent1"/>
                </a:solidFill>
                <a:latin typeface="Arial"/>
                <a:ea typeface="Arial"/>
                <a:cs typeface="Arial"/>
                <a:sym typeface="Arial"/>
              </a:defRPr>
            </a:lvl4pPr>
            <a:lvl5pPr indent="0" lvl="4" marL="0" rtl="0" algn="r">
              <a:spcBef>
                <a:spcPts val="0"/>
              </a:spcBef>
              <a:buNone/>
              <a:defRPr b="0" i="1" sz="1200" u="none" cap="none" strike="noStrike">
                <a:solidFill>
                  <a:schemeClr val="accent1"/>
                </a:solidFill>
                <a:latin typeface="Arial"/>
                <a:ea typeface="Arial"/>
                <a:cs typeface="Arial"/>
                <a:sym typeface="Arial"/>
              </a:defRPr>
            </a:lvl5pPr>
            <a:lvl6pPr indent="0" lvl="5" marL="0" rtl="0" algn="r">
              <a:spcBef>
                <a:spcPts val="0"/>
              </a:spcBef>
              <a:buNone/>
              <a:defRPr b="0" i="1" sz="1200" u="none" cap="none" strike="noStrike">
                <a:solidFill>
                  <a:schemeClr val="accent1"/>
                </a:solidFill>
                <a:latin typeface="Arial"/>
                <a:ea typeface="Arial"/>
                <a:cs typeface="Arial"/>
                <a:sym typeface="Arial"/>
              </a:defRPr>
            </a:lvl6pPr>
            <a:lvl7pPr indent="0" lvl="6" marL="0" rtl="0" algn="r">
              <a:spcBef>
                <a:spcPts val="0"/>
              </a:spcBef>
              <a:buNone/>
              <a:defRPr b="0" i="1" sz="1200" u="none" cap="none" strike="noStrike">
                <a:solidFill>
                  <a:schemeClr val="accent1"/>
                </a:solidFill>
                <a:latin typeface="Arial"/>
                <a:ea typeface="Arial"/>
                <a:cs typeface="Arial"/>
                <a:sym typeface="Arial"/>
              </a:defRPr>
            </a:lvl7pPr>
            <a:lvl8pPr indent="0" lvl="7" marL="0" rtl="0" algn="r">
              <a:spcBef>
                <a:spcPts val="0"/>
              </a:spcBef>
              <a:buNone/>
              <a:defRPr b="0" i="1" sz="1200" u="none" cap="none" strike="noStrike">
                <a:solidFill>
                  <a:schemeClr val="accent1"/>
                </a:solidFill>
                <a:latin typeface="Arial"/>
                <a:ea typeface="Arial"/>
                <a:cs typeface="Arial"/>
                <a:sym typeface="Arial"/>
              </a:defRPr>
            </a:lvl8pPr>
            <a:lvl9pPr indent="0" lvl="8" marL="0" rtl="0" algn="r">
              <a:spcBef>
                <a:spcPts val="0"/>
              </a:spcBef>
              <a:buNone/>
              <a:defRPr b="0" i="1" sz="12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310" name="Google Shape;310;p31"/>
          <p:cNvCxnSpPr/>
          <p:nvPr/>
        </p:nvCxnSpPr>
        <p:spPr>
          <a:xfrm>
            <a:off x="11190767" y="800959"/>
            <a:ext cx="1001100" cy="0"/>
          </a:xfrm>
          <a:prstGeom prst="straightConnector1">
            <a:avLst/>
          </a:prstGeom>
          <a:noFill/>
          <a:ln cap="flat" cmpd="sng" w="9525">
            <a:solidFill>
              <a:schemeClr val="dk2"/>
            </a:solidFill>
            <a:prstDash val="solid"/>
            <a:miter lim="800000"/>
            <a:headEnd len="sm" w="sm" type="none"/>
            <a:tailEnd len="sm" w="sm" type="none"/>
          </a:ln>
        </p:spPr>
      </p:cxnSp>
      <p:sp>
        <p:nvSpPr>
          <p:cNvPr id="311" name="Google Shape;311;p31"/>
          <p:cNvSpPr txBox="1"/>
          <p:nvPr>
            <p:ph idx="1" type="body"/>
          </p:nvPr>
        </p:nvSpPr>
        <p:spPr>
          <a:xfrm>
            <a:off x="11083583" y="837333"/>
            <a:ext cx="610800" cy="3288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2"/>
              </a:buClr>
              <a:buSzPts val="1200"/>
              <a:buNone/>
              <a:defRPr i="1" sz="1200">
                <a:solidFill>
                  <a:schemeClr val="dk2"/>
                </a:solidFill>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cxnSp>
        <p:nvCxnSpPr>
          <p:cNvPr id="312" name="Google Shape;312;p31"/>
          <p:cNvCxnSpPr/>
          <p:nvPr/>
        </p:nvCxnSpPr>
        <p:spPr>
          <a:xfrm rot="-5400000">
            <a:off x="11384439" y="6579150"/>
            <a:ext cx="557700" cy="0"/>
          </a:xfrm>
          <a:prstGeom prst="straightConnector1">
            <a:avLst/>
          </a:prstGeom>
          <a:noFill/>
          <a:ln cap="flat" cmpd="sng" w="19050">
            <a:solidFill>
              <a:schemeClr val="accent1"/>
            </a:solidFill>
            <a:prstDash val="solid"/>
            <a:miter lim="800000"/>
            <a:headEnd len="sm" w="sm" type="none"/>
            <a:tailEnd len="sm" w="sm" type="none"/>
          </a:ln>
        </p:spPr>
      </p:cxnSp>
      <p:sp>
        <p:nvSpPr>
          <p:cNvPr id="313" name="Google Shape;313;p31"/>
          <p:cNvSpPr/>
          <p:nvPr/>
        </p:nvSpPr>
        <p:spPr>
          <a:xfrm>
            <a:off x="1283369" y="4914000"/>
            <a:ext cx="72000" cy="1944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314" name="Google Shape;314;p31"/>
          <p:cNvSpPr txBox="1"/>
          <p:nvPr>
            <p:ph idx="2" type="body"/>
          </p:nvPr>
        </p:nvSpPr>
        <p:spPr>
          <a:xfrm>
            <a:off x="1698820" y="5702936"/>
            <a:ext cx="9384900" cy="5268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accent1"/>
              </a:buClr>
              <a:buSzPts val="2500"/>
              <a:buFont typeface="Arial"/>
              <a:buNone/>
              <a:defRPr b="1" i="0" sz="2500">
                <a:solidFill>
                  <a:schemeClr val="accent1"/>
                </a:solidFill>
                <a:latin typeface="Arial"/>
                <a:ea typeface="Arial"/>
                <a:cs typeface="Arial"/>
                <a:sym typeface="Aria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cxnSp>
        <p:nvCxnSpPr>
          <p:cNvPr id="315" name="Google Shape;315;p31"/>
          <p:cNvCxnSpPr/>
          <p:nvPr/>
        </p:nvCxnSpPr>
        <p:spPr>
          <a:xfrm>
            <a:off x="1838883" y="5560637"/>
            <a:ext cx="630900" cy="0"/>
          </a:xfrm>
          <a:prstGeom prst="straightConnector1">
            <a:avLst/>
          </a:prstGeom>
          <a:noFill/>
          <a:ln cap="flat" cmpd="sng" w="19050">
            <a:solidFill>
              <a:schemeClr val="accent1"/>
            </a:solidFill>
            <a:prstDash val="solid"/>
            <a:miter lim="800000"/>
            <a:headEnd len="sm" w="sm" type="none"/>
            <a:tailEnd len="sm" w="sm"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2" name="Shape 32"/>
        <p:cNvGrpSpPr/>
        <p:nvPr/>
      </p:nvGrpSpPr>
      <p:grpSpPr>
        <a:xfrm>
          <a:off x="0" y="0"/>
          <a:ext cx="0" cy="0"/>
          <a:chOff x="0" y="0"/>
          <a:chExt cx="0" cy="0"/>
        </a:xfrm>
      </p:grpSpPr>
      <p:sp>
        <p:nvSpPr>
          <p:cNvPr id="33" name="Google Shape;33;p4"/>
          <p:cNvSpPr/>
          <p:nvPr/>
        </p:nvSpPr>
        <p:spPr>
          <a:xfrm>
            <a:off x="440683" y="606554"/>
            <a:ext cx="11300036" cy="1258827"/>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4"/>
          <p:cNvSpPr txBox="1"/>
          <p:nvPr>
            <p:ph type="title"/>
          </p:nvPr>
        </p:nvSpPr>
        <p:spPr>
          <a:xfrm>
            <a:off x="575894" y="729658"/>
            <a:ext cx="11029616" cy="988332"/>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4"/>
          <p:cNvSpPr txBox="1"/>
          <p:nvPr>
            <p:ph idx="10" type="dt"/>
          </p:nvPr>
        </p:nvSpPr>
        <p:spPr>
          <a:xfrm>
            <a:off x="7605951" y="5956137"/>
            <a:ext cx="284479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4"/>
          <p:cNvSpPr txBox="1"/>
          <p:nvPr>
            <p:ph idx="11" type="ftr"/>
          </p:nvPr>
        </p:nvSpPr>
        <p:spPr>
          <a:xfrm>
            <a:off x="581192" y="5951811"/>
            <a:ext cx="691721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4"/>
          <p:cNvSpPr txBox="1"/>
          <p:nvPr>
            <p:ph idx="12" type="sldNum"/>
          </p:nvPr>
        </p:nvSpPr>
        <p:spPr>
          <a:xfrm>
            <a:off x="10558300" y="5956137"/>
            <a:ext cx="105251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Section Header">
  <p:cSld name="3_Section Header">
    <p:bg>
      <p:bgPr>
        <a:blipFill>
          <a:blip r:embed="rId2">
            <a:alphaModFix/>
          </a:blip>
          <a:stretch>
            <a:fillRect/>
          </a:stretch>
        </a:blipFill>
      </p:bgPr>
    </p:bg>
    <p:spTree>
      <p:nvGrpSpPr>
        <p:cNvPr id="316" name="Shape 316"/>
        <p:cNvGrpSpPr/>
        <p:nvPr/>
      </p:nvGrpSpPr>
      <p:grpSpPr>
        <a:xfrm>
          <a:off x="0" y="0"/>
          <a:ext cx="0" cy="0"/>
          <a:chOff x="0" y="0"/>
          <a:chExt cx="0" cy="0"/>
        </a:xfrm>
      </p:grpSpPr>
      <p:sp>
        <p:nvSpPr>
          <p:cNvPr id="317" name="Google Shape;317;p32"/>
          <p:cNvSpPr/>
          <p:nvPr/>
        </p:nvSpPr>
        <p:spPr>
          <a:xfrm>
            <a:off x="120000" y="117000"/>
            <a:ext cx="11952000" cy="6624000"/>
          </a:xfrm>
          <a:prstGeom prst="rect">
            <a:avLst/>
          </a:prstGeom>
          <a:gradFill>
            <a:gsLst>
              <a:gs pos="0">
                <a:srgbClr val="BE005A">
                  <a:alpha val="84705"/>
                </a:srgbClr>
              </a:gs>
              <a:gs pos="100000">
                <a:srgbClr val="3B2CAC">
                  <a:alpha val="84705"/>
                </a:srgbClr>
              </a:gs>
            </a:gsLst>
            <a:lin ang="0" scaled="0"/>
          </a:gradFill>
          <a:ln cap="flat" cmpd="sng" w="2730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318" name="Google Shape;318;p32"/>
          <p:cNvSpPr txBox="1"/>
          <p:nvPr>
            <p:ph type="title"/>
          </p:nvPr>
        </p:nvSpPr>
        <p:spPr>
          <a:xfrm>
            <a:off x="1527520" y="2316701"/>
            <a:ext cx="9556200" cy="15003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lt1"/>
              </a:buClr>
              <a:buSzPts val="4000"/>
              <a:buFont typeface="Avenir"/>
              <a:buNone/>
              <a:defRPr sz="4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19" name="Google Shape;319;p32"/>
          <p:cNvSpPr txBox="1"/>
          <p:nvPr>
            <p:ph idx="1" type="body"/>
          </p:nvPr>
        </p:nvSpPr>
        <p:spPr>
          <a:xfrm>
            <a:off x="1527520" y="4083026"/>
            <a:ext cx="9556200" cy="7704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2"/>
              </a:buClr>
              <a:buSzPts val="2500"/>
              <a:buFont typeface="Arial"/>
              <a:buNone/>
              <a:defRPr b="1" i="0" sz="2500">
                <a:solidFill>
                  <a:schemeClr val="dk2"/>
                </a:solidFill>
                <a:latin typeface="Arial"/>
                <a:ea typeface="Arial"/>
                <a:cs typeface="Arial"/>
                <a:sym typeface="Aria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320" name="Google Shape;320;p32"/>
          <p:cNvSpPr txBox="1"/>
          <p:nvPr>
            <p:ph idx="10" type="dt"/>
          </p:nvPr>
        </p:nvSpPr>
        <p:spPr>
          <a:xfrm>
            <a:off x="4724400" y="6187538"/>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21" name="Google Shape;321;p32"/>
          <p:cNvSpPr txBox="1"/>
          <p:nvPr>
            <p:ph idx="11" type="ftr"/>
          </p:nvPr>
        </p:nvSpPr>
        <p:spPr>
          <a:xfrm>
            <a:off x="614873" y="6187538"/>
            <a:ext cx="32568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22" name="Google Shape;322;p32"/>
          <p:cNvSpPr txBox="1"/>
          <p:nvPr>
            <p:ph idx="12" type="sldNum"/>
          </p:nvPr>
        </p:nvSpPr>
        <p:spPr>
          <a:xfrm>
            <a:off x="8849751" y="6187538"/>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323" name="Google Shape;323;p32"/>
          <p:cNvSpPr/>
          <p:nvPr/>
        </p:nvSpPr>
        <p:spPr>
          <a:xfrm>
            <a:off x="1285167" y="255684"/>
            <a:ext cx="72000" cy="3411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cxnSp>
        <p:nvCxnSpPr>
          <p:cNvPr id="324" name="Google Shape;324;p32"/>
          <p:cNvCxnSpPr/>
          <p:nvPr/>
        </p:nvCxnSpPr>
        <p:spPr>
          <a:xfrm>
            <a:off x="1666742" y="3940727"/>
            <a:ext cx="630900" cy="0"/>
          </a:xfrm>
          <a:prstGeom prst="straightConnector1">
            <a:avLst/>
          </a:prstGeom>
          <a:noFill/>
          <a:ln cap="flat" cmpd="sng" w="19050">
            <a:solidFill>
              <a:schemeClr val="dk2"/>
            </a:solidFill>
            <a:prstDash val="solid"/>
            <a:miter lim="800000"/>
            <a:headEnd len="sm" w="sm" type="none"/>
            <a:tailEnd len="sm" w="sm" type="none"/>
          </a:ln>
        </p:spPr>
      </p:cxnSp>
      <p:cxnSp>
        <p:nvCxnSpPr>
          <p:cNvPr id="325" name="Google Shape;325;p32"/>
          <p:cNvCxnSpPr/>
          <p:nvPr/>
        </p:nvCxnSpPr>
        <p:spPr>
          <a:xfrm>
            <a:off x="10939723" y="800959"/>
            <a:ext cx="1001100" cy="0"/>
          </a:xfrm>
          <a:prstGeom prst="straightConnector1">
            <a:avLst/>
          </a:prstGeom>
          <a:noFill/>
          <a:ln cap="flat" cmpd="sng" w="9525">
            <a:solidFill>
              <a:schemeClr val="dk2"/>
            </a:solidFill>
            <a:prstDash val="solid"/>
            <a:miter lim="800000"/>
            <a:headEnd len="sm" w="sm" type="none"/>
            <a:tailEnd len="sm" w="sm" type="none"/>
          </a:ln>
        </p:spPr>
      </p:cxnSp>
      <p:sp>
        <p:nvSpPr>
          <p:cNvPr id="326" name="Google Shape;326;p32"/>
          <p:cNvSpPr txBox="1"/>
          <p:nvPr>
            <p:ph idx="2" type="body"/>
          </p:nvPr>
        </p:nvSpPr>
        <p:spPr>
          <a:xfrm>
            <a:off x="10832539" y="837333"/>
            <a:ext cx="610800" cy="3288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2"/>
              </a:buClr>
              <a:buSzPts val="1200"/>
              <a:buNone/>
              <a:defRPr i="1" sz="1200">
                <a:solidFill>
                  <a:schemeClr val="dk2"/>
                </a:solidFill>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cxnSp>
        <p:nvCxnSpPr>
          <p:cNvPr id="327" name="Google Shape;327;p32"/>
          <p:cNvCxnSpPr/>
          <p:nvPr/>
        </p:nvCxnSpPr>
        <p:spPr>
          <a:xfrm rot="10800000">
            <a:off x="11663289" y="6300243"/>
            <a:ext cx="0" cy="310200"/>
          </a:xfrm>
          <a:prstGeom prst="straightConnector1">
            <a:avLst/>
          </a:prstGeom>
          <a:noFill/>
          <a:ln cap="flat" cmpd="sng" w="19050">
            <a:solidFill>
              <a:schemeClr val="dk2"/>
            </a:solidFill>
            <a:prstDash val="solid"/>
            <a:miter lim="800000"/>
            <a:headEnd len="sm" w="sm" type="none"/>
            <a:tailEnd len="sm" w="sm" type="none"/>
          </a:ln>
        </p:spPr>
      </p:cxnSp>
      <p:cxnSp>
        <p:nvCxnSpPr>
          <p:cNvPr id="328" name="Google Shape;328;p32"/>
          <p:cNvCxnSpPr/>
          <p:nvPr/>
        </p:nvCxnSpPr>
        <p:spPr>
          <a:xfrm>
            <a:off x="256374" y="6168360"/>
            <a:ext cx="1508400" cy="0"/>
          </a:xfrm>
          <a:prstGeom prst="straightConnector1">
            <a:avLst/>
          </a:prstGeom>
          <a:noFill/>
          <a:ln cap="flat" cmpd="sng" w="19050">
            <a:solidFill>
              <a:schemeClr val="dk2"/>
            </a:solidFill>
            <a:prstDash val="solid"/>
            <a:miter lim="800000"/>
            <a:headEnd len="sm" w="sm" type="none"/>
            <a:tailEnd len="sm" w="sm" type="none"/>
          </a:ln>
        </p:spPr>
      </p:cxn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Section Header">
  <p:cSld name="4_Section Header">
    <p:bg>
      <p:bgPr>
        <a:blipFill>
          <a:blip r:embed="rId2">
            <a:alphaModFix/>
          </a:blip>
          <a:stretch>
            <a:fillRect/>
          </a:stretch>
        </a:blipFill>
      </p:bgPr>
    </p:bg>
    <p:spTree>
      <p:nvGrpSpPr>
        <p:cNvPr id="329" name="Shape 329"/>
        <p:cNvGrpSpPr/>
        <p:nvPr/>
      </p:nvGrpSpPr>
      <p:grpSpPr>
        <a:xfrm>
          <a:off x="0" y="0"/>
          <a:ext cx="0" cy="0"/>
          <a:chOff x="0" y="0"/>
          <a:chExt cx="0" cy="0"/>
        </a:xfrm>
      </p:grpSpPr>
      <p:sp>
        <p:nvSpPr>
          <p:cNvPr id="330" name="Google Shape;330;p33"/>
          <p:cNvSpPr/>
          <p:nvPr/>
        </p:nvSpPr>
        <p:spPr>
          <a:xfrm>
            <a:off x="0" y="0"/>
            <a:ext cx="12192000" cy="6858000"/>
          </a:xfrm>
          <a:prstGeom prst="rect">
            <a:avLst/>
          </a:prstGeom>
          <a:gradFill>
            <a:gsLst>
              <a:gs pos="0">
                <a:srgbClr val="BE005A">
                  <a:alpha val="84705"/>
                </a:srgbClr>
              </a:gs>
              <a:gs pos="100000">
                <a:srgbClr val="3B2CAC">
                  <a:alpha val="84705"/>
                </a:srgbClr>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331" name="Google Shape;331;p33"/>
          <p:cNvSpPr txBox="1"/>
          <p:nvPr>
            <p:ph type="title"/>
          </p:nvPr>
        </p:nvSpPr>
        <p:spPr>
          <a:xfrm>
            <a:off x="1527519" y="1443655"/>
            <a:ext cx="4143600" cy="1536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lt1"/>
              </a:buClr>
              <a:buSzPts val="4000"/>
              <a:buFont typeface="Avenir"/>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32" name="Google Shape;332;p33"/>
          <p:cNvSpPr txBox="1"/>
          <p:nvPr>
            <p:ph idx="10" type="dt"/>
          </p:nvPr>
        </p:nvSpPr>
        <p:spPr>
          <a:xfrm>
            <a:off x="4724400" y="6187538"/>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33" name="Google Shape;333;p33"/>
          <p:cNvSpPr txBox="1"/>
          <p:nvPr>
            <p:ph idx="11" type="ftr"/>
          </p:nvPr>
        </p:nvSpPr>
        <p:spPr>
          <a:xfrm>
            <a:off x="614873" y="6187538"/>
            <a:ext cx="32568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34" name="Google Shape;334;p33"/>
          <p:cNvSpPr txBox="1"/>
          <p:nvPr>
            <p:ph idx="12" type="sldNum"/>
          </p:nvPr>
        </p:nvSpPr>
        <p:spPr>
          <a:xfrm>
            <a:off x="8849751" y="6187538"/>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335" name="Google Shape;335;p33"/>
          <p:cNvSpPr/>
          <p:nvPr/>
        </p:nvSpPr>
        <p:spPr>
          <a:xfrm>
            <a:off x="1285167" y="1684524"/>
            <a:ext cx="72000" cy="936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cxnSp>
        <p:nvCxnSpPr>
          <p:cNvPr id="336" name="Google Shape;336;p33"/>
          <p:cNvCxnSpPr/>
          <p:nvPr/>
        </p:nvCxnSpPr>
        <p:spPr>
          <a:xfrm>
            <a:off x="1666741" y="2882481"/>
            <a:ext cx="630900" cy="0"/>
          </a:xfrm>
          <a:prstGeom prst="straightConnector1">
            <a:avLst/>
          </a:prstGeom>
          <a:noFill/>
          <a:ln cap="flat" cmpd="sng" w="19050">
            <a:solidFill>
              <a:schemeClr val="dk2"/>
            </a:solidFill>
            <a:prstDash val="solid"/>
            <a:miter lim="800000"/>
            <a:headEnd len="sm" w="sm" type="none"/>
            <a:tailEnd len="sm" w="sm" type="none"/>
          </a:ln>
        </p:spPr>
      </p:cxnSp>
      <p:sp>
        <p:nvSpPr>
          <p:cNvPr id="337" name="Google Shape;337;p33"/>
          <p:cNvSpPr txBox="1"/>
          <p:nvPr>
            <p:ph idx="1" type="subTitle"/>
          </p:nvPr>
        </p:nvSpPr>
        <p:spPr>
          <a:xfrm>
            <a:off x="1527519" y="3023127"/>
            <a:ext cx="4143600" cy="692700"/>
          </a:xfrm>
          <a:prstGeom prst="rect">
            <a:avLst/>
          </a:prstGeom>
          <a:noFill/>
          <a:ln>
            <a:noFill/>
          </a:ln>
        </p:spPr>
        <p:txBody>
          <a:bodyPr anchorCtr="0" anchor="t" bIns="45700" lIns="91425" spcFirstLastPara="1" rIns="91425" wrap="square" tIns="45700">
            <a:normAutofit/>
          </a:bodyPr>
          <a:lstStyle>
            <a:lvl1pPr lvl="0" rtl="0" algn="l">
              <a:lnSpc>
                <a:spcPct val="90000"/>
              </a:lnSpc>
              <a:spcBef>
                <a:spcPts val="1000"/>
              </a:spcBef>
              <a:spcAft>
                <a:spcPts val="0"/>
              </a:spcAft>
              <a:buClr>
                <a:schemeClr val="dk2"/>
              </a:buClr>
              <a:buSzPts val="2500"/>
              <a:buNone/>
              <a:defRPr b="1" i="0" sz="2500">
                <a:solidFill>
                  <a:schemeClr val="dk2"/>
                </a:solidFill>
              </a:defRPr>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cxnSp>
        <p:nvCxnSpPr>
          <p:cNvPr id="338" name="Google Shape;338;p33"/>
          <p:cNvCxnSpPr/>
          <p:nvPr/>
        </p:nvCxnSpPr>
        <p:spPr>
          <a:xfrm>
            <a:off x="11190767" y="800959"/>
            <a:ext cx="1001100" cy="0"/>
          </a:xfrm>
          <a:prstGeom prst="straightConnector1">
            <a:avLst/>
          </a:prstGeom>
          <a:noFill/>
          <a:ln cap="flat" cmpd="sng" w="9525">
            <a:solidFill>
              <a:schemeClr val="dk2"/>
            </a:solidFill>
            <a:prstDash val="solid"/>
            <a:miter lim="800000"/>
            <a:headEnd len="sm" w="sm" type="none"/>
            <a:tailEnd len="sm" w="sm" type="none"/>
          </a:ln>
        </p:spPr>
      </p:cxnSp>
      <p:sp>
        <p:nvSpPr>
          <p:cNvPr id="339" name="Google Shape;339;p33"/>
          <p:cNvSpPr txBox="1"/>
          <p:nvPr>
            <p:ph idx="2" type="body"/>
          </p:nvPr>
        </p:nvSpPr>
        <p:spPr>
          <a:xfrm>
            <a:off x="11083583" y="837333"/>
            <a:ext cx="610800" cy="3288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2"/>
              </a:buClr>
              <a:buSzPts val="1200"/>
              <a:buNone/>
              <a:defRPr i="1" sz="1200">
                <a:solidFill>
                  <a:schemeClr val="dk2"/>
                </a:solidFill>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cxnSp>
        <p:nvCxnSpPr>
          <p:cNvPr id="340" name="Google Shape;340;p33"/>
          <p:cNvCxnSpPr/>
          <p:nvPr/>
        </p:nvCxnSpPr>
        <p:spPr>
          <a:xfrm>
            <a:off x="0" y="6168360"/>
            <a:ext cx="1764900" cy="0"/>
          </a:xfrm>
          <a:prstGeom prst="straightConnector1">
            <a:avLst/>
          </a:prstGeom>
          <a:noFill/>
          <a:ln cap="flat" cmpd="sng" w="19050">
            <a:solidFill>
              <a:schemeClr val="dk2"/>
            </a:solidFill>
            <a:prstDash val="solid"/>
            <a:miter lim="800000"/>
            <a:headEnd len="sm" w="sm" type="none"/>
            <a:tailEnd len="sm" w="sm" type="none"/>
          </a:ln>
        </p:spPr>
      </p:cxnSp>
      <p:cxnSp>
        <p:nvCxnSpPr>
          <p:cNvPr id="341" name="Google Shape;341;p33"/>
          <p:cNvCxnSpPr/>
          <p:nvPr/>
        </p:nvCxnSpPr>
        <p:spPr>
          <a:xfrm rot="-5400000">
            <a:off x="11384439" y="6579150"/>
            <a:ext cx="557700" cy="0"/>
          </a:xfrm>
          <a:prstGeom prst="straightConnector1">
            <a:avLst/>
          </a:prstGeom>
          <a:noFill/>
          <a:ln cap="flat" cmpd="sng" w="19050">
            <a:solidFill>
              <a:schemeClr val="dk2"/>
            </a:solidFill>
            <a:prstDash val="solid"/>
            <a:miter lim="800000"/>
            <a:headEnd len="sm" w="sm" type="none"/>
            <a:tailEnd len="sm" w="sm" type="none"/>
          </a:ln>
        </p:spPr>
      </p:cxn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Section Header">
  <p:cSld name="5_Section Header">
    <p:bg>
      <p:bgPr>
        <a:blipFill>
          <a:blip r:embed="rId2">
            <a:alphaModFix/>
          </a:blip>
          <a:stretch>
            <a:fillRect/>
          </a:stretch>
        </a:blipFill>
      </p:bgPr>
    </p:bg>
    <p:spTree>
      <p:nvGrpSpPr>
        <p:cNvPr id="342" name="Shape 342"/>
        <p:cNvGrpSpPr/>
        <p:nvPr/>
      </p:nvGrpSpPr>
      <p:grpSpPr>
        <a:xfrm>
          <a:off x="0" y="0"/>
          <a:ext cx="0" cy="0"/>
          <a:chOff x="0" y="0"/>
          <a:chExt cx="0" cy="0"/>
        </a:xfrm>
      </p:grpSpPr>
      <p:sp>
        <p:nvSpPr>
          <p:cNvPr id="343" name="Google Shape;343;p34"/>
          <p:cNvSpPr/>
          <p:nvPr/>
        </p:nvSpPr>
        <p:spPr>
          <a:xfrm>
            <a:off x="6096000" y="0"/>
            <a:ext cx="6096000" cy="6858000"/>
          </a:xfrm>
          <a:prstGeom prst="rect">
            <a:avLst/>
          </a:prstGeom>
          <a:gradFill>
            <a:gsLst>
              <a:gs pos="0">
                <a:srgbClr val="BE005A">
                  <a:alpha val="84705"/>
                </a:srgbClr>
              </a:gs>
              <a:gs pos="100000">
                <a:srgbClr val="3B2CAC">
                  <a:alpha val="84705"/>
                </a:srgbClr>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344" name="Google Shape;344;p34"/>
          <p:cNvSpPr txBox="1"/>
          <p:nvPr>
            <p:ph type="title"/>
          </p:nvPr>
        </p:nvSpPr>
        <p:spPr>
          <a:xfrm>
            <a:off x="1527519" y="1700327"/>
            <a:ext cx="4143600" cy="1536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lt2"/>
              </a:buClr>
              <a:buSzPts val="4000"/>
              <a:buFont typeface="Avenir"/>
              <a:buNone/>
              <a:defRPr>
                <a:solidFill>
                  <a:schemeClr val="lt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45" name="Google Shape;345;p34"/>
          <p:cNvSpPr txBox="1"/>
          <p:nvPr>
            <p:ph idx="10" type="dt"/>
          </p:nvPr>
        </p:nvSpPr>
        <p:spPr>
          <a:xfrm>
            <a:off x="4724400" y="6187538"/>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46" name="Google Shape;346;p34"/>
          <p:cNvSpPr txBox="1"/>
          <p:nvPr>
            <p:ph idx="11" type="ftr"/>
          </p:nvPr>
        </p:nvSpPr>
        <p:spPr>
          <a:xfrm>
            <a:off x="614873" y="6187538"/>
            <a:ext cx="32568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chemeClr val="accent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47" name="Google Shape;347;p34"/>
          <p:cNvSpPr txBox="1"/>
          <p:nvPr>
            <p:ph idx="12" type="sldNum"/>
          </p:nvPr>
        </p:nvSpPr>
        <p:spPr>
          <a:xfrm>
            <a:off x="8849751" y="6187538"/>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348" name="Google Shape;348;p34"/>
          <p:cNvSpPr/>
          <p:nvPr/>
        </p:nvSpPr>
        <p:spPr>
          <a:xfrm>
            <a:off x="1285167" y="1941196"/>
            <a:ext cx="72000" cy="936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cxnSp>
        <p:nvCxnSpPr>
          <p:cNvPr id="349" name="Google Shape;349;p34"/>
          <p:cNvCxnSpPr/>
          <p:nvPr/>
        </p:nvCxnSpPr>
        <p:spPr>
          <a:xfrm>
            <a:off x="1666741" y="3139153"/>
            <a:ext cx="630900" cy="0"/>
          </a:xfrm>
          <a:prstGeom prst="straightConnector1">
            <a:avLst/>
          </a:prstGeom>
          <a:noFill/>
          <a:ln cap="flat" cmpd="sng" w="19050">
            <a:solidFill>
              <a:schemeClr val="lt2"/>
            </a:solidFill>
            <a:prstDash val="solid"/>
            <a:miter lim="800000"/>
            <a:headEnd len="sm" w="sm" type="none"/>
            <a:tailEnd len="sm" w="sm" type="none"/>
          </a:ln>
        </p:spPr>
      </p:cxnSp>
      <p:sp>
        <p:nvSpPr>
          <p:cNvPr id="350" name="Google Shape;350;p34"/>
          <p:cNvSpPr txBox="1"/>
          <p:nvPr>
            <p:ph idx="1" type="subTitle"/>
          </p:nvPr>
        </p:nvSpPr>
        <p:spPr>
          <a:xfrm>
            <a:off x="1527519" y="3279799"/>
            <a:ext cx="4143600" cy="692700"/>
          </a:xfrm>
          <a:prstGeom prst="rect">
            <a:avLst/>
          </a:prstGeom>
          <a:noFill/>
          <a:ln>
            <a:noFill/>
          </a:ln>
        </p:spPr>
        <p:txBody>
          <a:bodyPr anchorCtr="0" anchor="t" bIns="45700" lIns="91425" spcFirstLastPara="1" rIns="91425" wrap="square" tIns="45700">
            <a:normAutofit/>
          </a:bodyPr>
          <a:lstStyle>
            <a:lvl1pPr lvl="0" rtl="0" algn="l">
              <a:lnSpc>
                <a:spcPct val="90000"/>
              </a:lnSpc>
              <a:spcBef>
                <a:spcPts val="1000"/>
              </a:spcBef>
              <a:spcAft>
                <a:spcPts val="0"/>
              </a:spcAft>
              <a:buClr>
                <a:schemeClr val="lt2"/>
              </a:buClr>
              <a:buSzPts val="2500"/>
              <a:buNone/>
              <a:defRPr b="1" i="0" sz="2500">
                <a:solidFill>
                  <a:schemeClr val="lt2"/>
                </a:solidFill>
              </a:defRPr>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cxnSp>
        <p:nvCxnSpPr>
          <p:cNvPr id="351" name="Google Shape;351;p34"/>
          <p:cNvCxnSpPr/>
          <p:nvPr/>
        </p:nvCxnSpPr>
        <p:spPr>
          <a:xfrm>
            <a:off x="11190767" y="800959"/>
            <a:ext cx="1001100" cy="0"/>
          </a:xfrm>
          <a:prstGeom prst="straightConnector1">
            <a:avLst/>
          </a:prstGeom>
          <a:noFill/>
          <a:ln cap="flat" cmpd="sng" w="9525">
            <a:solidFill>
              <a:schemeClr val="dk2"/>
            </a:solidFill>
            <a:prstDash val="solid"/>
            <a:miter lim="800000"/>
            <a:headEnd len="sm" w="sm" type="none"/>
            <a:tailEnd len="sm" w="sm" type="none"/>
          </a:ln>
        </p:spPr>
      </p:cxnSp>
      <p:sp>
        <p:nvSpPr>
          <p:cNvPr id="352" name="Google Shape;352;p34"/>
          <p:cNvSpPr txBox="1"/>
          <p:nvPr>
            <p:ph idx="2" type="body"/>
          </p:nvPr>
        </p:nvSpPr>
        <p:spPr>
          <a:xfrm>
            <a:off x="11083583" y="837333"/>
            <a:ext cx="610800" cy="3288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2"/>
              </a:buClr>
              <a:buSzPts val="1200"/>
              <a:buNone/>
              <a:defRPr i="1" sz="1200">
                <a:solidFill>
                  <a:schemeClr val="dk2"/>
                </a:solidFill>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cxnSp>
        <p:nvCxnSpPr>
          <p:cNvPr id="353" name="Google Shape;353;p34"/>
          <p:cNvCxnSpPr/>
          <p:nvPr/>
        </p:nvCxnSpPr>
        <p:spPr>
          <a:xfrm>
            <a:off x="0" y="6168360"/>
            <a:ext cx="1764900" cy="0"/>
          </a:xfrm>
          <a:prstGeom prst="straightConnector1">
            <a:avLst/>
          </a:prstGeom>
          <a:noFill/>
          <a:ln cap="flat" cmpd="sng" w="19050">
            <a:solidFill>
              <a:schemeClr val="accent1"/>
            </a:solidFill>
            <a:prstDash val="solid"/>
            <a:miter lim="800000"/>
            <a:headEnd len="sm" w="sm" type="none"/>
            <a:tailEnd len="sm" w="sm" type="none"/>
          </a:ln>
        </p:spPr>
      </p:cxnSp>
      <p:cxnSp>
        <p:nvCxnSpPr>
          <p:cNvPr id="354" name="Google Shape;354;p34"/>
          <p:cNvCxnSpPr/>
          <p:nvPr/>
        </p:nvCxnSpPr>
        <p:spPr>
          <a:xfrm rot="-5400000">
            <a:off x="11384439" y="6579150"/>
            <a:ext cx="557700" cy="0"/>
          </a:xfrm>
          <a:prstGeom prst="straightConnector1">
            <a:avLst/>
          </a:prstGeom>
          <a:noFill/>
          <a:ln cap="flat" cmpd="sng" w="19050">
            <a:solidFill>
              <a:schemeClr val="dk2"/>
            </a:solidFill>
            <a:prstDash val="solid"/>
            <a:miter lim="800000"/>
            <a:headEnd len="sm" w="sm" type="none"/>
            <a:tailEnd len="sm" w="sm" type="none"/>
          </a:ln>
        </p:spPr>
      </p:cxn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p:cSld name="1_Two Content">
    <p:bg>
      <p:bgPr>
        <a:solidFill>
          <a:schemeClr val="lt1"/>
        </a:solidFill>
      </p:bgPr>
    </p:bg>
    <p:spTree>
      <p:nvGrpSpPr>
        <p:cNvPr id="355" name="Shape 355"/>
        <p:cNvGrpSpPr/>
        <p:nvPr/>
      </p:nvGrpSpPr>
      <p:grpSpPr>
        <a:xfrm>
          <a:off x="0" y="0"/>
          <a:ext cx="0" cy="0"/>
          <a:chOff x="0" y="0"/>
          <a:chExt cx="0" cy="0"/>
        </a:xfrm>
      </p:grpSpPr>
      <p:sp>
        <p:nvSpPr>
          <p:cNvPr id="356" name="Google Shape;356;p35"/>
          <p:cNvSpPr/>
          <p:nvPr/>
        </p:nvSpPr>
        <p:spPr>
          <a:xfrm>
            <a:off x="0" y="5532437"/>
            <a:ext cx="12192000" cy="1325700"/>
          </a:xfrm>
          <a:prstGeom prst="rect">
            <a:avLst/>
          </a:prstGeom>
          <a:gradFill>
            <a:gsLst>
              <a:gs pos="0">
                <a:srgbClr val="BE005A">
                  <a:alpha val="84705"/>
                </a:srgbClr>
              </a:gs>
              <a:gs pos="100000">
                <a:srgbClr val="3B2CAC">
                  <a:alpha val="84705"/>
                </a:srgbClr>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357" name="Google Shape;357;p35"/>
          <p:cNvSpPr txBox="1"/>
          <p:nvPr>
            <p:ph type="title"/>
          </p:nvPr>
        </p:nvSpPr>
        <p:spPr>
          <a:xfrm>
            <a:off x="928800" y="72419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lt2"/>
              </a:buClr>
              <a:buSzPts val="4000"/>
              <a:buFont typeface="Avenir"/>
              <a:buNone/>
              <a:defRPr>
                <a:solidFill>
                  <a:schemeClr val="lt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58" name="Google Shape;358;p35"/>
          <p:cNvSpPr txBox="1"/>
          <p:nvPr>
            <p:ph idx="1" type="body"/>
          </p:nvPr>
        </p:nvSpPr>
        <p:spPr>
          <a:xfrm>
            <a:off x="928800" y="2272009"/>
            <a:ext cx="51579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lt2"/>
              </a:buClr>
              <a:buSzPts val="2500"/>
              <a:buNone/>
              <a:defRPr b="1" i="0" sz="2500">
                <a:solidFill>
                  <a:schemeClr val="lt2"/>
                </a:solidFill>
                <a:latin typeface="Arial"/>
                <a:ea typeface="Arial"/>
                <a:cs typeface="Arial"/>
                <a:sym typeface="Arial"/>
              </a:defRPr>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359" name="Google Shape;359;p35"/>
          <p:cNvSpPr txBox="1"/>
          <p:nvPr>
            <p:ph idx="2" type="body"/>
          </p:nvPr>
        </p:nvSpPr>
        <p:spPr>
          <a:xfrm>
            <a:off x="928800" y="3386142"/>
            <a:ext cx="5157900" cy="2015100"/>
          </a:xfrm>
          <a:prstGeom prst="rect">
            <a:avLst/>
          </a:prstGeom>
          <a:noFill/>
          <a:ln>
            <a:noFill/>
          </a:ln>
        </p:spPr>
        <p:txBody>
          <a:bodyPr anchorCtr="0" anchor="t" bIns="45700" lIns="91425" spcFirstLastPara="1" rIns="91425" wrap="square" tIns="45700">
            <a:normAutofit/>
          </a:bodyPr>
          <a:lstStyle>
            <a:lvl1pPr indent="-330200" lvl="0" marL="457200" rtl="0" algn="l">
              <a:lnSpc>
                <a:spcPct val="100000"/>
              </a:lnSpc>
              <a:spcBef>
                <a:spcPts val="600"/>
              </a:spcBef>
              <a:spcAft>
                <a:spcPts val="0"/>
              </a:spcAft>
              <a:buClr>
                <a:schemeClr val="lt2"/>
              </a:buClr>
              <a:buSzPts val="1600"/>
              <a:buFont typeface="Arial"/>
              <a:buChar char="•"/>
              <a:defRPr i="0" sz="1600">
                <a:solidFill>
                  <a:srgbClr val="3F3F3F"/>
                </a:solidFill>
                <a:latin typeface="Arial"/>
                <a:ea typeface="Arial"/>
                <a:cs typeface="Arial"/>
                <a:sym typeface="Arial"/>
              </a:defRPr>
            </a:lvl1pPr>
            <a:lvl2pPr indent="-228600" lvl="1" marL="914400" rtl="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2pPr>
            <a:lvl3pPr indent="-228600" lvl="2" marL="1371600" rtl="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3pPr>
            <a:lvl4pPr indent="-228600" lvl="3" marL="1828800" rtl="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4pPr>
            <a:lvl5pPr indent="-228600" lvl="4" marL="2286000" rtl="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60" name="Google Shape;360;p35"/>
          <p:cNvSpPr txBox="1"/>
          <p:nvPr>
            <p:ph idx="3" type="body"/>
          </p:nvPr>
        </p:nvSpPr>
        <p:spPr>
          <a:xfrm>
            <a:off x="6284744" y="2272009"/>
            <a:ext cx="51831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accent1"/>
              </a:buClr>
              <a:buSzPts val="2500"/>
              <a:buNone/>
              <a:defRPr b="1" i="0" sz="2500">
                <a:solidFill>
                  <a:schemeClr val="accent1"/>
                </a:solidFill>
                <a:latin typeface="Arial"/>
                <a:ea typeface="Arial"/>
                <a:cs typeface="Arial"/>
                <a:sym typeface="Arial"/>
              </a:defRPr>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361" name="Google Shape;361;p35"/>
          <p:cNvSpPr txBox="1"/>
          <p:nvPr>
            <p:ph idx="4" type="body"/>
          </p:nvPr>
        </p:nvSpPr>
        <p:spPr>
          <a:xfrm>
            <a:off x="6284744" y="3386142"/>
            <a:ext cx="5183100" cy="2015100"/>
          </a:xfrm>
          <a:prstGeom prst="rect">
            <a:avLst/>
          </a:prstGeom>
          <a:noFill/>
          <a:ln>
            <a:noFill/>
          </a:ln>
        </p:spPr>
        <p:txBody>
          <a:bodyPr anchorCtr="0" anchor="t" bIns="45700" lIns="91425" spcFirstLastPara="1" rIns="91425" wrap="square" tIns="45700">
            <a:normAutofit/>
          </a:bodyPr>
          <a:lstStyle>
            <a:lvl1pPr indent="-330200" lvl="0" marL="457200" rtl="0" algn="l">
              <a:lnSpc>
                <a:spcPct val="100000"/>
              </a:lnSpc>
              <a:spcBef>
                <a:spcPts val="600"/>
              </a:spcBef>
              <a:spcAft>
                <a:spcPts val="0"/>
              </a:spcAft>
              <a:buClr>
                <a:schemeClr val="accent1"/>
              </a:buClr>
              <a:buSzPts val="1600"/>
              <a:buFont typeface="Arial"/>
              <a:buChar char="•"/>
              <a:defRPr i="0" sz="1600">
                <a:solidFill>
                  <a:srgbClr val="3F3F3F"/>
                </a:solidFill>
                <a:latin typeface="Arial"/>
                <a:ea typeface="Arial"/>
                <a:cs typeface="Arial"/>
                <a:sym typeface="Arial"/>
              </a:defRPr>
            </a:lvl1pPr>
            <a:lvl2pPr indent="-381000" lvl="1" marL="914400" rtl="0" algn="l">
              <a:lnSpc>
                <a:spcPct val="90000"/>
              </a:lnSpc>
              <a:spcBef>
                <a:spcPts val="500"/>
              </a:spcBef>
              <a:spcAft>
                <a:spcPts val="0"/>
              </a:spcAft>
              <a:buClr>
                <a:schemeClr val="dk1"/>
              </a:buClr>
              <a:buSzPts val="2400"/>
              <a:buChar char="•"/>
              <a:defRPr/>
            </a:lvl2pPr>
            <a:lvl3pPr indent="-355600" lvl="2" marL="1371600" rtl="0" algn="l">
              <a:lnSpc>
                <a:spcPct val="90000"/>
              </a:lnSpc>
              <a:spcBef>
                <a:spcPts val="500"/>
              </a:spcBef>
              <a:spcAft>
                <a:spcPts val="0"/>
              </a:spcAft>
              <a:buClr>
                <a:schemeClr val="dk1"/>
              </a:buClr>
              <a:buSzPts val="20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62" name="Google Shape;362;p35"/>
          <p:cNvSpPr txBox="1"/>
          <p:nvPr>
            <p:ph idx="10" type="dt"/>
          </p:nvPr>
        </p:nvSpPr>
        <p:spPr>
          <a:xfrm>
            <a:off x="4724400" y="6187538"/>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63" name="Google Shape;363;p35"/>
          <p:cNvSpPr txBox="1"/>
          <p:nvPr>
            <p:ph idx="11" type="ftr"/>
          </p:nvPr>
        </p:nvSpPr>
        <p:spPr>
          <a:xfrm>
            <a:off x="614873" y="6187538"/>
            <a:ext cx="32568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64" name="Google Shape;364;p35"/>
          <p:cNvSpPr txBox="1"/>
          <p:nvPr>
            <p:ph idx="12" type="sldNum"/>
          </p:nvPr>
        </p:nvSpPr>
        <p:spPr>
          <a:xfrm>
            <a:off x="8849751" y="6187538"/>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365" name="Google Shape;365;p35"/>
          <p:cNvSpPr/>
          <p:nvPr/>
        </p:nvSpPr>
        <p:spPr>
          <a:xfrm>
            <a:off x="687289" y="0"/>
            <a:ext cx="72000" cy="18288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cxnSp>
        <p:nvCxnSpPr>
          <p:cNvPr id="366" name="Google Shape;366;p35"/>
          <p:cNvCxnSpPr/>
          <p:nvPr/>
        </p:nvCxnSpPr>
        <p:spPr>
          <a:xfrm>
            <a:off x="11190767" y="800959"/>
            <a:ext cx="1001100" cy="0"/>
          </a:xfrm>
          <a:prstGeom prst="straightConnector1">
            <a:avLst/>
          </a:prstGeom>
          <a:noFill/>
          <a:ln cap="flat" cmpd="sng" w="9525">
            <a:solidFill>
              <a:schemeClr val="accent1"/>
            </a:solidFill>
            <a:prstDash val="solid"/>
            <a:miter lim="800000"/>
            <a:headEnd len="sm" w="sm" type="none"/>
            <a:tailEnd len="sm" w="sm" type="none"/>
          </a:ln>
        </p:spPr>
      </p:cxnSp>
      <p:sp>
        <p:nvSpPr>
          <p:cNvPr id="367" name="Google Shape;367;p35"/>
          <p:cNvSpPr txBox="1"/>
          <p:nvPr>
            <p:ph idx="5" type="body"/>
          </p:nvPr>
        </p:nvSpPr>
        <p:spPr>
          <a:xfrm>
            <a:off x="11083583" y="837333"/>
            <a:ext cx="610800" cy="3288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accent1"/>
              </a:buClr>
              <a:buSzPts val="1200"/>
              <a:buNone/>
              <a:defRPr i="1" sz="1200">
                <a:solidFill>
                  <a:schemeClr val="accent1"/>
                </a:solidFill>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cxnSp>
        <p:nvCxnSpPr>
          <p:cNvPr id="368" name="Google Shape;368;p35"/>
          <p:cNvCxnSpPr/>
          <p:nvPr/>
        </p:nvCxnSpPr>
        <p:spPr>
          <a:xfrm>
            <a:off x="0" y="6168360"/>
            <a:ext cx="1764900" cy="0"/>
          </a:xfrm>
          <a:prstGeom prst="straightConnector1">
            <a:avLst/>
          </a:prstGeom>
          <a:noFill/>
          <a:ln cap="flat" cmpd="sng" w="19050">
            <a:solidFill>
              <a:schemeClr val="dk2"/>
            </a:solidFill>
            <a:prstDash val="solid"/>
            <a:miter lim="800000"/>
            <a:headEnd len="sm" w="sm" type="none"/>
            <a:tailEnd len="sm" w="sm" type="none"/>
          </a:ln>
        </p:spPr>
      </p:cxnSp>
      <p:cxnSp>
        <p:nvCxnSpPr>
          <p:cNvPr id="369" name="Google Shape;369;p35"/>
          <p:cNvCxnSpPr/>
          <p:nvPr/>
        </p:nvCxnSpPr>
        <p:spPr>
          <a:xfrm rot="-5400000">
            <a:off x="11384439" y="6579150"/>
            <a:ext cx="557700" cy="0"/>
          </a:xfrm>
          <a:prstGeom prst="straightConnector1">
            <a:avLst/>
          </a:prstGeom>
          <a:noFill/>
          <a:ln cap="flat" cmpd="sng" w="19050">
            <a:solidFill>
              <a:schemeClr val="dk2"/>
            </a:solidFill>
            <a:prstDash val="solid"/>
            <a:miter lim="800000"/>
            <a:headEnd len="sm" w="sm" type="none"/>
            <a:tailEnd len="sm" w="sm" type="none"/>
          </a:ln>
        </p:spPr>
      </p:cxnSp>
      <p:cxnSp>
        <p:nvCxnSpPr>
          <p:cNvPr id="370" name="Google Shape;370;p35"/>
          <p:cNvCxnSpPr/>
          <p:nvPr/>
        </p:nvCxnSpPr>
        <p:spPr>
          <a:xfrm>
            <a:off x="1068863" y="3226963"/>
            <a:ext cx="630900" cy="0"/>
          </a:xfrm>
          <a:prstGeom prst="straightConnector1">
            <a:avLst/>
          </a:prstGeom>
          <a:noFill/>
          <a:ln cap="flat" cmpd="sng" w="19050">
            <a:solidFill>
              <a:schemeClr val="lt2"/>
            </a:solidFill>
            <a:prstDash val="solid"/>
            <a:miter lim="800000"/>
            <a:headEnd len="sm" w="sm" type="none"/>
            <a:tailEnd len="sm" w="sm" type="none"/>
          </a:ln>
        </p:spPr>
      </p:cxnSp>
      <p:cxnSp>
        <p:nvCxnSpPr>
          <p:cNvPr id="371" name="Google Shape;371;p35"/>
          <p:cNvCxnSpPr/>
          <p:nvPr/>
        </p:nvCxnSpPr>
        <p:spPr>
          <a:xfrm>
            <a:off x="6412241" y="3226963"/>
            <a:ext cx="630900" cy="0"/>
          </a:xfrm>
          <a:prstGeom prst="straightConnector1">
            <a:avLst/>
          </a:prstGeom>
          <a:noFill/>
          <a:ln cap="flat" cmpd="sng" w="19050">
            <a:solidFill>
              <a:schemeClr val="accent1"/>
            </a:solidFill>
            <a:prstDash val="solid"/>
            <a:miter lim="800000"/>
            <a:headEnd len="sm" w="sm" type="none"/>
            <a:tailEnd len="sm" w="sm" type="none"/>
          </a:ln>
        </p:spPr>
      </p:cxn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wo Content">
  <p:cSld name="2_Two Content">
    <p:bg>
      <p:bgPr>
        <a:blipFill>
          <a:blip r:embed="rId2">
            <a:alphaModFix/>
          </a:blip>
          <a:stretch>
            <a:fillRect/>
          </a:stretch>
        </a:blipFill>
      </p:bgPr>
    </p:bg>
    <p:spTree>
      <p:nvGrpSpPr>
        <p:cNvPr id="372" name="Shape 372"/>
        <p:cNvGrpSpPr/>
        <p:nvPr/>
      </p:nvGrpSpPr>
      <p:grpSpPr>
        <a:xfrm>
          <a:off x="0" y="0"/>
          <a:ext cx="0" cy="0"/>
          <a:chOff x="0" y="0"/>
          <a:chExt cx="0" cy="0"/>
        </a:xfrm>
      </p:grpSpPr>
      <p:sp>
        <p:nvSpPr>
          <p:cNvPr id="373" name="Google Shape;373;p36"/>
          <p:cNvSpPr/>
          <p:nvPr/>
        </p:nvSpPr>
        <p:spPr>
          <a:xfrm>
            <a:off x="120000" y="117000"/>
            <a:ext cx="11952000" cy="6624000"/>
          </a:xfrm>
          <a:prstGeom prst="rect">
            <a:avLst/>
          </a:prstGeom>
          <a:gradFill>
            <a:gsLst>
              <a:gs pos="0">
                <a:srgbClr val="BE005A">
                  <a:alpha val="84705"/>
                </a:srgbClr>
              </a:gs>
              <a:gs pos="100000">
                <a:srgbClr val="3B2CAC">
                  <a:alpha val="84705"/>
                </a:srgbClr>
              </a:gs>
            </a:gsLst>
            <a:lin ang="0" scaled="0"/>
          </a:gradFill>
          <a:ln cap="flat" cmpd="sng" w="2730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374" name="Google Shape;374;p36"/>
          <p:cNvSpPr txBox="1"/>
          <p:nvPr>
            <p:ph type="title"/>
          </p:nvPr>
        </p:nvSpPr>
        <p:spPr>
          <a:xfrm>
            <a:off x="928800" y="72419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lt1"/>
              </a:buClr>
              <a:buSzPts val="4000"/>
              <a:buFont typeface="Avenir"/>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75" name="Google Shape;375;p36"/>
          <p:cNvSpPr txBox="1"/>
          <p:nvPr>
            <p:ph idx="1" type="body"/>
          </p:nvPr>
        </p:nvSpPr>
        <p:spPr>
          <a:xfrm>
            <a:off x="928800" y="2272009"/>
            <a:ext cx="51579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2"/>
              </a:buClr>
              <a:buSzPts val="2500"/>
              <a:buNone/>
              <a:defRPr b="1" i="0" sz="2500">
                <a:solidFill>
                  <a:schemeClr val="dk2"/>
                </a:solidFill>
                <a:latin typeface="Arial"/>
                <a:ea typeface="Arial"/>
                <a:cs typeface="Arial"/>
                <a:sym typeface="Arial"/>
              </a:defRPr>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376" name="Google Shape;376;p36"/>
          <p:cNvSpPr txBox="1"/>
          <p:nvPr>
            <p:ph idx="2" type="body"/>
          </p:nvPr>
        </p:nvSpPr>
        <p:spPr>
          <a:xfrm>
            <a:off x="6284744" y="2272009"/>
            <a:ext cx="51831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2"/>
              </a:buClr>
              <a:buSzPts val="2500"/>
              <a:buNone/>
              <a:defRPr b="1" i="0" sz="2500">
                <a:solidFill>
                  <a:schemeClr val="dk2"/>
                </a:solidFill>
                <a:latin typeface="Arial"/>
                <a:ea typeface="Arial"/>
                <a:cs typeface="Arial"/>
                <a:sym typeface="Arial"/>
              </a:defRPr>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377" name="Google Shape;377;p36"/>
          <p:cNvSpPr txBox="1"/>
          <p:nvPr>
            <p:ph idx="10" type="dt"/>
          </p:nvPr>
        </p:nvSpPr>
        <p:spPr>
          <a:xfrm>
            <a:off x="4724400" y="6187538"/>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78" name="Google Shape;378;p36"/>
          <p:cNvSpPr txBox="1"/>
          <p:nvPr>
            <p:ph idx="11" type="ftr"/>
          </p:nvPr>
        </p:nvSpPr>
        <p:spPr>
          <a:xfrm>
            <a:off x="614873" y="6187538"/>
            <a:ext cx="32568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79" name="Google Shape;379;p36"/>
          <p:cNvSpPr txBox="1"/>
          <p:nvPr>
            <p:ph idx="12" type="sldNum"/>
          </p:nvPr>
        </p:nvSpPr>
        <p:spPr>
          <a:xfrm>
            <a:off x="8849751" y="6187538"/>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380" name="Google Shape;380;p36"/>
          <p:cNvSpPr/>
          <p:nvPr/>
        </p:nvSpPr>
        <p:spPr>
          <a:xfrm>
            <a:off x="687288" y="255684"/>
            <a:ext cx="72000" cy="1573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cxnSp>
        <p:nvCxnSpPr>
          <p:cNvPr id="381" name="Google Shape;381;p36"/>
          <p:cNvCxnSpPr/>
          <p:nvPr/>
        </p:nvCxnSpPr>
        <p:spPr>
          <a:xfrm>
            <a:off x="1068863" y="3226963"/>
            <a:ext cx="630900" cy="0"/>
          </a:xfrm>
          <a:prstGeom prst="straightConnector1">
            <a:avLst/>
          </a:prstGeom>
          <a:noFill/>
          <a:ln cap="flat" cmpd="sng" w="19050">
            <a:solidFill>
              <a:schemeClr val="dk2"/>
            </a:solidFill>
            <a:prstDash val="solid"/>
            <a:miter lim="800000"/>
            <a:headEnd len="sm" w="sm" type="none"/>
            <a:tailEnd len="sm" w="sm" type="none"/>
          </a:ln>
        </p:spPr>
      </p:cxnSp>
      <p:cxnSp>
        <p:nvCxnSpPr>
          <p:cNvPr id="382" name="Google Shape;382;p36"/>
          <p:cNvCxnSpPr/>
          <p:nvPr/>
        </p:nvCxnSpPr>
        <p:spPr>
          <a:xfrm>
            <a:off x="6412241" y="3226963"/>
            <a:ext cx="630900" cy="0"/>
          </a:xfrm>
          <a:prstGeom prst="straightConnector1">
            <a:avLst/>
          </a:prstGeom>
          <a:noFill/>
          <a:ln cap="flat" cmpd="sng" w="19050">
            <a:solidFill>
              <a:schemeClr val="dk2"/>
            </a:solidFill>
            <a:prstDash val="solid"/>
            <a:miter lim="800000"/>
            <a:headEnd len="sm" w="sm" type="none"/>
            <a:tailEnd len="sm" w="sm" type="none"/>
          </a:ln>
        </p:spPr>
      </p:cxnSp>
      <p:cxnSp>
        <p:nvCxnSpPr>
          <p:cNvPr id="383" name="Google Shape;383;p36"/>
          <p:cNvCxnSpPr/>
          <p:nvPr/>
        </p:nvCxnSpPr>
        <p:spPr>
          <a:xfrm>
            <a:off x="10939723" y="800959"/>
            <a:ext cx="1001100" cy="0"/>
          </a:xfrm>
          <a:prstGeom prst="straightConnector1">
            <a:avLst/>
          </a:prstGeom>
          <a:noFill/>
          <a:ln cap="flat" cmpd="sng" w="9525">
            <a:solidFill>
              <a:schemeClr val="dk2"/>
            </a:solidFill>
            <a:prstDash val="solid"/>
            <a:miter lim="800000"/>
            <a:headEnd len="sm" w="sm" type="none"/>
            <a:tailEnd len="sm" w="sm" type="none"/>
          </a:ln>
        </p:spPr>
      </p:cxnSp>
      <p:sp>
        <p:nvSpPr>
          <p:cNvPr id="384" name="Google Shape;384;p36"/>
          <p:cNvSpPr txBox="1"/>
          <p:nvPr>
            <p:ph idx="3" type="body"/>
          </p:nvPr>
        </p:nvSpPr>
        <p:spPr>
          <a:xfrm>
            <a:off x="10832539" y="837333"/>
            <a:ext cx="610800" cy="3288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2"/>
              </a:buClr>
              <a:buSzPts val="1200"/>
              <a:buNone/>
              <a:defRPr i="1" sz="1200">
                <a:solidFill>
                  <a:schemeClr val="dk2"/>
                </a:solidFill>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cxnSp>
        <p:nvCxnSpPr>
          <p:cNvPr id="385" name="Google Shape;385;p36"/>
          <p:cNvCxnSpPr/>
          <p:nvPr/>
        </p:nvCxnSpPr>
        <p:spPr>
          <a:xfrm rot="10800000">
            <a:off x="11663289" y="6300243"/>
            <a:ext cx="0" cy="310200"/>
          </a:xfrm>
          <a:prstGeom prst="straightConnector1">
            <a:avLst/>
          </a:prstGeom>
          <a:noFill/>
          <a:ln cap="flat" cmpd="sng" w="19050">
            <a:solidFill>
              <a:schemeClr val="dk2"/>
            </a:solidFill>
            <a:prstDash val="solid"/>
            <a:miter lim="800000"/>
            <a:headEnd len="sm" w="sm" type="none"/>
            <a:tailEnd len="sm" w="sm" type="none"/>
          </a:ln>
        </p:spPr>
      </p:cxnSp>
      <p:cxnSp>
        <p:nvCxnSpPr>
          <p:cNvPr id="386" name="Google Shape;386;p36"/>
          <p:cNvCxnSpPr/>
          <p:nvPr/>
        </p:nvCxnSpPr>
        <p:spPr>
          <a:xfrm>
            <a:off x="256374" y="6168360"/>
            <a:ext cx="1508400" cy="0"/>
          </a:xfrm>
          <a:prstGeom prst="straightConnector1">
            <a:avLst/>
          </a:prstGeom>
          <a:noFill/>
          <a:ln cap="flat" cmpd="sng" w="19050">
            <a:solidFill>
              <a:schemeClr val="dk2"/>
            </a:solidFill>
            <a:prstDash val="solid"/>
            <a:miter lim="800000"/>
            <a:headEnd len="sm" w="sm" type="none"/>
            <a:tailEnd len="sm" w="sm" type="none"/>
          </a:ln>
        </p:spPr>
      </p:cxnSp>
      <p:sp>
        <p:nvSpPr>
          <p:cNvPr id="387" name="Google Shape;387;p36"/>
          <p:cNvSpPr txBox="1"/>
          <p:nvPr>
            <p:ph idx="4" type="body"/>
          </p:nvPr>
        </p:nvSpPr>
        <p:spPr>
          <a:xfrm>
            <a:off x="928800" y="3386142"/>
            <a:ext cx="5157900" cy="2773200"/>
          </a:xfrm>
          <a:prstGeom prst="rect">
            <a:avLst/>
          </a:prstGeom>
          <a:noFill/>
          <a:ln>
            <a:noFill/>
          </a:ln>
        </p:spPr>
        <p:txBody>
          <a:bodyPr anchorCtr="0" anchor="t" bIns="45700" lIns="91425" spcFirstLastPara="1" rIns="91425" wrap="square" tIns="45700">
            <a:normAutofit/>
          </a:bodyPr>
          <a:lstStyle>
            <a:lvl1pPr indent="-330200" lvl="0" marL="457200" rtl="0" algn="l">
              <a:lnSpc>
                <a:spcPct val="100000"/>
              </a:lnSpc>
              <a:spcBef>
                <a:spcPts val="600"/>
              </a:spcBef>
              <a:spcAft>
                <a:spcPts val="0"/>
              </a:spcAft>
              <a:buClr>
                <a:schemeClr val="dk2"/>
              </a:buClr>
              <a:buSzPts val="1600"/>
              <a:buFont typeface="Arial"/>
              <a:buChar char="•"/>
              <a:defRPr i="0" sz="1600">
                <a:solidFill>
                  <a:schemeClr val="lt1"/>
                </a:solidFill>
                <a:latin typeface="Arial"/>
                <a:ea typeface="Arial"/>
                <a:cs typeface="Arial"/>
                <a:sym typeface="Arial"/>
              </a:defRPr>
            </a:lvl1pPr>
            <a:lvl2pPr indent="-228600" lvl="1" marL="914400" rtl="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2pPr>
            <a:lvl3pPr indent="-228600" lvl="2" marL="1371600" rtl="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3pPr>
            <a:lvl4pPr indent="-228600" lvl="3" marL="1828800" rtl="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4pPr>
            <a:lvl5pPr indent="-228600" lvl="4" marL="2286000" rtl="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88" name="Google Shape;388;p36"/>
          <p:cNvSpPr txBox="1"/>
          <p:nvPr>
            <p:ph idx="5" type="body"/>
          </p:nvPr>
        </p:nvSpPr>
        <p:spPr>
          <a:xfrm>
            <a:off x="6310145" y="3386142"/>
            <a:ext cx="5157900" cy="2773200"/>
          </a:xfrm>
          <a:prstGeom prst="rect">
            <a:avLst/>
          </a:prstGeom>
          <a:noFill/>
          <a:ln>
            <a:noFill/>
          </a:ln>
        </p:spPr>
        <p:txBody>
          <a:bodyPr anchorCtr="0" anchor="t" bIns="45700" lIns="91425" spcFirstLastPara="1" rIns="91425" wrap="square" tIns="45700">
            <a:normAutofit/>
          </a:bodyPr>
          <a:lstStyle>
            <a:lvl1pPr indent="-330200" lvl="0" marL="457200" rtl="0" algn="l">
              <a:lnSpc>
                <a:spcPct val="100000"/>
              </a:lnSpc>
              <a:spcBef>
                <a:spcPts val="600"/>
              </a:spcBef>
              <a:spcAft>
                <a:spcPts val="0"/>
              </a:spcAft>
              <a:buClr>
                <a:schemeClr val="dk2"/>
              </a:buClr>
              <a:buSzPts val="1600"/>
              <a:buFont typeface="Arial"/>
              <a:buChar char="•"/>
              <a:defRPr i="0" sz="1600">
                <a:solidFill>
                  <a:schemeClr val="lt1"/>
                </a:solidFill>
                <a:latin typeface="Arial"/>
                <a:ea typeface="Arial"/>
                <a:cs typeface="Arial"/>
                <a:sym typeface="Arial"/>
              </a:defRPr>
            </a:lvl1pPr>
            <a:lvl2pPr indent="-228600" lvl="1" marL="914400" rtl="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2pPr>
            <a:lvl3pPr indent="-228600" lvl="2" marL="1371600" rtl="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3pPr>
            <a:lvl4pPr indent="-228600" lvl="3" marL="1828800" rtl="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4pPr>
            <a:lvl5pPr indent="-228600" lvl="4" marL="2286000" rtl="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wo Content">
  <p:cSld name="3_Two Content">
    <p:bg>
      <p:bgPr>
        <a:blipFill>
          <a:blip r:embed="rId2">
            <a:alphaModFix/>
          </a:blip>
          <a:stretch>
            <a:fillRect/>
          </a:stretch>
        </a:blipFill>
      </p:bgPr>
    </p:bg>
    <p:spTree>
      <p:nvGrpSpPr>
        <p:cNvPr id="389" name="Shape 389"/>
        <p:cNvGrpSpPr/>
        <p:nvPr/>
      </p:nvGrpSpPr>
      <p:grpSpPr>
        <a:xfrm>
          <a:off x="0" y="0"/>
          <a:ext cx="0" cy="0"/>
          <a:chOff x="0" y="0"/>
          <a:chExt cx="0" cy="0"/>
        </a:xfrm>
      </p:grpSpPr>
      <p:sp>
        <p:nvSpPr>
          <p:cNvPr id="390" name="Google Shape;390;p37"/>
          <p:cNvSpPr/>
          <p:nvPr/>
        </p:nvSpPr>
        <p:spPr>
          <a:xfrm>
            <a:off x="0" y="0"/>
            <a:ext cx="12192000" cy="6858000"/>
          </a:xfrm>
          <a:prstGeom prst="rect">
            <a:avLst/>
          </a:prstGeom>
          <a:gradFill>
            <a:gsLst>
              <a:gs pos="0">
                <a:srgbClr val="BE005A">
                  <a:alpha val="84705"/>
                </a:srgbClr>
              </a:gs>
              <a:gs pos="100000">
                <a:srgbClr val="3B2CAC">
                  <a:alpha val="84705"/>
                </a:srgbClr>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391" name="Google Shape;391;p37"/>
          <p:cNvSpPr txBox="1"/>
          <p:nvPr>
            <p:ph idx="1" type="body"/>
          </p:nvPr>
        </p:nvSpPr>
        <p:spPr>
          <a:xfrm>
            <a:off x="1555328" y="2272009"/>
            <a:ext cx="47595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2"/>
              </a:buClr>
              <a:buSzPts val="2500"/>
              <a:buNone/>
              <a:defRPr b="1" i="0" sz="2500">
                <a:solidFill>
                  <a:schemeClr val="dk2"/>
                </a:solidFill>
                <a:latin typeface="Arial"/>
                <a:ea typeface="Arial"/>
                <a:cs typeface="Arial"/>
                <a:sym typeface="Arial"/>
              </a:defRPr>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392" name="Google Shape;392;p37"/>
          <p:cNvSpPr txBox="1"/>
          <p:nvPr>
            <p:ph type="title"/>
          </p:nvPr>
        </p:nvSpPr>
        <p:spPr>
          <a:xfrm>
            <a:off x="1527519" y="630859"/>
            <a:ext cx="4143600" cy="1536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lt1"/>
              </a:buClr>
              <a:buSzPts val="4000"/>
              <a:buFont typeface="Avenir"/>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93" name="Google Shape;393;p37"/>
          <p:cNvSpPr txBox="1"/>
          <p:nvPr>
            <p:ph idx="10" type="dt"/>
          </p:nvPr>
        </p:nvSpPr>
        <p:spPr>
          <a:xfrm>
            <a:off x="4724400" y="6187538"/>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94" name="Google Shape;394;p37"/>
          <p:cNvSpPr txBox="1"/>
          <p:nvPr>
            <p:ph idx="11" type="ftr"/>
          </p:nvPr>
        </p:nvSpPr>
        <p:spPr>
          <a:xfrm>
            <a:off x="614873" y="6187538"/>
            <a:ext cx="32568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95" name="Google Shape;395;p37"/>
          <p:cNvSpPr txBox="1"/>
          <p:nvPr>
            <p:ph idx="12" type="sldNum"/>
          </p:nvPr>
        </p:nvSpPr>
        <p:spPr>
          <a:xfrm>
            <a:off x="8849751" y="6187538"/>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396" name="Google Shape;396;p37"/>
          <p:cNvSpPr/>
          <p:nvPr/>
        </p:nvSpPr>
        <p:spPr>
          <a:xfrm>
            <a:off x="1285167" y="871728"/>
            <a:ext cx="72000" cy="936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cxnSp>
        <p:nvCxnSpPr>
          <p:cNvPr id="397" name="Google Shape;397;p37"/>
          <p:cNvCxnSpPr/>
          <p:nvPr/>
        </p:nvCxnSpPr>
        <p:spPr>
          <a:xfrm>
            <a:off x="11190767" y="800959"/>
            <a:ext cx="1001100" cy="0"/>
          </a:xfrm>
          <a:prstGeom prst="straightConnector1">
            <a:avLst/>
          </a:prstGeom>
          <a:noFill/>
          <a:ln cap="flat" cmpd="sng" w="9525">
            <a:solidFill>
              <a:schemeClr val="dk2"/>
            </a:solidFill>
            <a:prstDash val="solid"/>
            <a:miter lim="800000"/>
            <a:headEnd len="sm" w="sm" type="none"/>
            <a:tailEnd len="sm" w="sm" type="none"/>
          </a:ln>
        </p:spPr>
      </p:cxnSp>
      <p:sp>
        <p:nvSpPr>
          <p:cNvPr id="398" name="Google Shape;398;p37"/>
          <p:cNvSpPr txBox="1"/>
          <p:nvPr>
            <p:ph idx="2" type="body"/>
          </p:nvPr>
        </p:nvSpPr>
        <p:spPr>
          <a:xfrm>
            <a:off x="11083583" y="837333"/>
            <a:ext cx="610800" cy="3288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2"/>
              </a:buClr>
              <a:buSzPts val="1200"/>
              <a:buNone/>
              <a:defRPr i="1" sz="1200">
                <a:solidFill>
                  <a:schemeClr val="dk2"/>
                </a:solidFill>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cxnSp>
        <p:nvCxnSpPr>
          <p:cNvPr id="399" name="Google Shape;399;p37"/>
          <p:cNvCxnSpPr/>
          <p:nvPr/>
        </p:nvCxnSpPr>
        <p:spPr>
          <a:xfrm>
            <a:off x="0" y="6168360"/>
            <a:ext cx="1764900" cy="0"/>
          </a:xfrm>
          <a:prstGeom prst="straightConnector1">
            <a:avLst/>
          </a:prstGeom>
          <a:noFill/>
          <a:ln cap="flat" cmpd="sng" w="19050">
            <a:solidFill>
              <a:schemeClr val="dk2"/>
            </a:solidFill>
            <a:prstDash val="solid"/>
            <a:miter lim="800000"/>
            <a:headEnd len="sm" w="sm" type="none"/>
            <a:tailEnd len="sm" w="sm" type="none"/>
          </a:ln>
        </p:spPr>
      </p:cxnSp>
      <p:cxnSp>
        <p:nvCxnSpPr>
          <p:cNvPr id="400" name="Google Shape;400;p37"/>
          <p:cNvCxnSpPr/>
          <p:nvPr/>
        </p:nvCxnSpPr>
        <p:spPr>
          <a:xfrm rot="-5400000">
            <a:off x="11384439" y="6579150"/>
            <a:ext cx="557700" cy="0"/>
          </a:xfrm>
          <a:prstGeom prst="straightConnector1">
            <a:avLst/>
          </a:prstGeom>
          <a:noFill/>
          <a:ln cap="flat" cmpd="sng" w="19050">
            <a:solidFill>
              <a:schemeClr val="dk2"/>
            </a:solidFill>
            <a:prstDash val="solid"/>
            <a:miter lim="800000"/>
            <a:headEnd len="sm" w="sm" type="none"/>
            <a:tailEnd len="sm" w="sm" type="none"/>
          </a:ln>
        </p:spPr>
      </p:cxnSp>
      <p:sp>
        <p:nvSpPr>
          <p:cNvPr id="401" name="Google Shape;401;p37"/>
          <p:cNvSpPr txBox="1"/>
          <p:nvPr>
            <p:ph idx="3" type="body"/>
          </p:nvPr>
        </p:nvSpPr>
        <p:spPr>
          <a:xfrm>
            <a:off x="6911272" y="2272009"/>
            <a:ext cx="47832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2"/>
              </a:buClr>
              <a:buSzPts val="2500"/>
              <a:buNone/>
              <a:defRPr b="1" i="0" sz="2500">
                <a:solidFill>
                  <a:schemeClr val="dk2"/>
                </a:solidFill>
                <a:latin typeface="Arial"/>
                <a:ea typeface="Arial"/>
                <a:cs typeface="Arial"/>
                <a:sym typeface="Arial"/>
              </a:defRPr>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cxnSp>
        <p:nvCxnSpPr>
          <p:cNvPr id="402" name="Google Shape;402;p37"/>
          <p:cNvCxnSpPr/>
          <p:nvPr/>
        </p:nvCxnSpPr>
        <p:spPr>
          <a:xfrm>
            <a:off x="1695391" y="3226963"/>
            <a:ext cx="630900" cy="0"/>
          </a:xfrm>
          <a:prstGeom prst="straightConnector1">
            <a:avLst/>
          </a:prstGeom>
          <a:noFill/>
          <a:ln cap="flat" cmpd="sng" w="19050">
            <a:solidFill>
              <a:schemeClr val="dk2"/>
            </a:solidFill>
            <a:prstDash val="solid"/>
            <a:miter lim="800000"/>
            <a:headEnd len="sm" w="sm" type="none"/>
            <a:tailEnd len="sm" w="sm" type="none"/>
          </a:ln>
        </p:spPr>
      </p:cxnSp>
      <p:cxnSp>
        <p:nvCxnSpPr>
          <p:cNvPr id="403" name="Google Shape;403;p37"/>
          <p:cNvCxnSpPr/>
          <p:nvPr/>
        </p:nvCxnSpPr>
        <p:spPr>
          <a:xfrm>
            <a:off x="7038769" y="3226963"/>
            <a:ext cx="630900" cy="0"/>
          </a:xfrm>
          <a:prstGeom prst="straightConnector1">
            <a:avLst/>
          </a:prstGeom>
          <a:noFill/>
          <a:ln cap="flat" cmpd="sng" w="19050">
            <a:solidFill>
              <a:schemeClr val="dk2"/>
            </a:solidFill>
            <a:prstDash val="solid"/>
            <a:miter lim="800000"/>
            <a:headEnd len="sm" w="sm" type="none"/>
            <a:tailEnd len="sm" w="sm" type="none"/>
          </a:ln>
        </p:spPr>
      </p:cxnSp>
      <p:sp>
        <p:nvSpPr>
          <p:cNvPr id="404" name="Google Shape;404;p37"/>
          <p:cNvSpPr txBox="1"/>
          <p:nvPr>
            <p:ph idx="4" type="body"/>
          </p:nvPr>
        </p:nvSpPr>
        <p:spPr>
          <a:xfrm>
            <a:off x="1527519" y="3386142"/>
            <a:ext cx="4783200" cy="2773200"/>
          </a:xfrm>
          <a:prstGeom prst="rect">
            <a:avLst/>
          </a:prstGeom>
          <a:noFill/>
          <a:ln>
            <a:noFill/>
          </a:ln>
        </p:spPr>
        <p:txBody>
          <a:bodyPr anchorCtr="0" anchor="t" bIns="45700" lIns="91425" spcFirstLastPara="1" rIns="91425" wrap="square" tIns="45700">
            <a:normAutofit/>
          </a:bodyPr>
          <a:lstStyle>
            <a:lvl1pPr indent="-330200" lvl="0" marL="457200" rtl="0" algn="l">
              <a:lnSpc>
                <a:spcPct val="100000"/>
              </a:lnSpc>
              <a:spcBef>
                <a:spcPts val="600"/>
              </a:spcBef>
              <a:spcAft>
                <a:spcPts val="0"/>
              </a:spcAft>
              <a:buClr>
                <a:schemeClr val="dk2"/>
              </a:buClr>
              <a:buSzPts val="1600"/>
              <a:buFont typeface="Arial"/>
              <a:buChar char="•"/>
              <a:defRPr i="0" sz="1600">
                <a:solidFill>
                  <a:schemeClr val="lt1"/>
                </a:solidFill>
                <a:latin typeface="Arial"/>
                <a:ea typeface="Arial"/>
                <a:cs typeface="Arial"/>
                <a:sym typeface="Arial"/>
              </a:defRPr>
            </a:lvl1pPr>
            <a:lvl2pPr indent="-228600" lvl="1" marL="914400" rtl="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2pPr>
            <a:lvl3pPr indent="-228600" lvl="2" marL="1371600" rtl="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3pPr>
            <a:lvl4pPr indent="-228600" lvl="3" marL="1828800" rtl="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4pPr>
            <a:lvl5pPr indent="-228600" lvl="4" marL="2286000" rtl="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405" name="Google Shape;405;p37"/>
          <p:cNvSpPr txBox="1"/>
          <p:nvPr>
            <p:ph idx="5" type="body"/>
          </p:nvPr>
        </p:nvSpPr>
        <p:spPr>
          <a:xfrm>
            <a:off x="6911271" y="3386142"/>
            <a:ext cx="4783200" cy="2773200"/>
          </a:xfrm>
          <a:prstGeom prst="rect">
            <a:avLst/>
          </a:prstGeom>
          <a:noFill/>
          <a:ln>
            <a:noFill/>
          </a:ln>
        </p:spPr>
        <p:txBody>
          <a:bodyPr anchorCtr="0" anchor="t" bIns="45700" lIns="91425" spcFirstLastPara="1" rIns="91425" wrap="square" tIns="45700">
            <a:normAutofit/>
          </a:bodyPr>
          <a:lstStyle>
            <a:lvl1pPr indent="-330200" lvl="0" marL="457200" rtl="0" algn="l">
              <a:lnSpc>
                <a:spcPct val="100000"/>
              </a:lnSpc>
              <a:spcBef>
                <a:spcPts val="600"/>
              </a:spcBef>
              <a:spcAft>
                <a:spcPts val="0"/>
              </a:spcAft>
              <a:buClr>
                <a:schemeClr val="dk2"/>
              </a:buClr>
              <a:buSzPts val="1600"/>
              <a:buFont typeface="Arial"/>
              <a:buChar char="•"/>
              <a:defRPr i="0" sz="1600">
                <a:solidFill>
                  <a:schemeClr val="lt1"/>
                </a:solidFill>
                <a:latin typeface="Arial"/>
                <a:ea typeface="Arial"/>
                <a:cs typeface="Arial"/>
                <a:sym typeface="Arial"/>
              </a:defRPr>
            </a:lvl1pPr>
            <a:lvl2pPr indent="-228600" lvl="1" marL="914400" rtl="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2pPr>
            <a:lvl3pPr indent="-228600" lvl="2" marL="1371600" rtl="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3pPr>
            <a:lvl4pPr indent="-228600" lvl="3" marL="1828800" rtl="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4pPr>
            <a:lvl5pPr indent="-228600" lvl="4" marL="2286000" rtl="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wo Content">
  <p:cSld name="4_Two Content">
    <p:bg>
      <p:bgPr>
        <a:blipFill>
          <a:blip r:embed="rId2">
            <a:alphaModFix/>
          </a:blip>
          <a:stretch>
            <a:fillRect/>
          </a:stretch>
        </a:blipFill>
      </p:bgPr>
    </p:bg>
    <p:spTree>
      <p:nvGrpSpPr>
        <p:cNvPr id="406" name="Shape 406"/>
        <p:cNvGrpSpPr/>
        <p:nvPr/>
      </p:nvGrpSpPr>
      <p:grpSpPr>
        <a:xfrm>
          <a:off x="0" y="0"/>
          <a:ext cx="0" cy="0"/>
          <a:chOff x="0" y="0"/>
          <a:chExt cx="0" cy="0"/>
        </a:xfrm>
      </p:grpSpPr>
      <p:sp>
        <p:nvSpPr>
          <p:cNvPr id="407" name="Google Shape;407;p38"/>
          <p:cNvSpPr/>
          <p:nvPr/>
        </p:nvSpPr>
        <p:spPr>
          <a:xfrm>
            <a:off x="6096000" y="0"/>
            <a:ext cx="6096000" cy="6858000"/>
          </a:xfrm>
          <a:prstGeom prst="rect">
            <a:avLst/>
          </a:prstGeom>
          <a:gradFill>
            <a:gsLst>
              <a:gs pos="0">
                <a:srgbClr val="BE005A">
                  <a:alpha val="84705"/>
                </a:srgbClr>
              </a:gs>
              <a:gs pos="100000">
                <a:srgbClr val="3B2CAC">
                  <a:alpha val="84705"/>
                </a:srgbClr>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408" name="Google Shape;408;p38"/>
          <p:cNvSpPr txBox="1"/>
          <p:nvPr>
            <p:ph idx="1" type="body"/>
          </p:nvPr>
        </p:nvSpPr>
        <p:spPr>
          <a:xfrm>
            <a:off x="1555329" y="2272009"/>
            <a:ext cx="45408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lt2"/>
              </a:buClr>
              <a:buSzPts val="2500"/>
              <a:buNone/>
              <a:defRPr b="1" i="0" sz="2500">
                <a:solidFill>
                  <a:schemeClr val="lt2"/>
                </a:solidFill>
                <a:latin typeface="Arial"/>
                <a:ea typeface="Arial"/>
                <a:cs typeface="Arial"/>
                <a:sym typeface="Arial"/>
              </a:defRPr>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409" name="Google Shape;409;p38"/>
          <p:cNvSpPr txBox="1"/>
          <p:nvPr>
            <p:ph type="title"/>
          </p:nvPr>
        </p:nvSpPr>
        <p:spPr>
          <a:xfrm>
            <a:off x="1527519" y="630859"/>
            <a:ext cx="4143600" cy="1536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lt2"/>
              </a:buClr>
              <a:buSzPts val="4000"/>
              <a:buFont typeface="Avenir"/>
              <a:buNone/>
              <a:defRPr>
                <a:solidFill>
                  <a:schemeClr val="lt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10" name="Google Shape;410;p38"/>
          <p:cNvSpPr txBox="1"/>
          <p:nvPr>
            <p:ph idx="10" type="dt"/>
          </p:nvPr>
        </p:nvSpPr>
        <p:spPr>
          <a:xfrm>
            <a:off x="4724400" y="6187538"/>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11" name="Google Shape;411;p38"/>
          <p:cNvSpPr txBox="1"/>
          <p:nvPr>
            <p:ph idx="11" type="ftr"/>
          </p:nvPr>
        </p:nvSpPr>
        <p:spPr>
          <a:xfrm>
            <a:off x="614873" y="6187538"/>
            <a:ext cx="32568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chemeClr val="accent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12" name="Google Shape;412;p38"/>
          <p:cNvSpPr txBox="1"/>
          <p:nvPr>
            <p:ph idx="12" type="sldNum"/>
          </p:nvPr>
        </p:nvSpPr>
        <p:spPr>
          <a:xfrm>
            <a:off x="8849751" y="6187538"/>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413" name="Google Shape;413;p38"/>
          <p:cNvSpPr/>
          <p:nvPr/>
        </p:nvSpPr>
        <p:spPr>
          <a:xfrm>
            <a:off x="1285167" y="871728"/>
            <a:ext cx="72000" cy="936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cxnSp>
        <p:nvCxnSpPr>
          <p:cNvPr id="414" name="Google Shape;414;p38"/>
          <p:cNvCxnSpPr/>
          <p:nvPr/>
        </p:nvCxnSpPr>
        <p:spPr>
          <a:xfrm>
            <a:off x="11190767" y="800959"/>
            <a:ext cx="1001100" cy="0"/>
          </a:xfrm>
          <a:prstGeom prst="straightConnector1">
            <a:avLst/>
          </a:prstGeom>
          <a:noFill/>
          <a:ln cap="flat" cmpd="sng" w="9525">
            <a:solidFill>
              <a:schemeClr val="dk2"/>
            </a:solidFill>
            <a:prstDash val="solid"/>
            <a:miter lim="800000"/>
            <a:headEnd len="sm" w="sm" type="none"/>
            <a:tailEnd len="sm" w="sm" type="none"/>
          </a:ln>
        </p:spPr>
      </p:cxnSp>
      <p:sp>
        <p:nvSpPr>
          <p:cNvPr id="415" name="Google Shape;415;p38"/>
          <p:cNvSpPr txBox="1"/>
          <p:nvPr>
            <p:ph idx="2" type="body"/>
          </p:nvPr>
        </p:nvSpPr>
        <p:spPr>
          <a:xfrm>
            <a:off x="11083583" y="837333"/>
            <a:ext cx="610800" cy="3288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2"/>
              </a:buClr>
              <a:buSzPts val="1200"/>
              <a:buNone/>
              <a:defRPr i="1" sz="1200">
                <a:solidFill>
                  <a:schemeClr val="dk2"/>
                </a:solidFill>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cxnSp>
        <p:nvCxnSpPr>
          <p:cNvPr id="416" name="Google Shape;416;p38"/>
          <p:cNvCxnSpPr/>
          <p:nvPr/>
        </p:nvCxnSpPr>
        <p:spPr>
          <a:xfrm>
            <a:off x="0" y="6168360"/>
            <a:ext cx="1764900" cy="0"/>
          </a:xfrm>
          <a:prstGeom prst="straightConnector1">
            <a:avLst/>
          </a:prstGeom>
          <a:noFill/>
          <a:ln cap="flat" cmpd="sng" w="19050">
            <a:solidFill>
              <a:schemeClr val="accent1"/>
            </a:solidFill>
            <a:prstDash val="solid"/>
            <a:miter lim="800000"/>
            <a:headEnd len="sm" w="sm" type="none"/>
            <a:tailEnd len="sm" w="sm" type="none"/>
          </a:ln>
        </p:spPr>
      </p:cxnSp>
      <p:cxnSp>
        <p:nvCxnSpPr>
          <p:cNvPr id="417" name="Google Shape;417;p38"/>
          <p:cNvCxnSpPr/>
          <p:nvPr/>
        </p:nvCxnSpPr>
        <p:spPr>
          <a:xfrm rot="-5400000">
            <a:off x="11384439" y="6579150"/>
            <a:ext cx="557700" cy="0"/>
          </a:xfrm>
          <a:prstGeom prst="straightConnector1">
            <a:avLst/>
          </a:prstGeom>
          <a:noFill/>
          <a:ln cap="flat" cmpd="sng" w="19050">
            <a:solidFill>
              <a:schemeClr val="dk2"/>
            </a:solidFill>
            <a:prstDash val="solid"/>
            <a:miter lim="800000"/>
            <a:headEnd len="sm" w="sm" type="none"/>
            <a:tailEnd len="sm" w="sm" type="none"/>
          </a:ln>
        </p:spPr>
      </p:cxnSp>
      <p:sp>
        <p:nvSpPr>
          <p:cNvPr id="418" name="Google Shape;418;p38"/>
          <p:cNvSpPr txBox="1"/>
          <p:nvPr>
            <p:ph idx="3" type="body"/>
          </p:nvPr>
        </p:nvSpPr>
        <p:spPr>
          <a:xfrm>
            <a:off x="6911272" y="2272009"/>
            <a:ext cx="47832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2"/>
              </a:buClr>
              <a:buSzPts val="2500"/>
              <a:buNone/>
              <a:defRPr b="1" i="0" sz="2500">
                <a:solidFill>
                  <a:schemeClr val="dk2"/>
                </a:solidFill>
                <a:latin typeface="Arial"/>
                <a:ea typeface="Arial"/>
                <a:cs typeface="Arial"/>
                <a:sym typeface="Arial"/>
              </a:defRPr>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cxnSp>
        <p:nvCxnSpPr>
          <p:cNvPr id="419" name="Google Shape;419;p38"/>
          <p:cNvCxnSpPr/>
          <p:nvPr/>
        </p:nvCxnSpPr>
        <p:spPr>
          <a:xfrm>
            <a:off x="1695391" y="3226963"/>
            <a:ext cx="630900" cy="0"/>
          </a:xfrm>
          <a:prstGeom prst="straightConnector1">
            <a:avLst/>
          </a:prstGeom>
          <a:noFill/>
          <a:ln cap="flat" cmpd="sng" w="19050">
            <a:solidFill>
              <a:schemeClr val="lt2"/>
            </a:solidFill>
            <a:prstDash val="solid"/>
            <a:miter lim="800000"/>
            <a:headEnd len="sm" w="sm" type="none"/>
            <a:tailEnd len="sm" w="sm" type="none"/>
          </a:ln>
        </p:spPr>
      </p:cxnSp>
      <p:cxnSp>
        <p:nvCxnSpPr>
          <p:cNvPr id="420" name="Google Shape;420;p38"/>
          <p:cNvCxnSpPr/>
          <p:nvPr/>
        </p:nvCxnSpPr>
        <p:spPr>
          <a:xfrm>
            <a:off x="7038769" y="3226963"/>
            <a:ext cx="630900" cy="0"/>
          </a:xfrm>
          <a:prstGeom prst="straightConnector1">
            <a:avLst/>
          </a:prstGeom>
          <a:noFill/>
          <a:ln cap="flat" cmpd="sng" w="19050">
            <a:solidFill>
              <a:schemeClr val="dk2"/>
            </a:solidFill>
            <a:prstDash val="solid"/>
            <a:miter lim="800000"/>
            <a:headEnd len="sm" w="sm" type="none"/>
            <a:tailEnd len="sm" w="sm" type="none"/>
          </a:ln>
        </p:spPr>
      </p:cxnSp>
      <p:sp>
        <p:nvSpPr>
          <p:cNvPr id="421" name="Google Shape;421;p38"/>
          <p:cNvSpPr txBox="1"/>
          <p:nvPr>
            <p:ph idx="4" type="body"/>
          </p:nvPr>
        </p:nvSpPr>
        <p:spPr>
          <a:xfrm>
            <a:off x="1527519" y="3386142"/>
            <a:ext cx="4559100" cy="2773200"/>
          </a:xfrm>
          <a:prstGeom prst="rect">
            <a:avLst/>
          </a:prstGeom>
          <a:noFill/>
          <a:ln>
            <a:noFill/>
          </a:ln>
        </p:spPr>
        <p:txBody>
          <a:bodyPr anchorCtr="0" anchor="t" bIns="45700" lIns="91425" spcFirstLastPara="1" rIns="91425" wrap="square" tIns="45700">
            <a:normAutofit/>
          </a:bodyPr>
          <a:lstStyle>
            <a:lvl1pPr indent="-330200" lvl="0" marL="457200" rtl="0" algn="l">
              <a:lnSpc>
                <a:spcPct val="100000"/>
              </a:lnSpc>
              <a:spcBef>
                <a:spcPts val="600"/>
              </a:spcBef>
              <a:spcAft>
                <a:spcPts val="0"/>
              </a:spcAft>
              <a:buClr>
                <a:schemeClr val="lt2"/>
              </a:buClr>
              <a:buSzPts val="1600"/>
              <a:buFont typeface="Arial"/>
              <a:buChar char="•"/>
              <a:defRPr i="0" sz="1600">
                <a:solidFill>
                  <a:srgbClr val="3F3F3F"/>
                </a:solidFill>
                <a:latin typeface="Arial"/>
                <a:ea typeface="Arial"/>
                <a:cs typeface="Arial"/>
                <a:sym typeface="Arial"/>
              </a:defRPr>
            </a:lvl1pPr>
            <a:lvl2pPr indent="-228600" lvl="1" marL="914400" rtl="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2pPr>
            <a:lvl3pPr indent="-228600" lvl="2" marL="1371600" rtl="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3pPr>
            <a:lvl4pPr indent="-228600" lvl="3" marL="1828800" rtl="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4pPr>
            <a:lvl5pPr indent="-228600" lvl="4" marL="2286000" rtl="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422" name="Google Shape;422;p38"/>
          <p:cNvSpPr txBox="1"/>
          <p:nvPr>
            <p:ph idx="5" type="body"/>
          </p:nvPr>
        </p:nvSpPr>
        <p:spPr>
          <a:xfrm>
            <a:off x="6911271" y="3386142"/>
            <a:ext cx="4783200" cy="2773200"/>
          </a:xfrm>
          <a:prstGeom prst="rect">
            <a:avLst/>
          </a:prstGeom>
          <a:noFill/>
          <a:ln>
            <a:noFill/>
          </a:ln>
        </p:spPr>
        <p:txBody>
          <a:bodyPr anchorCtr="0" anchor="t" bIns="45700" lIns="91425" spcFirstLastPara="1" rIns="91425" wrap="square" tIns="45700">
            <a:normAutofit/>
          </a:bodyPr>
          <a:lstStyle>
            <a:lvl1pPr indent="-330200" lvl="0" marL="457200" rtl="0" algn="l">
              <a:lnSpc>
                <a:spcPct val="100000"/>
              </a:lnSpc>
              <a:spcBef>
                <a:spcPts val="600"/>
              </a:spcBef>
              <a:spcAft>
                <a:spcPts val="0"/>
              </a:spcAft>
              <a:buClr>
                <a:schemeClr val="dk2"/>
              </a:buClr>
              <a:buSzPts val="1600"/>
              <a:buFont typeface="Arial"/>
              <a:buChar char="•"/>
              <a:defRPr i="0" sz="1600">
                <a:solidFill>
                  <a:schemeClr val="lt1"/>
                </a:solidFill>
                <a:latin typeface="Arial"/>
                <a:ea typeface="Arial"/>
                <a:cs typeface="Arial"/>
                <a:sym typeface="Arial"/>
              </a:defRPr>
            </a:lvl1pPr>
            <a:lvl2pPr indent="-228600" lvl="1" marL="914400" rtl="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2pPr>
            <a:lvl3pPr indent="-228600" lvl="2" marL="1371600" rtl="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3pPr>
            <a:lvl4pPr indent="-228600" lvl="3" marL="1828800" rtl="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4pPr>
            <a:lvl5pPr indent="-228600" lvl="4" marL="2286000" rtl="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and Title">
  <p:cSld name="Picture and Title">
    <p:bg>
      <p:bgPr>
        <a:blipFill>
          <a:blip r:embed="rId2">
            <a:alphaModFix/>
          </a:blip>
          <a:stretch>
            <a:fillRect/>
          </a:stretch>
        </a:blipFill>
      </p:bgPr>
    </p:bg>
    <p:spTree>
      <p:nvGrpSpPr>
        <p:cNvPr id="423" name="Shape 423"/>
        <p:cNvGrpSpPr/>
        <p:nvPr/>
      </p:nvGrpSpPr>
      <p:grpSpPr>
        <a:xfrm>
          <a:off x="0" y="0"/>
          <a:ext cx="0" cy="0"/>
          <a:chOff x="0" y="0"/>
          <a:chExt cx="0" cy="0"/>
        </a:xfrm>
      </p:grpSpPr>
      <p:sp>
        <p:nvSpPr>
          <p:cNvPr id="424" name="Google Shape;424;p39"/>
          <p:cNvSpPr/>
          <p:nvPr/>
        </p:nvSpPr>
        <p:spPr>
          <a:xfrm>
            <a:off x="0" y="0"/>
            <a:ext cx="12192000" cy="6858000"/>
          </a:xfrm>
          <a:prstGeom prst="rect">
            <a:avLst/>
          </a:prstGeom>
          <a:gradFill>
            <a:gsLst>
              <a:gs pos="0">
                <a:srgbClr val="BE005A">
                  <a:alpha val="84705"/>
                </a:srgbClr>
              </a:gs>
              <a:gs pos="100000">
                <a:srgbClr val="3B2CAC">
                  <a:alpha val="84705"/>
                </a:srgbClr>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425" name="Google Shape;425;p39"/>
          <p:cNvSpPr txBox="1"/>
          <p:nvPr>
            <p:ph type="title"/>
          </p:nvPr>
        </p:nvSpPr>
        <p:spPr>
          <a:xfrm>
            <a:off x="928800" y="472822"/>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lt1"/>
              </a:buClr>
              <a:buSzPts val="4000"/>
              <a:buFont typeface="Avenir"/>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26" name="Google Shape;426;p39"/>
          <p:cNvSpPr txBox="1"/>
          <p:nvPr>
            <p:ph idx="10" type="dt"/>
          </p:nvPr>
        </p:nvSpPr>
        <p:spPr>
          <a:xfrm>
            <a:off x="4724400" y="6187538"/>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27" name="Google Shape;427;p39"/>
          <p:cNvSpPr txBox="1"/>
          <p:nvPr>
            <p:ph idx="11" type="ftr"/>
          </p:nvPr>
        </p:nvSpPr>
        <p:spPr>
          <a:xfrm>
            <a:off x="614873" y="6187538"/>
            <a:ext cx="32568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28" name="Google Shape;428;p39"/>
          <p:cNvSpPr txBox="1"/>
          <p:nvPr>
            <p:ph idx="12" type="sldNum"/>
          </p:nvPr>
        </p:nvSpPr>
        <p:spPr>
          <a:xfrm>
            <a:off x="8849751" y="6187538"/>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429" name="Google Shape;429;p39"/>
          <p:cNvSpPr/>
          <p:nvPr/>
        </p:nvSpPr>
        <p:spPr>
          <a:xfrm>
            <a:off x="687289" y="0"/>
            <a:ext cx="72000" cy="1289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cxnSp>
        <p:nvCxnSpPr>
          <p:cNvPr id="430" name="Google Shape;430;p39"/>
          <p:cNvCxnSpPr/>
          <p:nvPr/>
        </p:nvCxnSpPr>
        <p:spPr>
          <a:xfrm>
            <a:off x="11190767" y="800959"/>
            <a:ext cx="1001100" cy="0"/>
          </a:xfrm>
          <a:prstGeom prst="straightConnector1">
            <a:avLst/>
          </a:prstGeom>
          <a:noFill/>
          <a:ln cap="flat" cmpd="sng" w="9525">
            <a:solidFill>
              <a:schemeClr val="dk2"/>
            </a:solidFill>
            <a:prstDash val="solid"/>
            <a:miter lim="800000"/>
            <a:headEnd len="sm" w="sm" type="none"/>
            <a:tailEnd len="sm" w="sm" type="none"/>
          </a:ln>
        </p:spPr>
      </p:cxnSp>
      <p:sp>
        <p:nvSpPr>
          <p:cNvPr id="431" name="Google Shape;431;p39"/>
          <p:cNvSpPr txBox="1"/>
          <p:nvPr>
            <p:ph idx="1" type="body"/>
          </p:nvPr>
        </p:nvSpPr>
        <p:spPr>
          <a:xfrm>
            <a:off x="11083583" y="837333"/>
            <a:ext cx="610800" cy="3288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2"/>
              </a:buClr>
              <a:buSzPts val="1200"/>
              <a:buNone/>
              <a:defRPr i="1" sz="1200">
                <a:solidFill>
                  <a:schemeClr val="dk2"/>
                </a:solidFill>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cxnSp>
        <p:nvCxnSpPr>
          <p:cNvPr id="432" name="Google Shape;432;p39"/>
          <p:cNvCxnSpPr/>
          <p:nvPr/>
        </p:nvCxnSpPr>
        <p:spPr>
          <a:xfrm rot="-5400000">
            <a:off x="11384439" y="6579150"/>
            <a:ext cx="557700" cy="0"/>
          </a:xfrm>
          <a:prstGeom prst="straightConnector1">
            <a:avLst/>
          </a:prstGeom>
          <a:noFill/>
          <a:ln cap="flat" cmpd="sng" w="19050">
            <a:solidFill>
              <a:schemeClr val="dk2"/>
            </a:solidFill>
            <a:prstDash val="solid"/>
            <a:miter lim="800000"/>
            <a:headEnd len="sm" w="sm" type="none"/>
            <a:tailEnd len="sm" w="sm" type="none"/>
          </a:ln>
        </p:spPr>
      </p:cxnSp>
      <p:sp>
        <p:nvSpPr>
          <p:cNvPr id="433" name="Google Shape;433;p39"/>
          <p:cNvSpPr/>
          <p:nvPr>
            <p:ph idx="2" type="pic"/>
          </p:nvPr>
        </p:nvSpPr>
        <p:spPr>
          <a:xfrm>
            <a:off x="0" y="1659525"/>
            <a:ext cx="12192000" cy="4517100"/>
          </a:xfrm>
          <a:prstGeom prst="rect">
            <a:avLst/>
          </a:prstGeom>
          <a:solidFill>
            <a:schemeClr val="lt1">
              <a:alpha val="49800"/>
            </a:schemeClr>
          </a:solidFill>
          <a:ln>
            <a:no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icture and Title">
  <p:cSld name="1_Picture and Title">
    <p:bg>
      <p:bgPr>
        <a:solidFill>
          <a:schemeClr val="lt1"/>
        </a:solidFill>
      </p:bgPr>
    </p:bg>
    <p:spTree>
      <p:nvGrpSpPr>
        <p:cNvPr id="434" name="Shape 434"/>
        <p:cNvGrpSpPr/>
        <p:nvPr/>
      </p:nvGrpSpPr>
      <p:grpSpPr>
        <a:xfrm>
          <a:off x="0" y="0"/>
          <a:ext cx="0" cy="0"/>
          <a:chOff x="0" y="0"/>
          <a:chExt cx="0" cy="0"/>
        </a:xfrm>
      </p:grpSpPr>
      <p:sp>
        <p:nvSpPr>
          <p:cNvPr id="435" name="Google Shape;435;p40"/>
          <p:cNvSpPr/>
          <p:nvPr/>
        </p:nvSpPr>
        <p:spPr>
          <a:xfrm>
            <a:off x="0" y="5532437"/>
            <a:ext cx="12192000" cy="1325700"/>
          </a:xfrm>
          <a:prstGeom prst="rect">
            <a:avLst/>
          </a:prstGeom>
          <a:gradFill>
            <a:gsLst>
              <a:gs pos="0">
                <a:srgbClr val="BE005A">
                  <a:alpha val="84705"/>
                </a:srgbClr>
              </a:gs>
              <a:gs pos="100000">
                <a:srgbClr val="3B2CAC">
                  <a:alpha val="84705"/>
                </a:srgbClr>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436" name="Google Shape;436;p40"/>
          <p:cNvSpPr txBox="1"/>
          <p:nvPr>
            <p:ph type="title"/>
          </p:nvPr>
        </p:nvSpPr>
        <p:spPr>
          <a:xfrm>
            <a:off x="928800" y="472822"/>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lt2"/>
              </a:buClr>
              <a:buSzPts val="4000"/>
              <a:buFont typeface="Avenir"/>
              <a:buNone/>
              <a:defRPr>
                <a:solidFill>
                  <a:schemeClr val="lt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37" name="Google Shape;437;p40"/>
          <p:cNvSpPr txBox="1"/>
          <p:nvPr>
            <p:ph idx="10" type="dt"/>
          </p:nvPr>
        </p:nvSpPr>
        <p:spPr>
          <a:xfrm>
            <a:off x="4724400" y="6187538"/>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38" name="Google Shape;438;p40"/>
          <p:cNvSpPr txBox="1"/>
          <p:nvPr>
            <p:ph idx="11" type="ftr"/>
          </p:nvPr>
        </p:nvSpPr>
        <p:spPr>
          <a:xfrm>
            <a:off x="614873" y="6187538"/>
            <a:ext cx="32568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39" name="Google Shape;439;p40"/>
          <p:cNvSpPr txBox="1"/>
          <p:nvPr>
            <p:ph idx="12" type="sldNum"/>
          </p:nvPr>
        </p:nvSpPr>
        <p:spPr>
          <a:xfrm>
            <a:off x="8849751" y="6187538"/>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440" name="Google Shape;440;p40"/>
          <p:cNvSpPr/>
          <p:nvPr/>
        </p:nvSpPr>
        <p:spPr>
          <a:xfrm>
            <a:off x="687289" y="0"/>
            <a:ext cx="72000" cy="12894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cxnSp>
        <p:nvCxnSpPr>
          <p:cNvPr id="441" name="Google Shape;441;p40"/>
          <p:cNvCxnSpPr/>
          <p:nvPr/>
        </p:nvCxnSpPr>
        <p:spPr>
          <a:xfrm>
            <a:off x="11190767" y="800959"/>
            <a:ext cx="1001100" cy="0"/>
          </a:xfrm>
          <a:prstGeom prst="straightConnector1">
            <a:avLst/>
          </a:prstGeom>
          <a:noFill/>
          <a:ln cap="flat" cmpd="sng" w="9525">
            <a:solidFill>
              <a:schemeClr val="accent1"/>
            </a:solidFill>
            <a:prstDash val="solid"/>
            <a:miter lim="800000"/>
            <a:headEnd len="sm" w="sm" type="none"/>
            <a:tailEnd len="sm" w="sm" type="none"/>
          </a:ln>
        </p:spPr>
      </p:cxnSp>
      <p:sp>
        <p:nvSpPr>
          <p:cNvPr id="442" name="Google Shape;442;p40"/>
          <p:cNvSpPr txBox="1"/>
          <p:nvPr>
            <p:ph idx="1" type="body"/>
          </p:nvPr>
        </p:nvSpPr>
        <p:spPr>
          <a:xfrm>
            <a:off x="11083583" y="837333"/>
            <a:ext cx="610800" cy="3288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accent1"/>
              </a:buClr>
              <a:buSzPts val="1200"/>
              <a:buNone/>
              <a:defRPr i="1" sz="1200">
                <a:solidFill>
                  <a:schemeClr val="accent1"/>
                </a:solidFill>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cxnSp>
        <p:nvCxnSpPr>
          <p:cNvPr id="443" name="Google Shape;443;p40"/>
          <p:cNvCxnSpPr/>
          <p:nvPr/>
        </p:nvCxnSpPr>
        <p:spPr>
          <a:xfrm rot="-5400000">
            <a:off x="11384439" y="6579150"/>
            <a:ext cx="557700" cy="0"/>
          </a:xfrm>
          <a:prstGeom prst="straightConnector1">
            <a:avLst/>
          </a:prstGeom>
          <a:noFill/>
          <a:ln cap="flat" cmpd="sng" w="19050">
            <a:solidFill>
              <a:schemeClr val="dk2"/>
            </a:solidFill>
            <a:prstDash val="solid"/>
            <a:miter lim="800000"/>
            <a:headEnd len="sm" w="sm" type="none"/>
            <a:tailEnd len="sm" w="sm" type="none"/>
          </a:ln>
        </p:spPr>
      </p:cxnSp>
      <p:sp>
        <p:nvSpPr>
          <p:cNvPr id="444" name="Google Shape;444;p40"/>
          <p:cNvSpPr/>
          <p:nvPr>
            <p:ph idx="2" type="pic"/>
          </p:nvPr>
        </p:nvSpPr>
        <p:spPr>
          <a:xfrm>
            <a:off x="0" y="1659525"/>
            <a:ext cx="12192000" cy="3873000"/>
          </a:xfrm>
          <a:prstGeom prst="rect">
            <a:avLst/>
          </a:prstGeom>
          <a:solidFill>
            <a:schemeClr val="lt1">
              <a:alpha val="49800"/>
            </a:schemeClr>
          </a:solidFill>
          <a:ln>
            <a:noFill/>
          </a:ln>
        </p:spPr>
      </p:sp>
      <p:cxnSp>
        <p:nvCxnSpPr>
          <p:cNvPr id="445" name="Google Shape;445;p40"/>
          <p:cNvCxnSpPr/>
          <p:nvPr/>
        </p:nvCxnSpPr>
        <p:spPr>
          <a:xfrm>
            <a:off x="0" y="6168360"/>
            <a:ext cx="1764900" cy="0"/>
          </a:xfrm>
          <a:prstGeom prst="straightConnector1">
            <a:avLst/>
          </a:prstGeom>
          <a:noFill/>
          <a:ln cap="flat" cmpd="sng" w="19050">
            <a:solidFill>
              <a:schemeClr val="dk2"/>
            </a:solidFill>
            <a:prstDash val="solid"/>
            <a:miter lim="800000"/>
            <a:headEnd len="sm" w="sm" type="none"/>
            <a:tailEnd len="sm" w="sm" type="none"/>
          </a:ln>
        </p:spPr>
      </p:cxn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Picture and Title">
  <p:cSld name="2_Picture and Title">
    <p:bg>
      <p:bgPr>
        <a:blipFill>
          <a:blip r:embed="rId2">
            <a:alphaModFix/>
          </a:blip>
          <a:stretch>
            <a:fillRect/>
          </a:stretch>
        </a:blipFill>
      </p:bgPr>
    </p:bg>
    <p:spTree>
      <p:nvGrpSpPr>
        <p:cNvPr id="446" name="Shape 446"/>
        <p:cNvGrpSpPr/>
        <p:nvPr/>
      </p:nvGrpSpPr>
      <p:grpSpPr>
        <a:xfrm>
          <a:off x="0" y="0"/>
          <a:ext cx="0" cy="0"/>
          <a:chOff x="0" y="0"/>
          <a:chExt cx="0" cy="0"/>
        </a:xfrm>
      </p:grpSpPr>
      <p:sp>
        <p:nvSpPr>
          <p:cNvPr id="447" name="Google Shape;447;p41"/>
          <p:cNvSpPr/>
          <p:nvPr/>
        </p:nvSpPr>
        <p:spPr>
          <a:xfrm>
            <a:off x="120000" y="117000"/>
            <a:ext cx="11952000" cy="6624000"/>
          </a:xfrm>
          <a:prstGeom prst="rect">
            <a:avLst/>
          </a:prstGeom>
          <a:gradFill>
            <a:gsLst>
              <a:gs pos="0">
                <a:srgbClr val="BE005A">
                  <a:alpha val="84705"/>
                </a:srgbClr>
              </a:gs>
              <a:gs pos="100000">
                <a:srgbClr val="3B2CAC">
                  <a:alpha val="84705"/>
                </a:srgbClr>
              </a:gs>
            </a:gsLst>
            <a:lin ang="0" scaled="0"/>
          </a:gradFill>
          <a:ln cap="flat" cmpd="sng" w="2730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448" name="Google Shape;448;p41"/>
          <p:cNvSpPr txBox="1"/>
          <p:nvPr>
            <p:ph type="title"/>
          </p:nvPr>
        </p:nvSpPr>
        <p:spPr>
          <a:xfrm>
            <a:off x="928800" y="472822"/>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lt1"/>
              </a:buClr>
              <a:buSzPts val="4000"/>
              <a:buFont typeface="Avenir"/>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49" name="Google Shape;449;p41"/>
          <p:cNvSpPr txBox="1"/>
          <p:nvPr>
            <p:ph idx="10" type="dt"/>
          </p:nvPr>
        </p:nvSpPr>
        <p:spPr>
          <a:xfrm>
            <a:off x="4724400" y="6187538"/>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50" name="Google Shape;450;p41"/>
          <p:cNvSpPr txBox="1"/>
          <p:nvPr>
            <p:ph idx="11" type="ftr"/>
          </p:nvPr>
        </p:nvSpPr>
        <p:spPr>
          <a:xfrm>
            <a:off x="614873" y="6187538"/>
            <a:ext cx="32568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51" name="Google Shape;451;p41"/>
          <p:cNvSpPr txBox="1"/>
          <p:nvPr>
            <p:ph idx="12" type="sldNum"/>
          </p:nvPr>
        </p:nvSpPr>
        <p:spPr>
          <a:xfrm>
            <a:off x="8849751" y="6187538"/>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452" name="Google Shape;452;p41"/>
          <p:cNvSpPr/>
          <p:nvPr/>
        </p:nvSpPr>
        <p:spPr>
          <a:xfrm>
            <a:off x="687289" y="0"/>
            <a:ext cx="72000" cy="1289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453" name="Google Shape;453;p41"/>
          <p:cNvSpPr/>
          <p:nvPr>
            <p:ph idx="2" type="pic"/>
          </p:nvPr>
        </p:nvSpPr>
        <p:spPr>
          <a:xfrm>
            <a:off x="246000" y="1659525"/>
            <a:ext cx="11700000" cy="4517100"/>
          </a:xfrm>
          <a:prstGeom prst="rect">
            <a:avLst/>
          </a:prstGeom>
          <a:solidFill>
            <a:schemeClr val="lt1">
              <a:alpha val="49800"/>
            </a:schemeClr>
          </a:solidFill>
          <a:ln>
            <a:noFill/>
          </a:ln>
        </p:spPr>
      </p:sp>
      <p:cxnSp>
        <p:nvCxnSpPr>
          <p:cNvPr id="454" name="Google Shape;454;p41"/>
          <p:cNvCxnSpPr/>
          <p:nvPr/>
        </p:nvCxnSpPr>
        <p:spPr>
          <a:xfrm>
            <a:off x="10939723" y="800959"/>
            <a:ext cx="1001100" cy="0"/>
          </a:xfrm>
          <a:prstGeom prst="straightConnector1">
            <a:avLst/>
          </a:prstGeom>
          <a:noFill/>
          <a:ln cap="flat" cmpd="sng" w="9525">
            <a:solidFill>
              <a:schemeClr val="dk2"/>
            </a:solidFill>
            <a:prstDash val="solid"/>
            <a:miter lim="800000"/>
            <a:headEnd len="sm" w="sm" type="none"/>
            <a:tailEnd len="sm" w="sm" type="none"/>
          </a:ln>
        </p:spPr>
      </p:cxnSp>
      <p:sp>
        <p:nvSpPr>
          <p:cNvPr id="455" name="Google Shape;455;p41"/>
          <p:cNvSpPr txBox="1"/>
          <p:nvPr>
            <p:ph idx="1" type="body"/>
          </p:nvPr>
        </p:nvSpPr>
        <p:spPr>
          <a:xfrm>
            <a:off x="10832539" y="837333"/>
            <a:ext cx="610800" cy="3288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2"/>
              </a:buClr>
              <a:buSzPts val="1200"/>
              <a:buNone/>
              <a:defRPr i="1" sz="1200">
                <a:solidFill>
                  <a:schemeClr val="dk2"/>
                </a:solidFill>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cxnSp>
        <p:nvCxnSpPr>
          <p:cNvPr id="456" name="Google Shape;456;p41"/>
          <p:cNvCxnSpPr/>
          <p:nvPr/>
        </p:nvCxnSpPr>
        <p:spPr>
          <a:xfrm rot="10800000">
            <a:off x="11663289" y="6300243"/>
            <a:ext cx="0" cy="310200"/>
          </a:xfrm>
          <a:prstGeom prst="straightConnector1">
            <a:avLst/>
          </a:prstGeom>
          <a:noFill/>
          <a:ln cap="flat" cmpd="sng" w="19050">
            <a:solidFill>
              <a:schemeClr val="dk2"/>
            </a:solidFill>
            <a:prstDash val="solid"/>
            <a:miter lim="800000"/>
            <a:headEnd len="sm" w="sm" type="none"/>
            <a:tailEnd len="sm" w="sm"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8" name="Shape 38"/>
        <p:cNvGrpSpPr/>
        <p:nvPr/>
      </p:nvGrpSpPr>
      <p:grpSpPr>
        <a:xfrm>
          <a:off x="0" y="0"/>
          <a:ext cx="0" cy="0"/>
          <a:chOff x="0" y="0"/>
          <a:chExt cx="0" cy="0"/>
        </a:xfrm>
      </p:grpSpPr>
      <p:sp>
        <p:nvSpPr>
          <p:cNvPr id="39" name="Google Shape;39;p5"/>
          <p:cNvSpPr/>
          <p:nvPr/>
        </p:nvSpPr>
        <p:spPr>
          <a:xfrm>
            <a:off x="447817" y="5141974"/>
            <a:ext cx="11290860" cy="1258827"/>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5"/>
          <p:cNvSpPr txBox="1"/>
          <p:nvPr>
            <p:ph type="title"/>
          </p:nvPr>
        </p:nvSpPr>
        <p:spPr>
          <a:xfrm>
            <a:off x="581193" y="3043910"/>
            <a:ext cx="11029615" cy="1497507"/>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accent1"/>
              </a:buClr>
              <a:buSzPts val="3600"/>
              <a:buFont typeface="Gill Sans"/>
              <a:buNone/>
              <a:defRPr b="0" sz="3600" cap="none">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5"/>
          <p:cNvSpPr txBox="1"/>
          <p:nvPr>
            <p:ph idx="1" type="body"/>
          </p:nvPr>
        </p:nvSpPr>
        <p:spPr>
          <a:xfrm>
            <a:off x="581192" y="4541417"/>
            <a:ext cx="11029615" cy="600556"/>
          </a:xfrm>
          <a:prstGeom prst="rect">
            <a:avLst/>
          </a:prstGeom>
          <a:noFill/>
          <a:ln>
            <a:noFill/>
          </a:ln>
        </p:spPr>
        <p:txBody>
          <a:bodyPr anchorCtr="0" anchor="t" bIns="45700" lIns="91425" spcFirstLastPara="1" rIns="91425" wrap="square" tIns="45700">
            <a:normAutofit/>
          </a:bodyPr>
          <a:lstStyle>
            <a:lvl1pPr indent="-228600" lvl="0" marL="457200" algn="l">
              <a:spcBef>
                <a:spcPts val="360"/>
              </a:spcBef>
              <a:spcAft>
                <a:spcPts val="0"/>
              </a:spcAft>
              <a:buSzPts val="1656"/>
              <a:buNone/>
              <a:defRPr sz="1800" cap="none">
                <a:solidFill>
                  <a:schemeClr val="accent2"/>
                </a:solidFill>
              </a:defRPr>
            </a:lvl1pPr>
            <a:lvl2pPr indent="-228600" lvl="1" marL="914400" algn="l">
              <a:spcBef>
                <a:spcPts val="600"/>
              </a:spcBef>
              <a:spcAft>
                <a:spcPts val="0"/>
              </a:spcAft>
              <a:buSzPts val="1656"/>
              <a:buNone/>
              <a:defRPr sz="1800">
                <a:solidFill>
                  <a:srgbClr val="888888"/>
                </a:solidFill>
              </a:defRPr>
            </a:lvl2pPr>
            <a:lvl3pPr indent="-228600" lvl="2" marL="1371600" algn="l">
              <a:spcBef>
                <a:spcPts val="600"/>
              </a:spcBef>
              <a:spcAft>
                <a:spcPts val="0"/>
              </a:spcAft>
              <a:buSzPts val="1472"/>
              <a:buNone/>
              <a:defRPr sz="1600">
                <a:solidFill>
                  <a:srgbClr val="888888"/>
                </a:solidFill>
              </a:defRPr>
            </a:lvl3pPr>
            <a:lvl4pPr indent="-228600" lvl="3" marL="1828800" algn="l">
              <a:spcBef>
                <a:spcPts val="600"/>
              </a:spcBef>
              <a:spcAft>
                <a:spcPts val="0"/>
              </a:spcAft>
              <a:buSzPts val="1288"/>
              <a:buNone/>
              <a:defRPr sz="1400">
                <a:solidFill>
                  <a:srgbClr val="888888"/>
                </a:solidFill>
              </a:defRPr>
            </a:lvl4pPr>
            <a:lvl5pPr indent="-228600" lvl="4" marL="2286000" algn="l">
              <a:spcBef>
                <a:spcPts val="600"/>
              </a:spcBef>
              <a:spcAft>
                <a:spcPts val="0"/>
              </a:spcAft>
              <a:buSzPts val="1288"/>
              <a:buNone/>
              <a:defRPr sz="1400">
                <a:solidFill>
                  <a:srgbClr val="888888"/>
                </a:solidFill>
              </a:defRPr>
            </a:lvl5pPr>
            <a:lvl6pPr indent="-228600" lvl="5" marL="2743200" algn="l">
              <a:spcBef>
                <a:spcPts val="600"/>
              </a:spcBef>
              <a:spcAft>
                <a:spcPts val="0"/>
              </a:spcAft>
              <a:buSzPts val="1288"/>
              <a:buNone/>
              <a:defRPr sz="1400">
                <a:solidFill>
                  <a:srgbClr val="888888"/>
                </a:solidFill>
              </a:defRPr>
            </a:lvl6pPr>
            <a:lvl7pPr indent="-228600" lvl="6" marL="3200400" algn="l">
              <a:spcBef>
                <a:spcPts val="600"/>
              </a:spcBef>
              <a:spcAft>
                <a:spcPts val="0"/>
              </a:spcAft>
              <a:buSzPts val="1288"/>
              <a:buNone/>
              <a:defRPr sz="1400">
                <a:solidFill>
                  <a:srgbClr val="888888"/>
                </a:solidFill>
              </a:defRPr>
            </a:lvl7pPr>
            <a:lvl8pPr indent="-228600" lvl="7" marL="3657600" algn="l">
              <a:spcBef>
                <a:spcPts val="600"/>
              </a:spcBef>
              <a:spcAft>
                <a:spcPts val="0"/>
              </a:spcAft>
              <a:buSzPts val="1288"/>
              <a:buNone/>
              <a:defRPr sz="1400">
                <a:solidFill>
                  <a:srgbClr val="888888"/>
                </a:solidFill>
              </a:defRPr>
            </a:lvl8pPr>
            <a:lvl9pPr indent="-228600" lvl="8" marL="4114800" algn="l">
              <a:spcBef>
                <a:spcPts val="600"/>
              </a:spcBef>
              <a:spcAft>
                <a:spcPts val="600"/>
              </a:spcAft>
              <a:buSzPts val="1288"/>
              <a:buNone/>
              <a:defRPr sz="1400">
                <a:solidFill>
                  <a:srgbClr val="888888"/>
                </a:solidFill>
              </a:defRPr>
            </a:lvl9pPr>
          </a:lstStyle>
          <a:p/>
        </p:txBody>
      </p:sp>
      <p:sp>
        <p:nvSpPr>
          <p:cNvPr id="42" name="Google Shape;42;p5"/>
          <p:cNvSpPr txBox="1"/>
          <p:nvPr>
            <p:ph idx="10" type="dt"/>
          </p:nvPr>
        </p:nvSpPr>
        <p:spPr>
          <a:xfrm>
            <a:off x="7605951" y="5956137"/>
            <a:ext cx="284479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solidFill>
                  <a:srgbClr val="9F276A"/>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5"/>
          <p:cNvSpPr txBox="1"/>
          <p:nvPr>
            <p:ph idx="11" type="ftr"/>
          </p:nvPr>
        </p:nvSpPr>
        <p:spPr>
          <a:xfrm>
            <a:off x="581192" y="5951811"/>
            <a:ext cx="691721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9F276A"/>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5"/>
          <p:cNvSpPr txBox="1"/>
          <p:nvPr>
            <p:ph idx="12" type="sldNum"/>
          </p:nvPr>
        </p:nvSpPr>
        <p:spPr>
          <a:xfrm>
            <a:off x="10558300" y="5956137"/>
            <a:ext cx="105251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900">
                <a:solidFill>
                  <a:srgbClr val="9F276A"/>
                </a:solidFill>
                <a:latin typeface="Gill Sans"/>
                <a:ea typeface="Gill Sans"/>
                <a:cs typeface="Gill Sans"/>
                <a:sym typeface="Gill Sans"/>
              </a:defRPr>
            </a:lvl1pPr>
            <a:lvl2pPr indent="0" lvl="1" marL="0" algn="r">
              <a:spcBef>
                <a:spcPts val="0"/>
              </a:spcBef>
              <a:buNone/>
              <a:defRPr sz="900">
                <a:solidFill>
                  <a:srgbClr val="9F276A"/>
                </a:solidFill>
                <a:latin typeface="Gill Sans"/>
                <a:ea typeface="Gill Sans"/>
                <a:cs typeface="Gill Sans"/>
                <a:sym typeface="Gill Sans"/>
              </a:defRPr>
            </a:lvl2pPr>
            <a:lvl3pPr indent="0" lvl="2" marL="0" algn="r">
              <a:spcBef>
                <a:spcPts val="0"/>
              </a:spcBef>
              <a:buNone/>
              <a:defRPr sz="900">
                <a:solidFill>
                  <a:srgbClr val="9F276A"/>
                </a:solidFill>
                <a:latin typeface="Gill Sans"/>
                <a:ea typeface="Gill Sans"/>
                <a:cs typeface="Gill Sans"/>
                <a:sym typeface="Gill Sans"/>
              </a:defRPr>
            </a:lvl3pPr>
            <a:lvl4pPr indent="0" lvl="3" marL="0" algn="r">
              <a:spcBef>
                <a:spcPts val="0"/>
              </a:spcBef>
              <a:buNone/>
              <a:defRPr sz="900">
                <a:solidFill>
                  <a:srgbClr val="9F276A"/>
                </a:solidFill>
                <a:latin typeface="Gill Sans"/>
                <a:ea typeface="Gill Sans"/>
                <a:cs typeface="Gill Sans"/>
                <a:sym typeface="Gill Sans"/>
              </a:defRPr>
            </a:lvl4pPr>
            <a:lvl5pPr indent="0" lvl="4" marL="0" algn="r">
              <a:spcBef>
                <a:spcPts val="0"/>
              </a:spcBef>
              <a:buNone/>
              <a:defRPr sz="900">
                <a:solidFill>
                  <a:srgbClr val="9F276A"/>
                </a:solidFill>
                <a:latin typeface="Gill Sans"/>
                <a:ea typeface="Gill Sans"/>
                <a:cs typeface="Gill Sans"/>
                <a:sym typeface="Gill Sans"/>
              </a:defRPr>
            </a:lvl5pPr>
            <a:lvl6pPr indent="0" lvl="5" marL="0" algn="r">
              <a:spcBef>
                <a:spcPts val="0"/>
              </a:spcBef>
              <a:buNone/>
              <a:defRPr sz="900">
                <a:solidFill>
                  <a:srgbClr val="9F276A"/>
                </a:solidFill>
                <a:latin typeface="Gill Sans"/>
                <a:ea typeface="Gill Sans"/>
                <a:cs typeface="Gill Sans"/>
                <a:sym typeface="Gill Sans"/>
              </a:defRPr>
            </a:lvl6pPr>
            <a:lvl7pPr indent="0" lvl="6" marL="0" algn="r">
              <a:spcBef>
                <a:spcPts val="0"/>
              </a:spcBef>
              <a:buNone/>
              <a:defRPr sz="900">
                <a:solidFill>
                  <a:srgbClr val="9F276A"/>
                </a:solidFill>
                <a:latin typeface="Gill Sans"/>
                <a:ea typeface="Gill Sans"/>
                <a:cs typeface="Gill Sans"/>
                <a:sym typeface="Gill Sans"/>
              </a:defRPr>
            </a:lvl7pPr>
            <a:lvl8pPr indent="0" lvl="7" marL="0" algn="r">
              <a:spcBef>
                <a:spcPts val="0"/>
              </a:spcBef>
              <a:buNone/>
              <a:defRPr sz="900">
                <a:solidFill>
                  <a:srgbClr val="9F276A"/>
                </a:solidFill>
                <a:latin typeface="Gill Sans"/>
                <a:ea typeface="Gill Sans"/>
                <a:cs typeface="Gill Sans"/>
                <a:sym typeface="Gill Sans"/>
              </a:defRPr>
            </a:lvl8pPr>
            <a:lvl9pPr indent="0" lvl="8" marL="0" algn="r">
              <a:spcBef>
                <a:spcPts val="0"/>
              </a:spcBef>
              <a:buNone/>
              <a:defRPr sz="900">
                <a:solidFill>
                  <a:srgbClr val="9F276A"/>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Picture and Title">
  <p:cSld name="3_Picture and Title">
    <p:bg>
      <p:bgPr>
        <a:blipFill>
          <a:blip r:embed="rId2">
            <a:alphaModFix/>
          </a:blip>
          <a:stretch>
            <a:fillRect/>
          </a:stretch>
        </a:blipFill>
      </p:bgPr>
    </p:bg>
    <p:spTree>
      <p:nvGrpSpPr>
        <p:cNvPr id="457" name="Shape 457"/>
        <p:cNvGrpSpPr/>
        <p:nvPr/>
      </p:nvGrpSpPr>
      <p:grpSpPr>
        <a:xfrm>
          <a:off x="0" y="0"/>
          <a:ext cx="0" cy="0"/>
          <a:chOff x="0" y="0"/>
          <a:chExt cx="0" cy="0"/>
        </a:xfrm>
      </p:grpSpPr>
      <p:sp>
        <p:nvSpPr>
          <p:cNvPr id="458" name="Google Shape;458;p42"/>
          <p:cNvSpPr/>
          <p:nvPr/>
        </p:nvSpPr>
        <p:spPr>
          <a:xfrm>
            <a:off x="0" y="0"/>
            <a:ext cx="12192000" cy="6858000"/>
          </a:xfrm>
          <a:prstGeom prst="rect">
            <a:avLst/>
          </a:prstGeom>
          <a:gradFill>
            <a:gsLst>
              <a:gs pos="0">
                <a:srgbClr val="BE005A">
                  <a:alpha val="84705"/>
                </a:srgbClr>
              </a:gs>
              <a:gs pos="100000">
                <a:srgbClr val="3B2CAC">
                  <a:alpha val="84705"/>
                </a:srgbClr>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459" name="Google Shape;459;p42"/>
          <p:cNvSpPr/>
          <p:nvPr>
            <p:ph idx="2" type="pic"/>
          </p:nvPr>
        </p:nvSpPr>
        <p:spPr>
          <a:xfrm>
            <a:off x="0" y="2167439"/>
            <a:ext cx="12192000" cy="4009200"/>
          </a:xfrm>
          <a:prstGeom prst="rect">
            <a:avLst/>
          </a:prstGeom>
          <a:solidFill>
            <a:schemeClr val="lt1">
              <a:alpha val="49800"/>
            </a:schemeClr>
          </a:solidFill>
          <a:ln>
            <a:noFill/>
          </a:ln>
        </p:spPr>
      </p:sp>
      <p:sp>
        <p:nvSpPr>
          <p:cNvPr id="460" name="Google Shape;460;p42"/>
          <p:cNvSpPr txBox="1"/>
          <p:nvPr>
            <p:ph type="title"/>
          </p:nvPr>
        </p:nvSpPr>
        <p:spPr>
          <a:xfrm>
            <a:off x="1527519" y="630859"/>
            <a:ext cx="4143600" cy="1536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lt1"/>
              </a:buClr>
              <a:buSzPts val="4000"/>
              <a:buFont typeface="Avenir"/>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61" name="Google Shape;461;p42"/>
          <p:cNvSpPr txBox="1"/>
          <p:nvPr>
            <p:ph idx="10" type="dt"/>
          </p:nvPr>
        </p:nvSpPr>
        <p:spPr>
          <a:xfrm>
            <a:off x="4724400" y="6187538"/>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62" name="Google Shape;462;p42"/>
          <p:cNvSpPr txBox="1"/>
          <p:nvPr>
            <p:ph idx="11" type="ftr"/>
          </p:nvPr>
        </p:nvSpPr>
        <p:spPr>
          <a:xfrm>
            <a:off x="614873" y="6187538"/>
            <a:ext cx="32568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63" name="Google Shape;463;p42"/>
          <p:cNvSpPr txBox="1"/>
          <p:nvPr>
            <p:ph idx="12" type="sldNum"/>
          </p:nvPr>
        </p:nvSpPr>
        <p:spPr>
          <a:xfrm>
            <a:off x="8849751" y="6187538"/>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464" name="Google Shape;464;p42"/>
          <p:cNvSpPr/>
          <p:nvPr/>
        </p:nvSpPr>
        <p:spPr>
          <a:xfrm>
            <a:off x="1285167" y="871728"/>
            <a:ext cx="72000" cy="936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cxnSp>
        <p:nvCxnSpPr>
          <p:cNvPr id="465" name="Google Shape;465;p42"/>
          <p:cNvCxnSpPr/>
          <p:nvPr/>
        </p:nvCxnSpPr>
        <p:spPr>
          <a:xfrm>
            <a:off x="11190767" y="800959"/>
            <a:ext cx="1001100" cy="0"/>
          </a:xfrm>
          <a:prstGeom prst="straightConnector1">
            <a:avLst/>
          </a:prstGeom>
          <a:noFill/>
          <a:ln cap="flat" cmpd="sng" w="9525">
            <a:solidFill>
              <a:schemeClr val="dk2"/>
            </a:solidFill>
            <a:prstDash val="solid"/>
            <a:miter lim="800000"/>
            <a:headEnd len="sm" w="sm" type="none"/>
            <a:tailEnd len="sm" w="sm" type="none"/>
          </a:ln>
        </p:spPr>
      </p:cxnSp>
      <p:sp>
        <p:nvSpPr>
          <p:cNvPr id="466" name="Google Shape;466;p42"/>
          <p:cNvSpPr txBox="1"/>
          <p:nvPr>
            <p:ph idx="1" type="body"/>
          </p:nvPr>
        </p:nvSpPr>
        <p:spPr>
          <a:xfrm>
            <a:off x="11083583" y="837333"/>
            <a:ext cx="610800" cy="3288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2"/>
              </a:buClr>
              <a:buSzPts val="1200"/>
              <a:buNone/>
              <a:defRPr i="1" sz="1200">
                <a:solidFill>
                  <a:schemeClr val="dk2"/>
                </a:solidFill>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cxnSp>
        <p:nvCxnSpPr>
          <p:cNvPr id="467" name="Google Shape;467;p42"/>
          <p:cNvCxnSpPr/>
          <p:nvPr/>
        </p:nvCxnSpPr>
        <p:spPr>
          <a:xfrm rot="-5400000">
            <a:off x="11384439" y="6579150"/>
            <a:ext cx="557700" cy="0"/>
          </a:xfrm>
          <a:prstGeom prst="straightConnector1">
            <a:avLst/>
          </a:prstGeom>
          <a:noFill/>
          <a:ln cap="flat" cmpd="sng" w="19050">
            <a:solidFill>
              <a:schemeClr val="dk2"/>
            </a:solidFill>
            <a:prstDash val="solid"/>
            <a:miter lim="800000"/>
            <a:headEnd len="sm" w="sm" type="none"/>
            <a:tailEnd len="sm" w="sm" type="none"/>
          </a:ln>
        </p:spPr>
      </p:cxn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Picture and Title">
  <p:cSld name="5_Picture and Title">
    <p:bg>
      <p:bgPr>
        <a:solidFill>
          <a:schemeClr val="lt1"/>
        </a:solidFill>
      </p:bgPr>
    </p:bg>
    <p:spTree>
      <p:nvGrpSpPr>
        <p:cNvPr id="468" name="Shape 468"/>
        <p:cNvGrpSpPr/>
        <p:nvPr/>
      </p:nvGrpSpPr>
      <p:grpSpPr>
        <a:xfrm>
          <a:off x="0" y="0"/>
          <a:ext cx="0" cy="0"/>
          <a:chOff x="0" y="0"/>
          <a:chExt cx="0" cy="0"/>
        </a:xfrm>
      </p:grpSpPr>
      <p:sp>
        <p:nvSpPr>
          <p:cNvPr id="469" name="Google Shape;469;p43"/>
          <p:cNvSpPr/>
          <p:nvPr>
            <p:ph idx="2" type="pic"/>
          </p:nvPr>
        </p:nvSpPr>
        <p:spPr>
          <a:xfrm>
            <a:off x="0" y="0"/>
            <a:ext cx="12192000" cy="4251300"/>
          </a:xfrm>
          <a:prstGeom prst="rect">
            <a:avLst/>
          </a:prstGeom>
          <a:solidFill>
            <a:schemeClr val="lt1">
              <a:alpha val="49800"/>
            </a:schemeClr>
          </a:solidFill>
          <a:ln>
            <a:noFill/>
          </a:ln>
        </p:spPr>
      </p:sp>
      <p:sp>
        <p:nvSpPr>
          <p:cNvPr id="470" name="Google Shape;470;p43"/>
          <p:cNvSpPr/>
          <p:nvPr/>
        </p:nvSpPr>
        <p:spPr>
          <a:xfrm>
            <a:off x="0" y="4251158"/>
            <a:ext cx="12192000" cy="2606700"/>
          </a:xfrm>
          <a:prstGeom prst="rect">
            <a:avLst/>
          </a:prstGeom>
          <a:gradFill>
            <a:gsLst>
              <a:gs pos="0">
                <a:srgbClr val="BE005A">
                  <a:alpha val="84705"/>
                </a:srgbClr>
              </a:gs>
              <a:gs pos="100000">
                <a:srgbClr val="3B2CAC">
                  <a:alpha val="84705"/>
                </a:srgbClr>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471" name="Google Shape;471;p43"/>
          <p:cNvSpPr txBox="1"/>
          <p:nvPr>
            <p:ph type="ctrTitle"/>
          </p:nvPr>
        </p:nvSpPr>
        <p:spPr>
          <a:xfrm>
            <a:off x="1694227" y="4435638"/>
            <a:ext cx="8807100" cy="15714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lt1"/>
              </a:buClr>
              <a:buSzPts val="4000"/>
              <a:buFont typeface="Avenir"/>
              <a:buNone/>
              <a:defRPr b="1" sz="40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72" name="Google Shape;472;p43"/>
          <p:cNvSpPr txBox="1"/>
          <p:nvPr>
            <p:ph idx="10" type="dt"/>
          </p:nvPr>
        </p:nvSpPr>
        <p:spPr>
          <a:xfrm>
            <a:off x="4724400" y="6187538"/>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73" name="Google Shape;473;p43"/>
          <p:cNvSpPr txBox="1"/>
          <p:nvPr>
            <p:ph idx="11" type="ftr"/>
          </p:nvPr>
        </p:nvSpPr>
        <p:spPr>
          <a:xfrm>
            <a:off x="1694226" y="6159402"/>
            <a:ext cx="2154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74" name="Google Shape;474;p43"/>
          <p:cNvSpPr txBox="1"/>
          <p:nvPr>
            <p:ph idx="12" type="sldNum"/>
          </p:nvPr>
        </p:nvSpPr>
        <p:spPr>
          <a:xfrm>
            <a:off x="8849751" y="6187538"/>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475" name="Google Shape;475;p43"/>
          <p:cNvCxnSpPr/>
          <p:nvPr/>
        </p:nvCxnSpPr>
        <p:spPr>
          <a:xfrm rot="-5400000">
            <a:off x="11384439" y="6579150"/>
            <a:ext cx="557700" cy="0"/>
          </a:xfrm>
          <a:prstGeom prst="straightConnector1">
            <a:avLst/>
          </a:prstGeom>
          <a:noFill/>
          <a:ln cap="flat" cmpd="sng" w="19050">
            <a:solidFill>
              <a:schemeClr val="dk2"/>
            </a:solidFill>
            <a:prstDash val="solid"/>
            <a:miter lim="800000"/>
            <a:headEnd len="sm" w="sm" type="none"/>
            <a:tailEnd len="sm" w="sm" type="none"/>
          </a:ln>
        </p:spPr>
      </p:cxnSp>
      <p:sp>
        <p:nvSpPr>
          <p:cNvPr id="476" name="Google Shape;476;p43"/>
          <p:cNvSpPr/>
          <p:nvPr/>
        </p:nvSpPr>
        <p:spPr>
          <a:xfrm>
            <a:off x="1283369" y="4914000"/>
            <a:ext cx="72000" cy="1944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477" name="Google Shape;477;p43"/>
          <p:cNvSpPr txBox="1"/>
          <p:nvPr>
            <p:ph idx="1" type="body"/>
          </p:nvPr>
        </p:nvSpPr>
        <p:spPr>
          <a:xfrm>
            <a:off x="11083583" y="837333"/>
            <a:ext cx="610800" cy="3288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accent1"/>
              </a:buClr>
              <a:buSzPts val="1200"/>
              <a:buNone/>
              <a:defRPr i="1" sz="1200">
                <a:solidFill>
                  <a:schemeClr val="accent1"/>
                </a:solidFill>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cxnSp>
        <p:nvCxnSpPr>
          <p:cNvPr id="478" name="Google Shape;478;p43"/>
          <p:cNvCxnSpPr/>
          <p:nvPr/>
        </p:nvCxnSpPr>
        <p:spPr>
          <a:xfrm>
            <a:off x="11184000" y="805368"/>
            <a:ext cx="1008000" cy="0"/>
          </a:xfrm>
          <a:prstGeom prst="straightConnector1">
            <a:avLst/>
          </a:prstGeom>
          <a:noFill/>
          <a:ln cap="flat" cmpd="sng" w="34925">
            <a:solidFill>
              <a:schemeClr val="accent1"/>
            </a:solidFill>
            <a:prstDash val="solid"/>
            <a:miter lim="800000"/>
            <a:headEnd len="sm" w="sm" type="none"/>
            <a:tailEnd len="sm" w="sm" type="none"/>
          </a:ln>
        </p:spPr>
      </p:cxn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with Caption">
  <p:cSld name="1_Content with Caption">
    <p:bg>
      <p:bgPr>
        <a:solidFill>
          <a:schemeClr val="lt1"/>
        </a:solidFill>
      </p:bgPr>
    </p:bg>
    <p:spTree>
      <p:nvGrpSpPr>
        <p:cNvPr id="479" name="Shape 479"/>
        <p:cNvGrpSpPr/>
        <p:nvPr/>
      </p:nvGrpSpPr>
      <p:grpSpPr>
        <a:xfrm>
          <a:off x="0" y="0"/>
          <a:ext cx="0" cy="0"/>
          <a:chOff x="0" y="0"/>
          <a:chExt cx="0" cy="0"/>
        </a:xfrm>
      </p:grpSpPr>
      <p:sp>
        <p:nvSpPr>
          <p:cNvPr id="480" name="Google Shape;480;p44"/>
          <p:cNvSpPr/>
          <p:nvPr/>
        </p:nvSpPr>
        <p:spPr>
          <a:xfrm>
            <a:off x="0" y="5532437"/>
            <a:ext cx="12192000" cy="1325700"/>
          </a:xfrm>
          <a:prstGeom prst="rect">
            <a:avLst/>
          </a:prstGeom>
          <a:gradFill>
            <a:gsLst>
              <a:gs pos="0">
                <a:srgbClr val="BE005A">
                  <a:alpha val="84705"/>
                </a:srgbClr>
              </a:gs>
              <a:gs pos="100000">
                <a:srgbClr val="3B2CAC">
                  <a:alpha val="84705"/>
                </a:srgbClr>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481" name="Google Shape;481;p44"/>
          <p:cNvSpPr txBox="1"/>
          <p:nvPr>
            <p:ph type="title"/>
          </p:nvPr>
        </p:nvSpPr>
        <p:spPr>
          <a:xfrm>
            <a:off x="928800" y="47005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lt2"/>
              </a:buClr>
              <a:buSzPts val="4000"/>
              <a:buFont typeface="Avenir"/>
              <a:buNone/>
              <a:defRPr>
                <a:solidFill>
                  <a:schemeClr val="lt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82" name="Google Shape;482;p44"/>
          <p:cNvSpPr txBox="1"/>
          <p:nvPr>
            <p:ph idx="10" type="dt"/>
          </p:nvPr>
        </p:nvSpPr>
        <p:spPr>
          <a:xfrm>
            <a:off x="4724400" y="6187538"/>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83" name="Google Shape;483;p44"/>
          <p:cNvSpPr txBox="1"/>
          <p:nvPr>
            <p:ph idx="11" type="ftr"/>
          </p:nvPr>
        </p:nvSpPr>
        <p:spPr>
          <a:xfrm>
            <a:off x="614873" y="6187538"/>
            <a:ext cx="32568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84" name="Google Shape;484;p44"/>
          <p:cNvSpPr txBox="1"/>
          <p:nvPr>
            <p:ph idx="12" type="sldNum"/>
          </p:nvPr>
        </p:nvSpPr>
        <p:spPr>
          <a:xfrm>
            <a:off x="8849751" y="6187538"/>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485" name="Google Shape;485;p44"/>
          <p:cNvSpPr/>
          <p:nvPr/>
        </p:nvSpPr>
        <p:spPr>
          <a:xfrm>
            <a:off x="687289" y="0"/>
            <a:ext cx="72000" cy="12894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486" name="Google Shape;486;p44"/>
          <p:cNvSpPr txBox="1"/>
          <p:nvPr>
            <p:ph idx="1" type="body"/>
          </p:nvPr>
        </p:nvSpPr>
        <p:spPr>
          <a:xfrm>
            <a:off x="928800" y="2316979"/>
            <a:ext cx="51579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lt2"/>
              </a:buClr>
              <a:buSzPts val="2500"/>
              <a:buNone/>
              <a:defRPr b="1" i="0" sz="2500">
                <a:solidFill>
                  <a:schemeClr val="lt2"/>
                </a:solidFill>
                <a:latin typeface="Arial"/>
                <a:ea typeface="Arial"/>
                <a:cs typeface="Arial"/>
                <a:sym typeface="Arial"/>
              </a:defRPr>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487" name="Google Shape;487;p44"/>
          <p:cNvSpPr txBox="1"/>
          <p:nvPr>
            <p:ph idx="2" type="body"/>
          </p:nvPr>
        </p:nvSpPr>
        <p:spPr>
          <a:xfrm>
            <a:off x="928800" y="3431112"/>
            <a:ext cx="5157900" cy="20172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600"/>
              </a:spcBef>
              <a:spcAft>
                <a:spcPts val="0"/>
              </a:spcAft>
              <a:buClr>
                <a:srgbClr val="3F3F3F"/>
              </a:buClr>
              <a:buSzPts val="1600"/>
              <a:buFont typeface="Arial"/>
              <a:buNone/>
              <a:defRPr i="0" sz="1600">
                <a:solidFill>
                  <a:srgbClr val="3F3F3F"/>
                </a:solidFill>
                <a:latin typeface="Arial"/>
                <a:ea typeface="Arial"/>
                <a:cs typeface="Arial"/>
                <a:sym typeface="Arial"/>
              </a:defRPr>
            </a:lvl1pPr>
            <a:lvl2pPr indent="-228600" lvl="1" marL="914400" rtl="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2pPr>
            <a:lvl3pPr indent="-228600" lvl="2" marL="1371600" rtl="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3pPr>
            <a:lvl4pPr indent="-228600" lvl="3" marL="1828800" rtl="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4pPr>
            <a:lvl5pPr indent="-228600" lvl="4" marL="2286000" rtl="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488" name="Google Shape;488;p44"/>
          <p:cNvSpPr txBox="1"/>
          <p:nvPr>
            <p:ph idx="3" type="body"/>
          </p:nvPr>
        </p:nvSpPr>
        <p:spPr>
          <a:xfrm>
            <a:off x="6224784" y="1402584"/>
            <a:ext cx="51831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accent1"/>
              </a:buClr>
              <a:buSzPts val="2500"/>
              <a:buNone/>
              <a:defRPr b="1" i="0" sz="2500">
                <a:solidFill>
                  <a:schemeClr val="accent1"/>
                </a:solidFill>
                <a:latin typeface="Arial"/>
                <a:ea typeface="Arial"/>
                <a:cs typeface="Arial"/>
                <a:sym typeface="Arial"/>
              </a:defRPr>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489" name="Google Shape;489;p44"/>
          <p:cNvSpPr txBox="1"/>
          <p:nvPr>
            <p:ph idx="4" type="body"/>
          </p:nvPr>
        </p:nvSpPr>
        <p:spPr>
          <a:xfrm>
            <a:off x="6224784" y="2516716"/>
            <a:ext cx="5183100" cy="2931600"/>
          </a:xfrm>
          <a:prstGeom prst="rect">
            <a:avLst/>
          </a:prstGeom>
          <a:noFill/>
          <a:ln>
            <a:noFill/>
          </a:ln>
        </p:spPr>
        <p:txBody>
          <a:bodyPr anchorCtr="0" anchor="t" bIns="45700" lIns="91425" spcFirstLastPara="1" rIns="91425" wrap="square" tIns="45700">
            <a:normAutofit/>
          </a:bodyPr>
          <a:lstStyle>
            <a:lvl1pPr indent="-330200" lvl="0" marL="457200" rtl="0" algn="l">
              <a:lnSpc>
                <a:spcPct val="90000"/>
              </a:lnSpc>
              <a:spcBef>
                <a:spcPts val="1000"/>
              </a:spcBef>
              <a:spcAft>
                <a:spcPts val="0"/>
              </a:spcAft>
              <a:buClr>
                <a:srgbClr val="3F3F3F"/>
              </a:buClr>
              <a:buSzPts val="1600"/>
              <a:buChar char="•"/>
              <a:defRPr i="0" sz="1600">
                <a:solidFill>
                  <a:srgbClr val="3F3F3F"/>
                </a:solidFill>
                <a:latin typeface="Arial"/>
                <a:ea typeface="Arial"/>
                <a:cs typeface="Arial"/>
                <a:sym typeface="Arial"/>
              </a:defRPr>
            </a:lvl1pPr>
            <a:lvl2pPr indent="-381000" lvl="1" marL="914400" rtl="0" algn="l">
              <a:lnSpc>
                <a:spcPct val="90000"/>
              </a:lnSpc>
              <a:spcBef>
                <a:spcPts val="500"/>
              </a:spcBef>
              <a:spcAft>
                <a:spcPts val="0"/>
              </a:spcAft>
              <a:buClr>
                <a:schemeClr val="dk1"/>
              </a:buClr>
              <a:buSzPts val="2400"/>
              <a:buChar char="•"/>
              <a:defRPr/>
            </a:lvl2pPr>
            <a:lvl3pPr indent="-355600" lvl="2" marL="1371600" rtl="0" algn="l">
              <a:lnSpc>
                <a:spcPct val="90000"/>
              </a:lnSpc>
              <a:spcBef>
                <a:spcPts val="500"/>
              </a:spcBef>
              <a:spcAft>
                <a:spcPts val="0"/>
              </a:spcAft>
              <a:buClr>
                <a:schemeClr val="dk1"/>
              </a:buClr>
              <a:buSzPts val="20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cxnSp>
        <p:nvCxnSpPr>
          <p:cNvPr id="490" name="Google Shape;490;p44"/>
          <p:cNvCxnSpPr/>
          <p:nvPr/>
        </p:nvCxnSpPr>
        <p:spPr>
          <a:xfrm>
            <a:off x="1068863" y="3271933"/>
            <a:ext cx="630900" cy="0"/>
          </a:xfrm>
          <a:prstGeom prst="straightConnector1">
            <a:avLst/>
          </a:prstGeom>
          <a:noFill/>
          <a:ln cap="flat" cmpd="sng" w="19050">
            <a:solidFill>
              <a:schemeClr val="lt2"/>
            </a:solidFill>
            <a:prstDash val="solid"/>
            <a:miter lim="800000"/>
            <a:headEnd len="sm" w="sm" type="none"/>
            <a:tailEnd len="sm" w="sm" type="none"/>
          </a:ln>
        </p:spPr>
      </p:cxnSp>
      <p:cxnSp>
        <p:nvCxnSpPr>
          <p:cNvPr id="491" name="Google Shape;491;p44"/>
          <p:cNvCxnSpPr/>
          <p:nvPr/>
        </p:nvCxnSpPr>
        <p:spPr>
          <a:xfrm>
            <a:off x="6352281" y="2357538"/>
            <a:ext cx="630900" cy="0"/>
          </a:xfrm>
          <a:prstGeom prst="straightConnector1">
            <a:avLst/>
          </a:prstGeom>
          <a:noFill/>
          <a:ln cap="flat" cmpd="sng" w="19050">
            <a:solidFill>
              <a:schemeClr val="accent1"/>
            </a:solidFill>
            <a:prstDash val="solid"/>
            <a:miter lim="800000"/>
            <a:headEnd len="sm" w="sm" type="none"/>
            <a:tailEnd len="sm" w="sm" type="none"/>
          </a:ln>
        </p:spPr>
      </p:cxnSp>
      <p:cxnSp>
        <p:nvCxnSpPr>
          <p:cNvPr id="492" name="Google Shape;492;p44"/>
          <p:cNvCxnSpPr/>
          <p:nvPr/>
        </p:nvCxnSpPr>
        <p:spPr>
          <a:xfrm>
            <a:off x="11190767" y="800959"/>
            <a:ext cx="1001100" cy="0"/>
          </a:xfrm>
          <a:prstGeom prst="straightConnector1">
            <a:avLst/>
          </a:prstGeom>
          <a:noFill/>
          <a:ln cap="flat" cmpd="sng" w="9525">
            <a:solidFill>
              <a:schemeClr val="accent1"/>
            </a:solidFill>
            <a:prstDash val="solid"/>
            <a:miter lim="800000"/>
            <a:headEnd len="sm" w="sm" type="none"/>
            <a:tailEnd len="sm" w="sm" type="none"/>
          </a:ln>
        </p:spPr>
      </p:cxnSp>
      <p:sp>
        <p:nvSpPr>
          <p:cNvPr id="493" name="Google Shape;493;p44"/>
          <p:cNvSpPr txBox="1"/>
          <p:nvPr>
            <p:ph idx="5" type="body"/>
          </p:nvPr>
        </p:nvSpPr>
        <p:spPr>
          <a:xfrm>
            <a:off x="11083583" y="837333"/>
            <a:ext cx="610800" cy="3288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accent1"/>
              </a:buClr>
              <a:buSzPts val="1200"/>
              <a:buNone/>
              <a:defRPr i="1" sz="1200">
                <a:solidFill>
                  <a:schemeClr val="accent1"/>
                </a:solidFill>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cxnSp>
        <p:nvCxnSpPr>
          <p:cNvPr id="494" name="Google Shape;494;p44"/>
          <p:cNvCxnSpPr/>
          <p:nvPr/>
        </p:nvCxnSpPr>
        <p:spPr>
          <a:xfrm>
            <a:off x="0" y="6168360"/>
            <a:ext cx="1764900" cy="0"/>
          </a:xfrm>
          <a:prstGeom prst="straightConnector1">
            <a:avLst/>
          </a:prstGeom>
          <a:noFill/>
          <a:ln cap="flat" cmpd="sng" w="19050">
            <a:solidFill>
              <a:schemeClr val="dk2"/>
            </a:solidFill>
            <a:prstDash val="solid"/>
            <a:miter lim="800000"/>
            <a:headEnd len="sm" w="sm" type="none"/>
            <a:tailEnd len="sm" w="sm" type="none"/>
          </a:ln>
        </p:spPr>
      </p:cxnSp>
      <p:cxnSp>
        <p:nvCxnSpPr>
          <p:cNvPr id="495" name="Google Shape;495;p44"/>
          <p:cNvCxnSpPr/>
          <p:nvPr/>
        </p:nvCxnSpPr>
        <p:spPr>
          <a:xfrm rot="-5400000">
            <a:off x="11384439" y="6579150"/>
            <a:ext cx="557700" cy="0"/>
          </a:xfrm>
          <a:prstGeom prst="straightConnector1">
            <a:avLst/>
          </a:prstGeom>
          <a:noFill/>
          <a:ln cap="flat" cmpd="sng" w="19050">
            <a:solidFill>
              <a:schemeClr val="dk2"/>
            </a:solidFill>
            <a:prstDash val="solid"/>
            <a:miter lim="800000"/>
            <a:headEnd len="sm" w="sm" type="none"/>
            <a:tailEnd len="sm" w="sm" type="none"/>
          </a:ln>
        </p:spPr>
      </p:cxn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 with Caption">
  <p:cSld name="2_Content with Caption">
    <p:bg>
      <p:bgPr>
        <a:blipFill>
          <a:blip r:embed="rId2">
            <a:alphaModFix/>
          </a:blip>
          <a:stretch>
            <a:fillRect/>
          </a:stretch>
        </a:blipFill>
      </p:bgPr>
    </p:bg>
    <p:spTree>
      <p:nvGrpSpPr>
        <p:cNvPr id="496" name="Shape 496"/>
        <p:cNvGrpSpPr/>
        <p:nvPr/>
      </p:nvGrpSpPr>
      <p:grpSpPr>
        <a:xfrm>
          <a:off x="0" y="0"/>
          <a:ext cx="0" cy="0"/>
          <a:chOff x="0" y="0"/>
          <a:chExt cx="0" cy="0"/>
        </a:xfrm>
      </p:grpSpPr>
      <p:sp>
        <p:nvSpPr>
          <p:cNvPr id="497" name="Google Shape;497;p45"/>
          <p:cNvSpPr/>
          <p:nvPr/>
        </p:nvSpPr>
        <p:spPr>
          <a:xfrm>
            <a:off x="120000" y="117000"/>
            <a:ext cx="11952000" cy="6624000"/>
          </a:xfrm>
          <a:prstGeom prst="rect">
            <a:avLst/>
          </a:prstGeom>
          <a:gradFill>
            <a:gsLst>
              <a:gs pos="0">
                <a:srgbClr val="BE005A">
                  <a:alpha val="84705"/>
                </a:srgbClr>
              </a:gs>
              <a:gs pos="100000">
                <a:srgbClr val="3B2CAC">
                  <a:alpha val="84705"/>
                </a:srgbClr>
              </a:gs>
            </a:gsLst>
            <a:lin ang="0" scaled="0"/>
          </a:gradFill>
          <a:ln cap="flat" cmpd="sng" w="2730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cxnSp>
        <p:nvCxnSpPr>
          <p:cNvPr id="498" name="Google Shape;498;p45"/>
          <p:cNvCxnSpPr/>
          <p:nvPr/>
        </p:nvCxnSpPr>
        <p:spPr>
          <a:xfrm>
            <a:off x="10939723" y="800959"/>
            <a:ext cx="1001100" cy="0"/>
          </a:xfrm>
          <a:prstGeom prst="straightConnector1">
            <a:avLst/>
          </a:prstGeom>
          <a:noFill/>
          <a:ln cap="flat" cmpd="sng" w="9525">
            <a:solidFill>
              <a:schemeClr val="dk2"/>
            </a:solidFill>
            <a:prstDash val="solid"/>
            <a:miter lim="800000"/>
            <a:headEnd len="sm" w="sm" type="none"/>
            <a:tailEnd len="sm" w="sm" type="none"/>
          </a:ln>
        </p:spPr>
      </p:cxnSp>
      <p:sp>
        <p:nvSpPr>
          <p:cNvPr id="499" name="Google Shape;499;p45"/>
          <p:cNvSpPr txBox="1"/>
          <p:nvPr>
            <p:ph idx="1" type="body"/>
          </p:nvPr>
        </p:nvSpPr>
        <p:spPr>
          <a:xfrm>
            <a:off x="10832539" y="837333"/>
            <a:ext cx="610800" cy="3288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2"/>
              </a:buClr>
              <a:buSzPts val="1200"/>
              <a:buNone/>
              <a:defRPr i="1" sz="1200">
                <a:solidFill>
                  <a:schemeClr val="dk2"/>
                </a:solidFill>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cxnSp>
        <p:nvCxnSpPr>
          <p:cNvPr id="500" name="Google Shape;500;p45"/>
          <p:cNvCxnSpPr/>
          <p:nvPr/>
        </p:nvCxnSpPr>
        <p:spPr>
          <a:xfrm rot="10800000">
            <a:off x="11663289" y="6300243"/>
            <a:ext cx="0" cy="310200"/>
          </a:xfrm>
          <a:prstGeom prst="straightConnector1">
            <a:avLst/>
          </a:prstGeom>
          <a:noFill/>
          <a:ln cap="flat" cmpd="sng" w="19050">
            <a:solidFill>
              <a:schemeClr val="dk2"/>
            </a:solidFill>
            <a:prstDash val="solid"/>
            <a:miter lim="800000"/>
            <a:headEnd len="sm" w="sm" type="none"/>
            <a:tailEnd len="sm" w="sm" type="none"/>
          </a:ln>
        </p:spPr>
      </p:cxnSp>
      <p:sp>
        <p:nvSpPr>
          <p:cNvPr id="501" name="Google Shape;501;p45"/>
          <p:cNvSpPr txBox="1"/>
          <p:nvPr>
            <p:ph type="title"/>
          </p:nvPr>
        </p:nvSpPr>
        <p:spPr>
          <a:xfrm>
            <a:off x="928800" y="47005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lt1"/>
              </a:buClr>
              <a:buSzPts val="4000"/>
              <a:buFont typeface="Avenir"/>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02" name="Google Shape;502;p45"/>
          <p:cNvSpPr txBox="1"/>
          <p:nvPr>
            <p:ph idx="10" type="dt"/>
          </p:nvPr>
        </p:nvSpPr>
        <p:spPr>
          <a:xfrm>
            <a:off x="4724400" y="6187538"/>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03" name="Google Shape;503;p45"/>
          <p:cNvSpPr txBox="1"/>
          <p:nvPr>
            <p:ph idx="11" type="ftr"/>
          </p:nvPr>
        </p:nvSpPr>
        <p:spPr>
          <a:xfrm>
            <a:off x="614873" y="6187538"/>
            <a:ext cx="32568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04" name="Google Shape;504;p45"/>
          <p:cNvSpPr txBox="1"/>
          <p:nvPr>
            <p:ph idx="12" type="sldNum"/>
          </p:nvPr>
        </p:nvSpPr>
        <p:spPr>
          <a:xfrm>
            <a:off x="8849751" y="6187538"/>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505" name="Google Shape;505;p45"/>
          <p:cNvSpPr/>
          <p:nvPr/>
        </p:nvSpPr>
        <p:spPr>
          <a:xfrm>
            <a:off x="687288" y="255842"/>
            <a:ext cx="72000" cy="103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506" name="Google Shape;506;p45"/>
          <p:cNvSpPr txBox="1"/>
          <p:nvPr>
            <p:ph idx="2" type="body"/>
          </p:nvPr>
        </p:nvSpPr>
        <p:spPr>
          <a:xfrm>
            <a:off x="928800" y="2316979"/>
            <a:ext cx="51579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2"/>
              </a:buClr>
              <a:buSzPts val="2500"/>
              <a:buNone/>
              <a:defRPr b="1" i="0" sz="2500">
                <a:solidFill>
                  <a:schemeClr val="dk2"/>
                </a:solidFill>
                <a:latin typeface="Arial"/>
                <a:ea typeface="Arial"/>
                <a:cs typeface="Arial"/>
                <a:sym typeface="Arial"/>
              </a:defRPr>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507" name="Google Shape;507;p45"/>
          <p:cNvSpPr txBox="1"/>
          <p:nvPr>
            <p:ph idx="3" type="body"/>
          </p:nvPr>
        </p:nvSpPr>
        <p:spPr>
          <a:xfrm>
            <a:off x="928800" y="3431112"/>
            <a:ext cx="5157900" cy="27732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600"/>
              </a:spcBef>
              <a:spcAft>
                <a:spcPts val="0"/>
              </a:spcAft>
              <a:buClr>
                <a:schemeClr val="lt1"/>
              </a:buClr>
              <a:buSzPts val="1600"/>
              <a:buFont typeface="Arial"/>
              <a:buNone/>
              <a:defRPr i="0" sz="1600">
                <a:solidFill>
                  <a:schemeClr val="lt1"/>
                </a:solidFill>
                <a:latin typeface="Arial"/>
                <a:ea typeface="Arial"/>
                <a:cs typeface="Arial"/>
                <a:sym typeface="Arial"/>
              </a:defRPr>
            </a:lvl1pPr>
            <a:lvl2pPr indent="-228600" lvl="1" marL="914400" rtl="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2pPr>
            <a:lvl3pPr indent="-228600" lvl="2" marL="1371600" rtl="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3pPr>
            <a:lvl4pPr indent="-228600" lvl="3" marL="1828800" rtl="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4pPr>
            <a:lvl5pPr indent="-228600" lvl="4" marL="2286000" rtl="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508" name="Google Shape;508;p45"/>
          <p:cNvSpPr txBox="1"/>
          <p:nvPr>
            <p:ph idx="4" type="body"/>
          </p:nvPr>
        </p:nvSpPr>
        <p:spPr>
          <a:xfrm>
            <a:off x="6224784" y="1402584"/>
            <a:ext cx="51831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2"/>
              </a:buClr>
              <a:buSzPts val="2500"/>
              <a:buNone/>
              <a:defRPr b="1" i="0" sz="2500">
                <a:solidFill>
                  <a:schemeClr val="dk2"/>
                </a:solidFill>
                <a:latin typeface="Arial"/>
                <a:ea typeface="Arial"/>
                <a:cs typeface="Arial"/>
                <a:sym typeface="Arial"/>
              </a:defRPr>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509" name="Google Shape;509;p45"/>
          <p:cNvSpPr txBox="1"/>
          <p:nvPr>
            <p:ph idx="5" type="body"/>
          </p:nvPr>
        </p:nvSpPr>
        <p:spPr>
          <a:xfrm>
            <a:off x="6224784" y="2516716"/>
            <a:ext cx="5183100" cy="3687600"/>
          </a:xfrm>
          <a:prstGeom prst="rect">
            <a:avLst/>
          </a:prstGeom>
          <a:noFill/>
          <a:ln>
            <a:noFill/>
          </a:ln>
        </p:spPr>
        <p:txBody>
          <a:bodyPr anchorCtr="0" anchor="t" bIns="45700" lIns="91425" spcFirstLastPara="1" rIns="91425" wrap="square" tIns="45700">
            <a:normAutofit/>
          </a:bodyPr>
          <a:lstStyle>
            <a:lvl1pPr indent="-330200" lvl="0" marL="457200" rtl="0" algn="l">
              <a:lnSpc>
                <a:spcPct val="90000"/>
              </a:lnSpc>
              <a:spcBef>
                <a:spcPts val="1000"/>
              </a:spcBef>
              <a:spcAft>
                <a:spcPts val="0"/>
              </a:spcAft>
              <a:buClr>
                <a:schemeClr val="lt1"/>
              </a:buClr>
              <a:buSzPts val="1600"/>
              <a:buChar char="•"/>
              <a:defRPr i="0" sz="1600">
                <a:solidFill>
                  <a:schemeClr val="lt1"/>
                </a:solidFill>
                <a:latin typeface="Arial"/>
                <a:ea typeface="Arial"/>
                <a:cs typeface="Arial"/>
                <a:sym typeface="Arial"/>
              </a:defRPr>
            </a:lvl1pPr>
            <a:lvl2pPr indent="-381000" lvl="1" marL="914400" rtl="0" algn="l">
              <a:lnSpc>
                <a:spcPct val="90000"/>
              </a:lnSpc>
              <a:spcBef>
                <a:spcPts val="500"/>
              </a:spcBef>
              <a:spcAft>
                <a:spcPts val="0"/>
              </a:spcAft>
              <a:buClr>
                <a:schemeClr val="dk1"/>
              </a:buClr>
              <a:buSzPts val="2400"/>
              <a:buChar char="•"/>
              <a:defRPr/>
            </a:lvl2pPr>
            <a:lvl3pPr indent="-355600" lvl="2" marL="1371600" rtl="0" algn="l">
              <a:lnSpc>
                <a:spcPct val="90000"/>
              </a:lnSpc>
              <a:spcBef>
                <a:spcPts val="500"/>
              </a:spcBef>
              <a:spcAft>
                <a:spcPts val="0"/>
              </a:spcAft>
              <a:buClr>
                <a:schemeClr val="dk1"/>
              </a:buClr>
              <a:buSzPts val="20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cxnSp>
        <p:nvCxnSpPr>
          <p:cNvPr id="510" name="Google Shape;510;p45"/>
          <p:cNvCxnSpPr/>
          <p:nvPr/>
        </p:nvCxnSpPr>
        <p:spPr>
          <a:xfrm>
            <a:off x="1068863" y="3271933"/>
            <a:ext cx="630900" cy="0"/>
          </a:xfrm>
          <a:prstGeom prst="straightConnector1">
            <a:avLst/>
          </a:prstGeom>
          <a:noFill/>
          <a:ln cap="flat" cmpd="sng" w="19050">
            <a:solidFill>
              <a:schemeClr val="dk2"/>
            </a:solidFill>
            <a:prstDash val="solid"/>
            <a:miter lim="800000"/>
            <a:headEnd len="sm" w="sm" type="none"/>
            <a:tailEnd len="sm" w="sm" type="none"/>
          </a:ln>
        </p:spPr>
      </p:cxnSp>
      <p:cxnSp>
        <p:nvCxnSpPr>
          <p:cNvPr id="511" name="Google Shape;511;p45"/>
          <p:cNvCxnSpPr/>
          <p:nvPr/>
        </p:nvCxnSpPr>
        <p:spPr>
          <a:xfrm>
            <a:off x="6352281" y="2357538"/>
            <a:ext cx="630900" cy="0"/>
          </a:xfrm>
          <a:prstGeom prst="straightConnector1">
            <a:avLst/>
          </a:prstGeom>
          <a:noFill/>
          <a:ln cap="flat" cmpd="sng" w="19050">
            <a:solidFill>
              <a:schemeClr val="dk2"/>
            </a:solidFill>
            <a:prstDash val="solid"/>
            <a:miter lim="800000"/>
            <a:headEnd len="sm" w="sm" type="none"/>
            <a:tailEnd len="sm" w="sm" type="none"/>
          </a:ln>
        </p:spPr>
      </p:cxnSp>
      <p:cxnSp>
        <p:nvCxnSpPr>
          <p:cNvPr id="512" name="Google Shape;512;p45"/>
          <p:cNvCxnSpPr/>
          <p:nvPr/>
        </p:nvCxnSpPr>
        <p:spPr>
          <a:xfrm>
            <a:off x="256374" y="6168360"/>
            <a:ext cx="1508400" cy="0"/>
          </a:xfrm>
          <a:prstGeom prst="straightConnector1">
            <a:avLst/>
          </a:prstGeom>
          <a:noFill/>
          <a:ln cap="flat" cmpd="sng" w="19050">
            <a:solidFill>
              <a:schemeClr val="dk2"/>
            </a:solidFill>
            <a:prstDash val="solid"/>
            <a:miter lim="800000"/>
            <a:headEnd len="sm" w="sm" type="none"/>
            <a:tailEnd len="sm" w="sm" type="none"/>
          </a:ln>
        </p:spPr>
      </p:cxn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ontent with Caption">
  <p:cSld name="3_Content with Caption">
    <p:bg>
      <p:bgPr>
        <a:blipFill>
          <a:blip r:embed="rId2">
            <a:alphaModFix/>
          </a:blip>
          <a:stretch>
            <a:fillRect/>
          </a:stretch>
        </a:blipFill>
      </p:bgPr>
    </p:bg>
    <p:spTree>
      <p:nvGrpSpPr>
        <p:cNvPr id="513" name="Shape 513"/>
        <p:cNvGrpSpPr/>
        <p:nvPr/>
      </p:nvGrpSpPr>
      <p:grpSpPr>
        <a:xfrm>
          <a:off x="0" y="0"/>
          <a:ext cx="0" cy="0"/>
          <a:chOff x="0" y="0"/>
          <a:chExt cx="0" cy="0"/>
        </a:xfrm>
      </p:grpSpPr>
      <p:sp>
        <p:nvSpPr>
          <p:cNvPr id="514" name="Google Shape;514;p46"/>
          <p:cNvSpPr/>
          <p:nvPr/>
        </p:nvSpPr>
        <p:spPr>
          <a:xfrm>
            <a:off x="0" y="0"/>
            <a:ext cx="12192000" cy="6858000"/>
          </a:xfrm>
          <a:prstGeom prst="rect">
            <a:avLst/>
          </a:prstGeom>
          <a:gradFill>
            <a:gsLst>
              <a:gs pos="0">
                <a:srgbClr val="BE005A">
                  <a:alpha val="84705"/>
                </a:srgbClr>
              </a:gs>
              <a:gs pos="100000">
                <a:srgbClr val="3B2CAC">
                  <a:alpha val="84705"/>
                </a:srgbClr>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515" name="Google Shape;515;p46"/>
          <p:cNvSpPr txBox="1"/>
          <p:nvPr>
            <p:ph idx="1" type="body"/>
          </p:nvPr>
        </p:nvSpPr>
        <p:spPr>
          <a:xfrm>
            <a:off x="1555328" y="2272009"/>
            <a:ext cx="47595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2"/>
              </a:buClr>
              <a:buSzPts val="2500"/>
              <a:buNone/>
              <a:defRPr b="1" i="0" sz="2500">
                <a:solidFill>
                  <a:schemeClr val="dk2"/>
                </a:solidFill>
                <a:latin typeface="Arial"/>
                <a:ea typeface="Arial"/>
                <a:cs typeface="Arial"/>
                <a:sym typeface="Arial"/>
              </a:defRPr>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516" name="Google Shape;516;p46"/>
          <p:cNvSpPr txBox="1"/>
          <p:nvPr>
            <p:ph type="title"/>
          </p:nvPr>
        </p:nvSpPr>
        <p:spPr>
          <a:xfrm>
            <a:off x="1527519" y="630859"/>
            <a:ext cx="4143600" cy="1536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lt1"/>
              </a:buClr>
              <a:buSzPts val="4000"/>
              <a:buFont typeface="Avenir"/>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17" name="Google Shape;517;p46"/>
          <p:cNvSpPr txBox="1"/>
          <p:nvPr>
            <p:ph idx="10" type="dt"/>
          </p:nvPr>
        </p:nvSpPr>
        <p:spPr>
          <a:xfrm>
            <a:off x="4724400" y="6187538"/>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18" name="Google Shape;518;p46"/>
          <p:cNvSpPr txBox="1"/>
          <p:nvPr>
            <p:ph idx="11" type="ftr"/>
          </p:nvPr>
        </p:nvSpPr>
        <p:spPr>
          <a:xfrm>
            <a:off x="614873" y="6187538"/>
            <a:ext cx="32568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19" name="Google Shape;519;p46"/>
          <p:cNvSpPr txBox="1"/>
          <p:nvPr>
            <p:ph idx="12" type="sldNum"/>
          </p:nvPr>
        </p:nvSpPr>
        <p:spPr>
          <a:xfrm>
            <a:off x="8849751" y="6187538"/>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520" name="Google Shape;520;p46"/>
          <p:cNvSpPr/>
          <p:nvPr/>
        </p:nvSpPr>
        <p:spPr>
          <a:xfrm>
            <a:off x="1285167" y="871728"/>
            <a:ext cx="72000" cy="936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cxnSp>
        <p:nvCxnSpPr>
          <p:cNvPr id="521" name="Google Shape;521;p46"/>
          <p:cNvCxnSpPr/>
          <p:nvPr/>
        </p:nvCxnSpPr>
        <p:spPr>
          <a:xfrm>
            <a:off x="11190767" y="800959"/>
            <a:ext cx="1001100" cy="0"/>
          </a:xfrm>
          <a:prstGeom prst="straightConnector1">
            <a:avLst/>
          </a:prstGeom>
          <a:noFill/>
          <a:ln cap="flat" cmpd="sng" w="9525">
            <a:solidFill>
              <a:schemeClr val="dk2"/>
            </a:solidFill>
            <a:prstDash val="solid"/>
            <a:miter lim="800000"/>
            <a:headEnd len="sm" w="sm" type="none"/>
            <a:tailEnd len="sm" w="sm" type="none"/>
          </a:ln>
        </p:spPr>
      </p:cxnSp>
      <p:sp>
        <p:nvSpPr>
          <p:cNvPr id="522" name="Google Shape;522;p46"/>
          <p:cNvSpPr txBox="1"/>
          <p:nvPr>
            <p:ph idx="2" type="body"/>
          </p:nvPr>
        </p:nvSpPr>
        <p:spPr>
          <a:xfrm>
            <a:off x="11083583" y="837333"/>
            <a:ext cx="610800" cy="3288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2"/>
              </a:buClr>
              <a:buSzPts val="1200"/>
              <a:buNone/>
              <a:defRPr i="1" sz="1200">
                <a:solidFill>
                  <a:schemeClr val="dk2"/>
                </a:solidFill>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cxnSp>
        <p:nvCxnSpPr>
          <p:cNvPr id="523" name="Google Shape;523;p46"/>
          <p:cNvCxnSpPr/>
          <p:nvPr/>
        </p:nvCxnSpPr>
        <p:spPr>
          <a:xfrm>
            <a:off x="0" y="6168360"/>
            <a:ext cx="1764900" cy="0"/>
          </a:xfrm>
          <a:prstGeom prst="straightConnector1">
            <a:avLst/>
          </a:prstGeom>
          <a:noFill/>
          <a:ln cap="flat" cmpd="sng" w="19050">
            <a:solidFill>
              <a:schemeClr val="dk2"/>
            </a:solidFill>
            <a:prstDash val="solid"/>
            <a:miter lim="800000"/>
            <a:headEnd len="sm" w="sm" type="none"/>
            <a:tailEnd len="sm" w="sm" type="none"/>
          </a:ln>
        </p:spPr>
      </p:cxnSp>
      <p:cxnSp>
        <p:nvCxnSpPr>
          <p:cNvPr id="524" name="Google Shape;524;p46"/>
          <p:cNvCxnSpPr/>
          <p:nvPr/>
        </p:nvCxnSpPr>
        <p:spPr>
          <a:xfrm rot="-5400000">
            <a:off x="11384439" y="6579150"/>
            <a:ext cx="557700" cy="0"/>
          </a:xfrm>
          <a:prstGeom prst="straightConnector1">
            <a:avLst/>
          </a:prstGeom>
          <a:noFill/>
          <a:ln cap="flat" cmpd="sng" w="19050">
            <a:solidFill>
              <a:schemeClr val="dk2"/>
            </a:solidFill>
            <a:prstDash val="solid"/>
            <a:miter lim="800000"/>
            <a:headEnd len="sm" w="sm" type="none"/>
            <a:tailEnd len="sm" w="sm" type="none"/>
          </a:ln>
        </p:spPr>
      </p:cxnSp>
      <p:sp>
        <p:nvSpPr>
          <p:cNvPr id="525" name="Google Shape;525;p46"/>
          <p:cNvSpPr txBox="1"/>
          <p:nvPr>
            <p:ph idx="3" type="body"/>
          </p:nvPr>
        </p:nvSpPr>
        <p:spPr>
          <a:xfrm>
            <a:off x="1555328" y="3386142"/>
            <a:ext cx="4759500" cy="27732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600"/>
              </a:spcBef>
              <a:spcAft>
                <a:spcPts val="0"/>
              </a:spcAft>
              <a:buClr>
                <a:schemeClr val="lt1"/>
              </a:buClr>
              <a:buSzPts val="1600"/>
              <a:buFont typeface="Arial"/>
              <a:buNone/>
              <a:defRPr i="0" sz="1600">
                <a:solidFill>
                  <a:schemeClr val="lt1"/>
                </a:solidFill>
                <a:latin typeface="Arial"/>
                <a:ea typeface="Arial"/>
                <a:cs typeface="Arial"/>
                <a:sym typeface="Arial"/>
              </a:defRPr>
            </a:lvl1pPr>
            <a:lvl2pPr indent="-228600" lvl="1" marL="914400" rtl="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2pPr>
            <a:lvl3pPr indent="-228600" lvl="2" marL="1371600" rtl="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3pPr>
            <a:lvl4pPr indent="-228600" lvl="3" marL="1828800" rtl="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4pPr>
            <a:lvl5pPr indent="-228600" lvl="4" marL="2286000" rtl="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526" name="Google Shape;526;p46"/>
          <p:cNvSpPr txBox="1"/>
          <p:nvPr>
            <p:ph idx="4" type="body"/>
          </p:nvPr>
        </p:nvSpPr>
        <p:spPr>
          <a:xfrm>
            <a:off x="6911272" y="1414759"/>
            <a:ext cx="47832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2"/>
              </a:buClr>
              <a:buSzPts val="2500"/>
              <a:buNone/>
              <a:defRPr b="1" i="0" sz="2500">
                <a:solidFill>
                  <a:schemeClr val="dk2"/>
                </a:solidFill>
                <a:latin typeface="Arial"/>
                <a:ea typeface="Arial"/>
                <a:cs typeface="Arial"/>
                <a:sym typeface="Arial"/>
              </a:defRPr>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527" name="Google Shape;527;p46"/>
          <p:cNvSpPr txBox="1"/>
          <p:nvPr>
            <p:ph idx="5" type="body"/>
          </p:nvPr>
        </p:nvSpPr>
        <p:spPr>
          <a:xfrm>
            <a:off x="6911272" y="2528891"/>
            <a:ext cx="4783200" cy="3630600"/>
          </a:xfrm>
          <a:prstGeom prst="rect">
            <a:avLst/>
          </a:prstGeom>
          <a:noFill/>
          <a:ln>
            <a:noFill/>
          </a:ln>
        </p:spPr>
        <p:txBody>
          <a:bodyPr anchorCtr="0" anchor="t" bIns="45700" lIns="91425" spcFirstLastPara="1" rIns="91425" wrap="square" tIns="45700">
            <a:normAutofit/>
          </a:bodyPr>
          <a:lstStyle>
            <a:lvl1pPr indent="-330200" lvl="0" marL="457200" rtl="0" algn="l">
              <a:lnSpc>
                <a:spcPct val="90000"/>
              </a:lnSpc>
              <a:spcBef>
                <a:spcPts val="1000"/>
              </a:spcBef>
              <a:spcAft>
                <a:spcPts val="0"/>
              </a:spcAft>
              <a:buClr>
                <a:schemeClr val="lt1"/>
              </a:buClr>
              <a:buSzPts val="1600"/>
              <a:buChar char="•"/>
              <a:defRPr i="0" sz="1600">
                <a:solidFill>
                  <a:schemeClr val="lt1"/>
                </a:solidFill>
                <a:latin typeface="Arial"/>
                <a:ea typeface="Arial"/>
                <a:cs typeface="Arial"/>
                <a:sym typeface="Arial"/>
              </a:defRPr>
            </a:lvl1pPr>
            <a:lvl2pPr indent="-381000" lvl="1" marL="914400" rtl="0" algn="l">
              <a:lnSpc>
                <a:spcPct val="90000"/>
              </a:lnSpc>
              <a:spcBef>
                <a:spcPts val="500"/>
              </a:spcBef>
              <a:spcAft>
                <a:spcPts val="0"/>
              </a:spcAft>
              <a:buClr>
                <a:schemeClr val="dk1"/>
              </a:buClr>
              <a:buSzPts val="2400"/>
              <a:buChar char="•"/>
              <a:defRPr/>
            </a:lvl2pPr>
            <a:lvl3pPr indent="-355600" lvl="2" marL="1371600" rtl="0" algn="l">
              <a:lnSpc>
                <a:spcPct val="90000"/>
              </a:lnSpc>
              <a:spcBef>
                <a:spcPts val="500"/>
              </a:spcBef>
              <a:spcAft>
                <a:spcPts val="0"/>
              </a:spcAft>
              <a:buClr>
                <a:schemeClr val="dk1"/>
              </a:buClr>
              <a:buSzPts val="20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cxnSp>
        <p:nvCxnSpPr>
          <p:cNvPr id="528" name="Google Shape;528;p46"/>
          <p:cNvCxnSpPr/>
          <p:nvPr/>
        </p:nvCxnSpPr>
        <p:spPr>
          <a:xfrm>
            <a:off x="1695391" y="3226963"/>
            <a:ext cx="630900" cy="0"/>
          </a:xfrm>
          <a:prstGeom prst="straightConnector1">
            <a:avLst/>
          </a:prstGeom>
          <a:noFill/>
          <a:ln cap="flat" cmpd="sng" w="19050">
            <a:solidFill>
              <a:schemeClr val="dk2"/>
            </a:solidFill>
            <a:prstDash val="solid"/>
            <a:miter lim="800000"/>
            <a:headEnd len="sm" w="sm" type="none"/>
            <a:tailEnd len="sm" w="sm" type="none"/>
          </a:ln>
        </p:spPr>
      </p:cxnSp>
      <p:cxnSp>
        <p:nvCxnSpPr>
          <p:cNvPr id="529" name="Google Shape;529;p46"/>
          <p:cNvCxnSpPr/>
          <p:nvPr/>
        </p:nvCxnSpPr>
        <p:spPr>
          <a:xfrm>
            <a:off x="7038769" y="2369713"/>
            <a:ext cx="630900" cy="0"/>
          </a:xfrm>
          <a:prstGeom prst="straightConnector1">
            <a:avLst/>
          </a:prstGeom>
          <a:noFill/>
          <a:ln cap="flat" cmpd="sng" w="19050">
            <a:solidFill>
              <a:schemeClr val="dk2"/>
            </a:solidFill>
            <a:prstDash val="solid"/>
            <a:miter lim="800000"/>
            <a:headEnd len="sm" w="sm" type="none"/>
            <a:tailEnd len="sm" w="sm" type="none"/>
          </a:ln>
        </p:spPr>
      </p:cxn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ontent with Caption">
  <p:cSld name="4_Content with Caption">
    <p:bg>
      <p:bgPr>
        <a:blipFill>
          <a:blip r:embed="rId2">
            <a:alphaModFix/>
          </a:blip>
          <a:stretch>
            <a:fillRect/>
          </a:stretch>
        </a:blipFill>
      </p:bgPr>
    </p:bg>
    <p:spTree>
      <p:nvGrpSpPr>
        <p:cNvPr id="530" name="Shape 530"/>
        <p:cNvGrpSpPr/>
        <p:nvPr/>
      </p:nvGrpSpPr>
      <p:grpSpPr>
        <a:xfrm>
          <a:off x="0" y="0"/>
          <a:ext cx="0" cy="0"/>
          <a:chOff x="0" y="0"/>
          <a:chExt cx="0" cy="0"/>
        </a:xfrm>
      </p:grpSpPr>
      <p:sp>
        <p:nvSpPr>
          <p:cNvPr id="531" name="Google Shape;531;p47"/>
          <p:cNvSpPr/>
          <p:nvPr/>
        </p:nvSpPr>
        <p:spPr>
          <a:xfrm>
            <a:off x="6096000" y="0"/>
            <a:ext cx="6096000" cy="6858000"/>
          </a:xfrm>
          <a:prstGeom prst="rect">
            <a:avLst/>
          </a:prstGeom>
          <a:gradFill>
            <a:gsLst>
              <a:gs pos="0">
                <a:srgbClr val="BE005A">
                  <a:alpha val="84705"/>
                </a:srgbClr>
              </a:gs>
              <a:gs pos="100000">
                <a:srgbClr val="3B2CAC">
                  <a:alpha val="84705"/>
                </a:srgbClr>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532" name="Google Shape;532;p47"/>
          <p:cNvSpPr txBox="1"/>
          <p:nvPr>
            <p:ph idx="1" type="body"/>
          </p:nvPr>
        </p:nvSpPr>
        <p:spPr>
          <a:xfrm>
            <a:off x="1555329" y="2272009"/>
            <a:ext cx="45408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lt2"/>
              </a:buClr>
              <a:buSzPts val="2500"/>
              <a:buNone/>
              <a:defRPr b="1" i="0" sz="2500">
                <a:solidFill>
                  <a:schemeClr val="lt2"/>
                </a:solidFill>
                <a:latin typeface="Arial"/>
                <a:ea typeface="Arial"/>
                <a:cs typeface="Arial"/>
                <a:sym typeface="Arial"/>
              </a:defRPr>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533" name="Google Shape;533;p47"/>
          <p:cNvSpPr txBox="1"/>
          <p:nvPr>
            <p:ph type="title"/>
          </p:nvPr>
        </p:nvSpPr>
        <p:spPr>
          <a:xfrm>
            <a:off x="1527519" y="630859"/>
            <a:ext cx="4143600" cy="1536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lt2"/>
              </a:buClr>
              <a:buSzPts val="4000"/>
              <a:buFont typeface="Avenir"/>
              <a:buNone/>
              <a:defRPr>
                <a:solidFill>
                  <a:schemeClr val="lt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34" name="Google Shape;534;p47"/>
          <p:cNvSpPr txBox="1"/>
          <p:nvPr>
            <p:ph idx="10" type="dt"/>
          </p:nvPr>
        </p:nvSpPr>
        <p:spPr>
          <a:xfrm>
            <a:off x="4724400" y="6187538"/>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35" name="Google Shape;535;p47"/>
          <p:cNvSpPr txBox="1"/>
          <p:nvPr>
            <p:ph idx="11" type="ftr"/>
          </p:nvPr>
        </p:nvSpPr>
        <p:spPr>
          <a:xfrm>
            <a:off x="614873" y="6187538"/>
            <a:ext cx="32568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chemeClr val="accent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36" name="Google Shape;536;p47"/>
          <p:cNvSpPr txBox="1"/>
          <p:nvPr>
            <p:ph idx="12" type="sldNum"/>
          </p:nvPr>
        </p:nvSpPr>
        <p:spPr>
          <a:xfrm>
            <a:off x="8849751" y="6187538"/>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537" name="Google Shape;537;p47"/>
          <p:cNvSpPr/>
          <p:nvPr/>
        </p:nvSpPr>
        <p:spPr>
          <a:xfrm>
            <a:off x="1285167" y="871728"/>
            <a:ext cx="72000" cy="936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cxnSp>
        <p:nvCxnSpPr>
          <p:cNvPr id="538" name="Google Shape;538;p47"/>
          <p:cNvCxnSpPr/>
          <p:nvPr/>
        </p:nvCxnSpPr>
        <p:spPr>
          <a:xfrm>
            <a:off x="11190767" y="800959"/>
            <a:ext cx="1001100" cy="0"/>
          </a:xfrm>
          <a:prstGeom prst="straightConnector1">
            <a:avLst/>
          </a:prstGeom>
          <a:noFill/>
          <a:ln cap="flat" cmpd="sng" w="9525">
            <a:solidFill>
              <a:schemeClr val="dk2"/>
            </a:solidFill>
            <a:prstDash val="solid"/>
            <a:miter lim="800000"/>
            <a:headEnd len="sm" w="sm" type="none"/>
            <a:tailEnd len="sm" w="sm" type="none"/>
          </a:ln>
        </p:spPr>
      </p:cxnSp>
      <p:sp>
        <p:nvSpPr>
          <p:cNvPr id="539" name="Google Shape;539;p47"/>
          <p:cNvSpPr txBox="1"/>
          <p:nvPr>
            <p:ph idx="2" type="body"/>
          </p:nvPr>
        </p:nvSpPr>
        <p:spPr>
          <a:xfrm>
            <a:off x="11083583" y="837333"/>
            <a:ext cx="610800" cy="3288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2"/>
              </a:buClr>
              <a:buSzPts val="1200"/>
              <a:buNone/>
              <a:defRPr i="1" sz="1200">
                <a:solidFill>
                  <a:schemeClr val="dk2"/>
                </a:solidFill>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cxnSp>
        <p:nvCxnSpPr>
          <p:cNvPr id="540" name="Google Shape;540;p47"/>
          <p:cNvCxnSpPr/>
          <p:nvPr/>
        </p:nvCxnSpPr>
        <p:spPr>
          <a:xfrm>
            <a:off x="0" y="6168360"/>
            <a:ext cx="1764900" cy="0"/>
          </a:xfrm>
          <a:prstGeom prst="straightConnector1">
            <a:avLst/>
          </a:prstGeom>
          <a:noFill/>
          <a:ln cap="flat" cmpd="sng" w="19050">
            <a:solidFill>
              <a:schemeClr val="accent1"/>
            </a:solidFill>
            <a:prstDash val="solid"/>
            <a:miter lim="800000"/>
            <a:headEnd len="sm" w="sm" type="none"/>
            <a:tailEnd len="sm" w="sm" type="none"/>
          </a:ln>
        </p:spPr>
      </p:cxnSp>
      <p:cxnSp>
        <p:nvCxnSpPr>
          <p:cNvPr id="541" name="Google Shape;541;p47"/>
          <p:cNvCxnSpPr/>
          <p:nvPr/>
        </p:nvCxnSpPr>
        <p:spPr>
          <a:xfrm rot="-5400000">
            <a:off x="11384439" y="6579150"/>
            <a:ext cx="557700" cy="0"/>
          </a:xfrm>
          <a:prstGeom prst="straightConnector1">
            <a:avLst/>
          </a:prstGeom>
          <a:noFill/>
          <a:ln cap="flat" cmpd="sng" w="19050">
            <a:solidFill>
              <a:schemeClr val="dk2"/>
            </a:solidFill>
            <a:prstDash val="solid"/>
            <a:miter lim="800000"/>
            <a:headEnd len="sm" w="sm" type="none"/>
            <a:tailEnd len="sm" w="sm" type="none"/>
          </a:ln>
        </p:spPr>
      </p:cxnSp>
      <p:sp>
        <p:nvSpPr>
          <p:cNvPr id="542" name="Google Shape;542;p47"/>
          <p:cNvSpPr txBox="1"/>
          <p:nvPr>
            <p:ph idx="3" type="body"/>
          </p:nvPr>
        </p:nvSpPr>
        <p:spPr>
          <a:xfrm>
            <a:off x="1555329" y="3386142"/>
            <a:ext cx="4540800" cy="27732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600"/>
              </a:spcBef>
              <a:spcAft>
                <a:spcPts val="0"/>
              </a:spcAft>
              <a:buClr>
                <a:srgbClr val="3F3F3F"/>
              </a:buClr>
              <a:buSzPts val="1600"/>
              <a:buFont typeface="Arial"/>
              <a:buNone/>
              <a:defRPr i="0" sz="1600">
                <a:solidFill>
                  <a:srgbClr val="3F3F3F"/>
                </a:solidFill>
                <a:latin typeface="Arial"/>
                <a:ea typeface="Arial"/>
                <a:cs typeface="Arial"/>
                <a:sym typeface="Arial"/>
              </a:defRPr>
            </a:lvl1pPr>
            <a:lvl2pPr indent="-228600" lvl="1" marL="914400" rtl="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2pPr>
            <a:lvl3pPr indent="-228600" lvl="2" marL="1371600" rtl="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3pPr>
            <a:lvl4pPr indent="-228600" lvl="3" marL="1828800" rtl="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4pPr>
            <a:lvl5pPr indent="-228600" lvl="4" marL="2286000" rtl="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543" name="Google Shape;543;p47"/>
          <p:cNvSpPr txBox="1"/>
          <p:nvPr>
            <p:ph idx="4" type="body"/>
          </p:nvPr>
        </p:nvSpPr>
        <p:spPr>
          <a:xfrm>
            <a:off x="6911272" y="1414759"/>
            <a:ext cx="47832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2"/>
              </a:buClr>
              <a:buSzPts val="2500"/>
              <a:buNone/>
              <a:defRPr b="1" i="0" sz="2500">
                <a:solidFill>
                  <a:schemeClr val="dk2"/>
                </a:solidFill>
                <a:latin typeface="Arial"/>
                <a:ea typeface="Arial"/>
                <a:cs typeface="Arial"/>
                <a:sym typeface="Arial"/>
              </a:defRPr>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544" name="Google Shape;544;p47"/>
          <p:cNvSpPr txBox="1"/>
          <p:nvPr>
            <p:ph idx="5" type="body"/>
          </p:nvPr>
        </p:nvSpPr>
        <p:spPr>
          <a:xfrm>
            <a:off x="6911272" y="2528891"/>
            <a:ext cx="4783200" cy="3630600"/>
          </a:xfrm>
          <a:prstGeom prst="rect">
            <a:avLst/>
          </a:prstGeom>
          <a:noFill/>
          <a:ln>
            <a:noFill/>
          </a:ln>
        </p:spPr>
        <p:txBody>
          <a:bodyPr anchorCtr="0" anchor="t" bIns="45700" lIns="91425" spcFirstLastPara="1" rIns="91425" wrap="square" tIns="45700">
            <a:normAutofit/>
          </a:bodyPr>
          <a:lstStyle>
            <a:lvl1pPr indent="-330200" lvl="0" marL="457200" rtl="0" algn="l">
              <a:lnSpc>
                <a:spcPct val="90000"/>
              </a:lnSpc>
              <a:spcBef>
                <a:spcPts val="1000"/>
              </a:spcBef>
              <a:spcAft>
                <a:spcPts val="0"/>
              </a:spcAft>
              <a:buClr>
                <a:schemeClr val="lt1"/>
              </a:buClr>
              <a:buSzPts val="1600"/>
              <a:buChar char="•"/>
              <a:defRPr i="0" sz="1600">
                <a:solidFill>
                  <a:schemeClr val="lt1"/>
                </a:solidFill>
                <a:latin typeface="Arial"/>
                <a:ea typeface="Arial"/>
                <a:cs typeface="Arial"/>
                <a:sym typeface="Arial"/>
              </a:defRPr>
            </a:lvl1pPr>
            <a:lvl2pPr indent="-381000" lvl="1" marL="914400" rtl="0" algn="l">
              <a:lnSpc>
                <a:spcPct val="90000"/>
              </a:lnSpc>
              <a:spcBef>
                <a:spcPts val="500"/>
              </a:spcBef>
              <a:spcAft>
                <a:spcPts val="0"/>
              </a:spcAft>
              <a:buClr>
                <a:schemeClr val="dk1"/>
              </a:buClr>
              <a:buSzPts val="2400"/>
              <a:buChar char="•"/>
              <a:defRPr/>
            </a:lvl2pPr>
            <a:lvl3pPr indent="-355600" lvl="2" marL="1371600" rtl="0" algn="l">
              <a:lnSpc>
                <a:spcPct val="90000"/>
              </a:lnSpc>
              <a:spcBef>
                <a:spcPts val="500"/>
              </a:spcBef>
              <a:spcAft>
                <a:spcPts val="0"/>
              </a:spcAft>
              <a:buClr>
                <a:schemeClr val="dk1"/>
              </a:buClr>
              <a:buSzPts val="20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cxnSp>
        <p:nvCxnSpPr>
          <p:cNvPr id="545" name="Google Shape;545;p47"/>
          <p:cNvCxnSpPr/>
          <p:nvPr/>
        </p:nvCxnSpPr>
        <p:spPr>
          <a:xfrm>
            <a:off x="1695391" y="3226963"/>
            <a:ext cx="630900" cy="0"/>
          </a:xfrm>
          <a:prstGeom prst="straightConnector1">
            <a:avLst/>
          </a:prstGeom>
          <a:noFill/>
          <a:ln cap="flat" cmpd="sng" w="19050">
            <a:solidFill>
              <a:schemeClr val="lt2"/>
            </a:solidFill>
            <a:prstDash val="solid"/>
            <a:miter lim="800000"/>
            <a:headEnd len="sm" w="sm" type="none"/>
            <a:tailEnd len="sm" w="sm" type="none"/>
          </a:ln>
        </p:spPr>
      </p:cxnSp>
      <p:cxnSp>
        <p:nvCxnSpPr>
          <p:cNvPr id="546" name="Google Shape;546;p47"/>
          <p:cNvCxnSpPr/>
          <p:nvPr/>
        </p:nvCxnSpPr>
        <p:spPr>
          <a:xfrm>
            <a:off x="7038769" y="2369713"/>
            <a:ext cx="630900" cy="0"/>
          </a:xfrm>
          <a:prstGeom prst="straightConnector1">
            <a:avLst/>
          </a:prstGeom>
          <a:noFill/>
          <a:ln cap="flat" cmpd="sng" w="19050">
            <a:solidFill>
              <a:schemeClr val="dk2"/>
            </a:solidFill>
            <a:prstDash val="solid"/>
            <a:miter lim="800000"/>
            <a:headEnd len="sm" w="sm" type="none"/>
            <a:tailEnd len="sm" w="sm" type="none"/>
          </a:ln>
        </p:spPr>
      </p:cxn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bg>
      <p:bgPr>
        <a:blipFill>
          <a:blip r:embed="rId2">
            <a:alphaModFix/>
          </a:blip>
          <a:stretch>
            <a:fillRect/>
          </a:stretch>
        </a:blipFill>
      </p:bgPr>
    </p:bg>
    <p:spTree>
      <p:nvGrpSpPr>
        <p:cNvPr id="547" name="Shape 547"/>
        <p:cNvGrpSpPr/>
        <p:nvPr/>
      </p:nvGrpSpPr>
      <p:grpSpPr>
        <a:xfrm>
          <a:off x="0" y="0"/>
          <a:ext cx="0" cy="0"/>
          <a:chOff x="0" y="0"/>
          <a:chExt cx="0" cy="0"/>
        </a:xfrm>
      </p:grpSpPr>
      <p:sp>
        <p:nvSpPr>
          <p:cNvPr id="548" name="Google Shape;548;p48"/>
          <p:cNvSpPr/>
          <p:nvPr/>
        </p:nvSpPr>
        <p:spPr>
          <a:xfrm>
            <a:off x="0" y="0"/>
            <a:ext cx="12192000" cy="6858000"/>
          </a:xfrm>
          <a:prstGeom prst="rect">
            <a:avLst/>
          </a:prstGeom>
          <a:gradFill>
            <a:gsLst>
              <a:gs pos="0">
                <a:srgbClr val="BE005A">
                  <a:alpha val="84705"/>
                </a:srgbClr>
              </a:gs>
              <a:gs pos="100000">
                <a:srgbClr val="3B2CAC">
                  <a:alpha val="84705"/>
                </a:srgbClr>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549" name="Google Shape;549;p48"/>
          <p:cNvSpPr txBox="1"/>
          <p:nvPr>
            <p:ph type="title"/>
          </p:nvPr>
        </p:nvSpPr>
        <p:spPr>
          <a:xfrm>
            <a:off x="928800" y="652069"/>
            <a:ext cx="3932100" cy="23910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lt1"/>
              </a:buClr>
              <a:buSzPts val="4000"/>
              <a:buFont typeface="Avenir"/>
              <a:buNone/>
              <a:defRPr sz="4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50" name="Google Shape;550;p48"/>
          <p:cNvSpPr/>
          <p:nvPr>
            <p:ph idx="2" type="pic"/>
          </p:nvPr>
        </p:nvSpPr>
        <p:spPr>
          <a:xfrm>
            <a:off x="5231566" y="0"/>
            <a:ext cx="5231700" cy="6858000"/>
          </a:xfrm>
          <a:prstGeom prst="rect">
            <a:avLst/>
          </a:prstGeom>
          <a:solidFill>
            <a:schemeClr val="lt1">
              <a:alpha val="34900"/>
            </a:schemeClr>
          </a:solidFill>
          <a:ln>
            <a:noFill/>
          </a:ln>
        </p:spPr>
      </p:sp>
      <p:sp>
        <p:nvSpPr>
          <p:cNvPr id="551" name="Google Shape;551;p48"/>
          <p:cNvSpPr txBox="1"/>
          <p:nvPr>
            <p:ph idx="1" type="body"/>
          </p:nvPr>
        </p:nvSpPr>
        <p:spPr>
          <a:xfrm>
            <a:off x="928800" y="3283710"/>
            <a:ext cx="3932100" cy="24399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2"/>
              </a:buClr>
              <a:buSzPts val="2500"/>
              <a:buNone/>
              <a:defRPr b="1" i="0" sz="2500">
                <a:solidFill>
                  <a:schemeClr val="dk2"/>
                </a:solidFill>
                <a:latin typeface="Arial"/>
                <a:ea typeface="Arial"/>
                <a:cs typeface="Arial"/>
                <a:sym typeface="Arial"/>
              </a:defRPr>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552" name="Google Shape;552;p48"/>
          <p:cNvSpPr txBox="1"/>
          <p:nvPr>
            <p:ph idx="10" type="dt"/>
          </p:nvPr>
        </p:nvSpPr>
        <p:spPr>
          <a:xfrm>
            <a:off x="4724400" y="6187538"/>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53" name="Google Shape;553;p48"/>
          <p:cNvSpPr txBox="1"/>
          <p:nvPr>
            <p:ph idx="11" type="ftr"/>
          </p:nvPr>
        </p:nvSpPr>
        <p:spPr>
          <a:xfrm>
            <a:off x="614873" y="6187538"/>
            <a:ext cx="32568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54" name="Google Shape;554;p48"/>
          <p:cNvSpPr txBox="1"/>
          <p:nvPr>
            <p:ph idx="12" type="sldNum"/>
          </p:nvPr>
        </p:nvSpPr>
        <p:spPr>
          <a:xfrm>
            <a:off x="8849751" y="6187538"/>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555" name="Google Shape;555;p48"/>
          <p:cNvSpPr/>
          <p:nvPr/>
        </p:nvSpPr>
        <p:spPr>
          <a:xfrm>
            <a:off x="687289" y="0"/>
            <a:ext cx="72000" cy="2880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cxnSp>
        <p:nvCxnSpPr>
          <p:cNvPr id="556" name="Google Shape;556;p48"/>
          <p:cNvCxnSpPr/>
          <p:nvPr/>
        </p:nvCxnSpPr>
        <p:spPr>
          <a:xfrm>
            <a:off x="1068863" y="3169769"/>
            <a:ext cx="630900" cy="0"/>
          </a:xfrm>
          <a:prstGeom prst="straightConnector1">
            <a:avLst/>
          </a:prstGeom>
          <a:noFill/>
          <a:ln cap="flat" cmpd="sng" w="19050">
            <a:solidFill>
              <a:schemeClr val="dk2"/>
            </a:solidFill>
            <a:prstDash val="solid"/>
            <a:miter lim="800000"/>
            <a:headEnd len="sm" w="sm" type="none"/>
            <a:tailEnd len="sm" w="sm" type="none"/>
          </a:ln>
        </p:spPr>
      </p:cxnSp>
      <p:cxnSp>
        <p:nvCxnSpPr>
          <p:cNvPr id="557" name="Google Shape;557;p48"/>
          <p:cNvCxnSpPr/>
          <p:nvPr/>
        </p:nvCxnSpPr>
        <p:spPr>
          <a:xfrm>
            <a:off x="11190767" y="800959"/>
            <a:ext cx="1001100" cy="0"/>
          </a:xfrm>
          <a:prstGeom prst="straightConnector1">
            <a:avLst/>
          </a:prstGeom>
          <a:noFill/>
          <a:ln cap="flat" cmpd="sng" w="9525">
            <a:solidFill>
              <a:schemeClr val="dk2"/>
            </a:solidFill>
            <a:prstDash val="solid"/>
            <a:miter lim="800000"/>
            <a:headEnd len="sm" w="sm" type="none"/>
            <a:tailEnd len="sm" w="sm" type="none"/>
          </a:ln>
        </p:spPr>
      </p:cxnSp>
      <p:sp>
        <p:nvSpPr>
          <p:cNvPr id="558" name="Google Shape;558;p48"/>
          <p:cNvSpPr txBox="1"/>
          <p:nvPr>
            <p:ph idx="3" type="body"/>
          </p:nvPr>
        </p:nvSpPr>
        <p:spPr>
          <a:xfrm>
            <a:off x="11083583" y="837333"/>
            <a:ext cx="610800" cy="3288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2"/>
              </a:buClr>
              <a:buSzPts val="1200"/>
              <a:buNone/>
              <a:defRPr i="1" sz="1200">
                <a:solidFill>
                  <a:schemeClr val="dk2"/>
                </a:solidFill>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cxnSp>
        <p:nvCxnSpPr>
          <p:cNvPr id="559" name="Google Shape;559;p48"/>
          <p:cNvCxnSpPr/>
          <p:nvPr/>
        </p:nvCxnSpPr>
        <p:spPr>
          <a:xfrm>
            <a:off x="0" y="6168360"/>
            <a:ext cx="1764900" cy="0"/>
          </a:xfrm>
          <a:prstGeom prst="straightConnector1">
            <a:avLst/>
          </a:prstGeom>
          <a:noFill/>
          <a:ln cap="flat" cmpd="sng" w="19050">
            <a:solidFill>
              <a:schemeClr val="dk2"/>
            </a:solidFill>
            <a:prstDash val="solid"/>
            <a:miter lim="800000"/>
            <a:headEnd len="sm" w="sm" type="none"/>
            <a:tailEnd len="sm" w="sm" type="none"/>
          </a:ln>
        </p:spPr>
      </p:cxnSp>
      <p:cxnSp>
        <p:nvCxnSpPr>
          <p:cNvPr id="560" name="Google Shape;560;p48"/>
          <p:cNvCxnSpPr/>
          <p:nvPr/>
        </p:nvCxnSpPr>
        <p:spPr>
          <a:xfrm rot="-5400000">
            <a:off x="11384439" y="6579150"/>
            <a:ext cx="557700" cy="0"/>
          </a:xfrm>
          <a:prstGeom prst="straightConnector1">
            <a:avLst/>
          </a:prstGeom>
          <a:noFill/>
          <a:ln cap="flat" cmpd="sng" w="19050">
            <a:solidFill>
              <a:schemeClr val="dk2"/>
            </a:solidFill>
            <a:prstDash val="solid"/>
            <a:miter lim="800000"/>
            <a:headEnd len="sm" w="sm" type="none"/>
            <a:tailEnd len="sm" w="sm" type="none"/>
          </a:ln>
        </p:spPr>
      </p:cxn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icture with Caption">
  <p:cSld name="1_Picture with Caption">
    <p:bg>
      <p:bgPr>
        <a:solidFill>
          <a:schemeClr val="lt1"/>
        </a:solidFill>
      </p:bgPr>
    </p:bg>
    <p:spTree>
      <p:nvGrpSpPr>
        <p:cNvPr id="561" name="Shape 561"/>
        <p:cNvGrpSpPr/>
        <p:nvPr/>
      </p:nvGrpSpPr>
      <p:grpSpPr>
        <a:xfrm>
          <a:off x="0" y="0"/>
          <a:ext cx="0" cy="0"/>
          <a:chOff x="0" y="0"/>
          <a:chExt cx="0" cy="0"/>
        </a:xfrm>
      </p:grpSpPr>
      <p:sp>
        <p:nvSpPr>
          <p:cNvPr id="562" name="Google Shape;562;p49"/>
          <p:cNvSpPr/>
          <p:nvPr/>
        </p:nvSpPr>
        <p:spPr>
          <a:xfrm>
            <a:off x="0" y="5532437"/>
            <a:ext cx="12192000" cy="1325700"/>
          </a:xfrm>
          <a:prstGeom prst="rect">
            <a:avLst/>
          </a:prstGeom>
          <a:gradFill>
            <a:gsLst>
              <a:gs pos="0">
                <a:srgbClr val="BE005A">
                  <a:alpha val="84705"/>
                </a:srgbClr>
              </a:gs>
              <a:gs pos="100000">
                <a:srgbClr val="3B2CAC">
                  <a:alpha val="84705"/>
                </a:srgbClr>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563" name="Google Shape;563;p49"/>
          <p:cNvSpPr txBox="1"/>
          <p:nvPr>
            <p:ph type="title"/>
          </p:nvPr>
        </p:nvSpPr>
        <p:spPr>
          <a:xfrm>
            <a:off x="928800" y="647703"/>
            <a:ext cx="6291300" cy="13284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lt2"/>
              </a:buClr>
              <a:buSzPts val="4000"/>
              <a:buFont typeface="Avenir"/>
              <a:buNone/>
              <a:defRPr sz="4000">
                <a:solidFill>
                  <a:schemeClr val="lt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64" name="Google Shape;564;p49"/>
          <p:cNvSpPr/>
          <p:nvPr>
            <p:ph idx="2" type="pic"/>
          </p:nvPr>
        </p:nvSpPr>
        <p:spPr>
          <a:xfrm>
            <a:off x="0" y="2950934"/>
            <a:ext cx="12192000" cy="2581500"/>
          </a:xfrm>
          <a:prstGeom prst="rect">
            <a:avLst/>
          </a:prstGeom>
          <a:solidFill>
            <a:schemeClr val="lt1">
              <a:alpha val="34900"/>
            </a:schemeClr>
          </a:solidFill>
          <a:ln>
            <a:noFill/>
          </a:ln>
        </p:spPr>
      </p:sp>
      <p:sp>
        <p:nvSpPr>
          <p:cNvPr id="565" name="Google Shape;565;p49"/>
          <p:cNvSpPr txBox="1"/>
          <p:nvPr>
            <p:ph idx="1" type="body"/>
          </p:nvPr>
        </p:nvSpPr>
        <p:spPr>
          <a:xfrm>
            <a:off x="928800" y="2216910"/>
            <a:ext cx="6291300" cy="6546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lt2"/>
              </a:buClr>
              <a:buSzPts val="2500"/>
              <a:buNone/>
              <a:defRPr b="1" i="0" sz="2500">
                <a:solidFill>
                  <a:schemeClr val="lt2"/>
                </a:solidFill>
                <a:latin typeface="Arial"/>
                <a:ea typeface="Arial"/>
                <a:cs typeface="Arial"/>
                <a:sym typeface="Arial"/>
              </a:defRPr>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566" name="Google Shape;566;p49"/>
          <p:cNvSpPr txBox="1"/>
          <p:nvPr>
            <p:ph idx="10" type="dt"/>
          </p:nvPr>
        </p:nvSpPr>
        <p:spPr>
          <a:xfrm>
            <a:off x="4724400" y="6187538"/>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67" name="Google Shape;567;p49"/>
          <p:cNvSpPr txBox="1"/>
          <p:nvPr>
            <p:ph idx="11" type="ftr"/>
          </p:nvPr>
        </p:nvSpPr>
        <p:spPr>
          <a:xfrm>
            <a:off x="614873" y="6187538"/>
            <a:ext cx="32568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68" name="Google Shape;568;p49"/>
          <p:cNvSpPr txBox="1"/>
          <p:nvPr>
            <p:ph idx="12" type="sldNum"/>
          </p:nvPr>
        </p:nvSpPr>
        <p:spPr>
          <a:xfrm>
            <a:off x="8849751" y="6187538"/>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569" name="Google Shape;569;p49"/>
          <p:cNvSpPr/>
          <p:nvPr/>
        </p:nvSpPr>
        <p:spPr>
          <a:xfrm>
            <a:off x="687289" y="0"/>
            <a:ext cx="71700" cy="18132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cxnSp>
        <p:nvCxnSpPr>
          <p:cNvPr id="570" name="Google Shape;570;p49"/>
          <p:cNvCxnSpPr/>
          <p:nvPr/>
        </p:nvCxnSpPr>
        <p:spPr>
          <a:xfrm>
            <a:off x="1068863" y="2102969"/>
            <a:ext cx="630900" cy="0"/>
          </a:xfrm>
          <a:prstGeom prst="straightConnector1">
            <a:avLst/>
          </a:prstGeom>
          <a:noFill/>
          <a:ln cap="flat" cmpd="sng" w="19050">
            <a:solidFill>
              <a:schemeClr val="lt2"/>
            </a:solidFill>
            <a:prstDash val="solid"/>
            <a:miter lim="800000"/>
            <a:headEnd len="sm" w="sm" type="none"/>
            <a:tailEnd len="sm" w="sm" type="none"/>
          </a:ln>
        </p:spPr>
      </p:cxnSp>
      <p:cxnSp>
        <p:nvCxnSpPr>
          <p:cNvPr id="571" name="Google Shape;571;p49"/>
          <p:cNvCxnSpPr/>
          <p:nvPr/>
        </p:nvCxnSpPr>
        <p:spPr>
          <a:xfrm>
            <a:off x="11190767" y="800959"/>
            <a:ext cx="1001100" cy="0"/>
          </a:xfrm>
          <a:prstGeom prst="straightConnector1">
            <a:avLst/>
          </a:prstGeom>
          <a:noFill/>
          <a:ln cap="flat" cmpd="sng" w="9525">
            <a:solidFill>
              <a:schemeClr val="accent1"/>
            </a:solidFill>
            <a:prstDash val="solid"/>
            <a:miter lim="800000"/>
            <a:headEnd len="sm" w="sm" type="none"/>
            <a:tailEnd len="sm" w="sm" type="none"/>
          </a:ln>
        </p:spPr>
      </p:cxnSp>
      <p:sp>
        <p:nvSpPr>
          <p:cNvPr id="572" name="Google Shape;572;p49"/>
          <p:cNvSpPr txBox="1"/>
          <p:nvPr>
            <p:ph idx="3" type="body"/>
          </p:nvPr>
        </p:nvSpPr>
        <p:spPr>
          <a:xfrm>
            <a:off x="11083583" y="837333"/>
            <a:ext cx="610800" cy="3288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accent1"/>
              </a:buClr>
              <a:buSzPts val="1200"/>
              <a:buNone/>
              <a:defRPr i="1" sz="1200">
                <a:solidFill>
                  <a:schemeClr val="accent1"/>
                </a:solidFill>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cxnSp>
        <p:nvCxnSpPr>
          <p:cNvPr id="573" name="Google Shape;573;p49"/>
          <p:cNvCxnSpPr/>
          <p:nvPr/>
        </p:nvCxnSpPr>
        <p:spPr>
          <a:xfrm rot="-5400000">
            <a:off x="11384439" y="6579150"/>
            <a:ext cx="557700" cy="0"/>
          </a:xfrm>
          <a:prstGeom prst="straightConnector1">
            <a:avLst/>
          </a:prstGeom>
          <a:noFill/>
          <a:ln cap="flat" cmpd="sng" w="19050">
            <a:solidFill>
              <a:schemeClr val="dk2"/>
            </a:solidFill>
            <a:prstDash val="solid"/>
            <a:miter lim="800000"/>
            <a:headEnd len="sm" w="sm" type="none"/>
            <a:tailEnd len="sm" w="sm" type="none"/>
          </a:ln>
        </p:spPr>
      </p:cxnSp>
      <p:cxnSp>
        <p:nvCxnSpPr>
          <p:cNvPr id="574" name="Google Shape;574;p49"/>
          <p:cNvCxnSpPr/>
          <p:nvPr/>
        </p:nvCxnSpPr>
        <p:spPr>
          <a:xfrm>
            <a:off x="0" y="6168360"/>
            <a:ext cx="1764900" cy="0"/>
          </a:xfrm>
          <a:prstGeom prst="straightConnector1">
            <a:avLst/>
          </a:prstGeom>
          <a:noFill/>
          <a:ln cap="flat" cmpd="sng" w="19050">
            <a:solidFill>
              <a:schemeClr val="dk2"/>
            </a:solidFill>
            <a:prstDash val="solid"/>
            <a:miter lim="800000"/>
            <a:headEnd len="sm" w="sm" type="none"/>
            <a:tailEnd len="sm" w="sm" type="none"/>
          </a:ln>
        </p:spPr>
      </p:cxn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Picture with Caption">
  <p:cSld name="2_Picture with Caption">
    <p:bg>
      <p:bgPr>
        <a:blipFill>
          <a:blip r:embed="rId2">
            <a:alphaModFix/>
          </a:blip>
          <a:stretch>
            <a:fillRect/>
          </a:stretch>
        </a:blipFill>
      </p:bgPr>
    </p:bg>
    <p:spTree>
      <p:nvGrpSpPr>
        <p:cNvPr id="575" name="Shape 575"/>
        <p:cNvGrpSpPr/>
        <p:nvPr/>
      </p:nvGrpSpPr>
      <p:grpSpPr>
        <a:xfrm>
          <a:off x="0" y="0"/>
          <a:ext cx="0" cy="0"/>
          <a:chOff x="0" y="0"/>
          <a:chExt cx="0" cy="0"/>
        </a:xfrm>
      </p:grpSpPr>
      <p:sp>
        <p:nvSpPr>
          <p:cNvPr id="576" name="Google Shape;576;p50"/>
          <p:cNvSpPr/>
          <p:nvPr/>
        </p:nvSpPr>
        <p:spPr>
          <a:xfrm>
            <a:off x="120000" y="117000"/>
            <a:ext cx="11952000" cy="6624000"/>
          </a:xfrm>
          <a:prstGeom prst="rect">
            <a:avLst/>
          </a:prstGeom>
          <a:gradFill>
            <a:gsLst>
              <a:gs pos="0">
                <a:srgbClr val="BE005A">
                  <a:alpha val="84705"/>
                </a:srgbClr>
              </a:gs>
              <a:gs pos="100000">
                <a:srgbClr val="3B2CAC">
                  <a:alpha val="84705"/>
                </a:srgbClr>
              </a:gs>
            </a:gsLst>
            <a:lin ang="0" scaled="0"/>
          </a:gradFill>
          <a:ln cap="flat" cmpd="sng" w="2730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577" name="Google Shape;577;p50"/>
          <p:cNvSpPr txBox="1"/>
          <p:nvPr>
            <p:ph type="title"/>
          </p:nvPr>
        </p:nvSpPr>
        <p:spPr>
          <a:xfrm>
            <a:off x="928800" y="652069"/>
            <a:ext cx="3932100" cy="23910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lt1"/>
              </a:buClr>
              <a:buSzPts val="4000"/>
              <a:buFont typeface="Avenir"/>
              <a:buNone/>
              <a:defRPr sz="4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78" name="Google Shape;578;p50"/>
          <p:cNvSpPr/>
          <p:nvPr>
            <p:ph idx="2" type="pic"/>
          </p:nvPr>
        </p:nvSpPr>
        <p:spPr>
          <a:xfrm>
            <a:off x="5231566" y="255600"/>
            <a:ext cx="5231700" cy="6346800"/>
          </a:xfrm>
          <a:prstGeom prst="rect">
            <a:avLst/>
          </a:prstGeom>
          <a:solidFill>
            <a:schemeClr val="lt1">
              <a:alpha val="34900"/>
            </a:schemeClr>
          </a:solidFill>
          <a:ln>
            <a:noFill/>
          </a:ln>
        </p:spPr>
      </p:sp>
      <p:sp>
        <p:nvSpPr>
          <p:cNvPr id="579" name="Google Shape;579;p50"/>
          <p:cNvSpPr txBox="1"/>
          <p:nvPr>
            <p:ph idx="1" type="body"/>
          </p:nvPr>
        </p:nvSpPr>
        <p:spPr>
          <a:xfrm>
            <a:off x="928800" y="3283710"/>
            <a:ext cx="3932100" cy="24399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2"/>
              </a:buClr>
              <a:buSzPts val="2500"/>
              <a:buNone/>
              <a:defRPr b="1" i="0" sz="2500">
                <a:solidFill>
                  <a:schemeClr val="dk2"/>
                </a:solidFill>
                <a:latin typeface="Arial"/>
                <a:ea typeface="Arial"/>
                <a:cs typeface="Arial"/>
                <a:sym typeface="Arial"/>
              </a:defRPr>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580" name="Google Shape;580;p50"/>
          <p:cNvSpPr txBox="1"/>
          <p:nvPr>
            <p:ph idx="10" type="dt"/>
          </p:nvPr>
        </p:nvSpPr>
        <p:spPr>
          <a:xfrm>
            <a:off x="4724400" y="6187538"/>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81" name="Google Shape;581;p50"/>
          <p:cNvSpPr txBox="1"/>
          <p:nvPr>
            <p:ph idx="11" type="ftr"/>
          </p:nvPr>
        </p:nvSpPr>
        <p:spPr>
          <a:xfrm>
            <a:off x="614873" y="6187538"/>
            <a:ext cx="32568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82" name="Google Shape;582;p50"/>
          <p:cNvSpPr txBox="1"/>
          <p:nvPr>
            <p:ph idx="12" type="sldNum"/>
          </p:nvPr>
        </p:nvSpPr>
        <p:spPr>
          <a:xfrm>
            <a:off x="8849751" y="6187538"/>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583" name="Google Shape;583;p50"/>
          <p:cNvSpPr/>
          <p:nvPr/>
        </p:nvSpPr>
        <p:spPr>
          <a:xfrm>
            <a:off x="687289" y="0"/>
            <a:ext cx="72000" cy="2880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cxnSp>
        <p:nvCxnSpPr>
          <p:cNvPr id="584" name="Google Shape;584;p50"/>
          <p:cNvCxnSpPr/>
          <p:nvPr/>
        </p:nvCxnSpPr>
        <p:spPr>
          <a:xfrm>
            <a:off x="1068863" y="3169769"/>
            <a:ext cx="630900" cy="0"/>
          </a:xfrm>
          <a:prstGeom prst="straightConnector1">
            <a:avLst/>
          </a:prstGeom>
          <a:noFill/>
          <a:ln cap="flat" cmpd="sng" w="19050">
            <a:solidFill>
              <a:schemeClr val="dk2"/>
            </a:solidFill>
            <a:prstDash val="solid"/>
            <a:miter lim="800000"/>
            <a:headEnd len="sm" w="sm" type="none"/>
            <a:tailEnd len="sm" w="sm" type="none"/>
          </a:ln>
        </p:spPr>
      </p:cxnSp>
      <p:cxnSp>
        <p:nvCxnSpPr>
          <p:cNvPr id="585" name="Google Shape;585;p50"/>
          <p:cNvCxnSpPr/>
          <p:nvPr/>
        </p:nvCxnSpPr>
        <p:spPr>
          <a:xfrm>
            <a:off x="10939723" y="800959"/>
            <a:ext cx="1001100" cy="0"/>
          </a:xfrm>
          <a:prstGeom prst="straightConnector1">
            <a:avLst/>
          </a:prstGeom>
          <a:noFill/>
          <a:ln cap="flat" cmpd="sng" w="9525">
            <a:solidFill>
              <a:schemeClr val="dk2"/>
            </a:solidFill>
            <a:prstDash val="solid"/>
            <a:miter lim="800000"/>
            <a:headEnd len="sm" w="sm" type="none"/>
            <a:tailEnd len="sm" w="sm" type="none"/>
          </a:ln>
        </p:spPr>
      </p:cxnSp>
      <p:sp>
        <p:nvSpPr>
          <p:cNvPr id="586" name="Google Shape;586;p50"/>
          <p:cNvSpPr txBox="1"/>
          <p:nvPr>
            <p:ph idx="3" type="body"/>
          </p:nvPr>
        </p:nvSpPr>
        <p:spPr>
          <a:xfrm>
            <a:off x="10832539" y="837333"/>
            <a:ext cx="610800" cy="3288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2"/>
              </a:buClr>
              <a:buSzPts val="1200"/>
              <a:buNone/>
              <a:defRPr i="1" sz="1200">
                <a:solidFill>
                  <a:schemeClr val="dk2"/>
                </a:solidFill>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cxnSp>
        <p:nvCxnSpPr>
          <p:cNvPr id="587" name="Google Shape;587;p50"/>
          <p:cNvCxnSpPr/>
          <p:nvPr/>
        </p:nvCxnSpPr>
        <p:spPr>
          <a:xfrm rot="10800000">
            <a:off x="11663289" y="6300243"/>
            <a:ext cx="0" cy="310200"/>
          </a:xfrm>
          <a:prstGeom prst="straightConnector1">
            <a:avLst/>
          </a:prstGeom>
          <a:noFill/>
          <a:ln cap="flat" cmpd="sng" w="19050">
            <a:solidFill>
              <a:schemeClr val="dk2"/>
            </a:solidFill>
            <a:prstDash val="solid"/>
            <a:miter lim="800000"/>
            <a:headEnd len="sm" w="sm" type="none"/>
            <a:tailEnd len="sm" w="sm" type="none"/>
          </a:ln>
        </p:spPr>
      </p:cxnSp>
      <p:cxnSp>
        <p:nvCxnSpPr>
          <p:cNvPr id="588" name="Google Shape;588;p50"/>
          <p:cNvCxnSpPr/>
          <p:nvPr/>
        </p:nvCxnSpPr>
        <p:spPr>
          <a:xfrm>
            <a:off x="256374" y="6168360"/>
            <a:ext cx="1508400" cy="0"/>
          </a:xfrm>
          <a:prstGeom prst="straightConnector1">
            <a:avLst/>
          </a:prstGeom>
          <a:noFill/>
          <a:ln cap="flat" cmpd="sng" w="19050">
            <a:solidFill>
              <a:schemeClr val="dk2"/>
            </a:solidFill>
            <a:prstDash val="solid"/>
            <a:miter lim="800000"/>
            <a:headEnd len="sm" w="sm" type="none"/>
            <a:tailEnd len="sm" w="sm" type="none"/>
          </a:ln>
        </p:spPr>
      </p:cxn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Picture with Caption">
  <p:cSld name="3_Picture with Caption">
    <p:bg>
      <p:bgPr>
        <a:blipFill>
          <a:blip r:embed="rId2">
            <a:alphaModFix/>
          </a:blip>
          <a:stretch>
            <a:fillRect/>
          </a:stretch>
        </a:blipFill>
      </p:bgPr>
    </p:bg>
    <p:spTree>
      <p:nvGrpSpPr>
        <p:cNvPr id="589" name="Shape 589"/>
        <p:cNvGrpSpPr/>
        <p:nvPr/>
      </p:nvGrpSpPr>
      <p:grpSpPr>
        <a:xfrm>
          <a:off x="0" y="0"/>
          <a:ext cx="0" cy="0"/>
          <a:chOff x="0" y="0"/>
          <a:chExt cx="0" cy="0"/>
        </a:xfrm>
      </p:grpSpPr>
      <p:sp>
        <p:nvSpPr>
          <p:cNvPr id="590" name="Google Shape;590;p51"/>
          <p:cNvSpPr/>
          <p:nvPr/>
        </p:nvSpPr>
        <p:spPr>
          <a:xfrm>
            <a:off x="0" y="0"/>
            <a:ext cx="12192000" cy="6858000"/>
          </a:xfrm>
          <a:prstGeom prst="rect">
            <a:avLst/>
          </a:prstGeom>
          <a:gradFill>
            <a:gsLst>
              <a:gs pos="0">
                <a:srgbClr val="BE005A">
                  <a:alpha val="84705"/>
                </a:srgbClr>
              </a:gs>
              <a:gs pos="100000">
                <a:srgbClr val="3B2CAC">
                  <a:alpha val="84705"/>
                </a:srgbClr>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591" name="Google Shape;591;p51"/>
          <p:cNvSpPr txBox="1"/>
          <p:nvPr>
            <p:ph type="title"/>
          </p:nvPr>
        </p:nvSpPr>
        <p:spPr>
          <a:xfrm>
            <a:off x="1519351" y="652069"/>
            <a:ext cx="3490800" cy="23910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lt1"/>
              </a:buClr>
              <a:buSzPts val="4000"/>
              <a:buFont typeface="Avenir"/>
              <a:buNone/>
              <a:defRPr sz="4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92" name="Google Shape;592;p51"/>
          <p:cNvSpPr/>
          <p:nvPr>
            <p:ph idx="2" type="pic"/>
          </p:nvPr>
        </p:nvSpPr>
        <p:spPr>
          <a:xfrm>
            <a:off x="5231566" y="0"/>
            <a:ext cx="5231700" cy="6858000"/>
          </a:xfrm>
          <a:prstGeom prst="rect">
            <a:avLst/>
          </a:prstGeom>
          <a:solidFill>
            <a:schemeClr val="lt1">
              <a:alpha val="34900"/>
            </a:schemeClr>
          </a:solidFill>
          <a:ln>
            <a:noFill/>
          </a:ln>
        </p:spPr>
      </p:sp>
      <p:sp>
        <p:nvSpPr>
          <p:cNvPr id="593" name="Google Shape;593;p51"/>
          <p:cNvSpPr txBox="1"/>
          <p:nvPr>
            <p:ph idx="1" type="body"/>
          </p:nvPr>
        </p:nvSpPr>
        <p:spPr>
          <a:xfrm>
            <a:off x="1519351" y="3283710"/>
            <a:ext cx="3490800" cy="24399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2"/>
              </a:buClr>
              <a:buSzPts val="2500"/>
              <a:buNone/>
              <a:defRPr b="1" i="0" sz="2500">
                <a:solidFill>
                  <a:schemeClr val="dk2"/>
                </a:solidFill>
                <a:latin typeface="Arial"/>
                <a:ea typeface="Arial"/>
                <a:cs typeface="Arial"/>
                <a:sym typeface="Arial"/>
              </a:defRPr>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594" name="Google Shape;594;p51"/>
          <p:cNvSpPr txBox="1"/>
          <p:nvPr>
            <p:ph idx="10" type="dt"/>
          </p:nvPr>
        </p:nvSpPr>
        <p:spPr>
          <a:xfrm>
            <a:off x="4724400" y="6187538"/>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95" name="Google Shape;595;p51"/>
          <p:cNvSpPr txBox="1"/>
          <p:nvPr>
            <p:ph idx="11" type="ftr"/>
          </p:nvPr>
        </p:nvSpPr>
        <p:spPr>
          <a:xfrm>
            <a:off x="614873" y="6187538"/>
            <a:ext cx="32568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96" name="Google Shape;596;p51"/>
          <p:cNvSpPr txBox="1"/>
          <p:nvPr>
            <p:ph idx="12" type="sldNum"/>
          </p:nvPr>
        </p:nvSpPr>
        <p:spPr>
          <a:xfrm>
            <a:off x="8849751" y="6187538"/>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597" name="Google Shape;597;p51"/>
          <p:cNvSpPr/>
          <p:nvPr/>
        </p:nvSpPr>
        <p:spPr>
          <a:xfrm>
            <a:off x="1277838" y="837332"/>
            <a:ext cx="72900" cy="20427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cxnSp>
        <p:nvCxnSpPr>
          <p:cNvPr id="598" name="Google Shape;598;p51"/>
          <p:cNvCxnSpPr/>
          <p:nvPr/>
        </p:nvCxnSpPr>
        <p:spPr>
          <a:xfrm>
            <a:off x="1659413" y="3169769"/>
            <a:ext cx="630900" cy="0"/>
          </a:xfrm>
          <a:prstGeom prst="straightConnector1">
            <a:avLst/>
          </a:prstGeom>
          <a:noFill/>
          <a:ln cap="flat" cmpd="sng" w="19050">
            <a:solidFill>
              <a:schemeClr val="dk2"/>
            </a:solidFill>
            <a:prstDash val="solid"/>
            <a:miter lim="800000"/>
            <a:headEnd len="sm" w="sm" type="none"/>
            <a:tailEnd len="sm" w="sm" type="none"/>
          </a:ln>
        </p:spPr>
      </p:cxnSp>
      <p:cxnSp>
        <p:nvCxnSpPr>
          <p:cNvPr id="599" name="Google Shape;599;p51"/>
          <p:cNvCxnSpPr/>
          <p:nvPr/>
        </p:nvCxnSpPr>
        <p:spPr>
          <a:xfrm>
            <a:off x="11190767" y="800959"/>
            <a:ext cx="1001100" cy="0"/>
          </a:xfrm>
          <a:prstGeom prst="straightConnector1">
            <a:avLst/>
          </a:prstGeom>
          <a:noFill/>
          <a:ln cap="flat" cmpd="sng" w="9525">
            <a:solidFill>
              <a:schemeClr val="dk2"/>
            </a:solidFill>
            <a:prstDash val="solid"/>
            <a:miter lim="800000"/>
            <a:headEnd len="sm" w="sm" type="none"/>
            <a:tailEnd len="sm" w="sm" type="none"/>
          </a:ln>
        </p:spPr>
      </p:cxnSp>
      <p:sp>
        <p:nvSpPr>
          <p:cNvPr id="600" name="Google Shape;600;p51"/>
          <p:cNvSpPr txBox="1"/>
          <p:nvPr>
            <p:ph idx="3" type="body"/>
          </p:nvPr>
        </p:nvSpPr>
        <p:spPr>
          <a:xfrm>
            <a:off x="11083583" y="837333"/>
            <a:ext cx="610800" cy="3288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2"/>
              </a:buClr>
              <a:buSzPts val="1200"/>
              <a:buNone/>
              <a:defRPr i="1" sz="1200">
                <a:solidFill>
                  <a:schemeClr val="dk2"/>
                </a:solidFill>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cxnSp>
        <p:nvCxnSpPr>
          <p:cNvPr id="601" name="Google Shape;601;p51"/>
          <p:cNvCxnSpPr/>
          <p:nvPr/>
        </p:nvCxnSpPr>
        <p:spPr>
          <a:xfrm>
            <a:off x="0" y="6168360"/>
            <a:ext cx="1764900" cy="0"/>
          </a:xfrm>
          <a:prstGeom prst="straightConnector1">
            <a:avLst/>
          </a:prstGeom>
          <a:noFill/>
          <a:ln cap="flat" cmpd="sng" w="19050">
            <a:solidFill>
              <a:schemeClr val="dk2"/>
            </a:solidFill>
            <a:prstDash val="solid"/>
            <a:miter lim="800000"/>
            <a:headEnd len="sm" w="sm" type="none"/>
            <a:tailEnd len="sm" w="sm" type="none"/>
          </a:ln>
        </p:spPr>
      </p:cxnSp>
      <p:cxnSp>
        <p:nvCxnSpPr>
          <p:cNvPr id="602" name="Google Shape;602;p51"/>
          <p:cNvCxnSpPr/>
          <p:nvPr/>
        </p:nvCxnSpPr>
        <p:spPr>
          <a:xfrm rot="-5400000">
            <a:off x="11384439" y="6579150"/>
            <a:ext cx="557700" cy="0"/>
          </a:xfrm>
          <a:prstGeom prst="straightConnector1">
            <a:avLst/>
          </a:prstGeom>
          <a:noFill/>
          <a:ln cap="flat" cmpd="sng" w="19050">
            <a:solidFill>
              <a:schemeClr val="dk2"/>
            </a:solidFill>
            <a:prstDash val="solid"/>
            <a:miter lim="800000"/>
            <a:headEnd len="sm" w="sm" type="none"/>
            <a:tailEnd len="sm" w="sm"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5" name="Shape 45"/>
        <p:cNvGrpSpPr/>
        <p:nvPr/>
      </p:nvGrpSpPr>
      <p:grpSpPr>
        <a:xfrm>
          <a:off x="0" y="0"/>
          <a:ext cx="0" cy="0"/>
          <a:chOff x="0" y="0"/>
          <a:chExt cx="0" cy="0"/>
        </a:xfrm>
      </p:grpSpPr>
      <p:sp>
        <p:nvSpPr>
          <p:cNvPr id="46" name="Google Shape;46;p6"/>
          <p:cNvSpPr/>
          <p:nvPr/>
        </p:nvSpPr>
        <p:spPr>
          <a:xfrm>
            <a:off x="445982" y="606554"/>
            <a:ext cx="11300036" cy="1258827"/>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6"/>
          <p:cNvSpPr txBox="1"/>
          <p:nvPr>
            <p:ph type="title"/>
          </p:nvPr>
        </p:nvSpPr>
        <p:spPr>
          <a:xfrm>
            <a:off x="581193" y="729658"/>
            <a:ext cx="11029616" cy="988332"/>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6"/>
          <p:cNvSpPr txBox="1"/>
          <p:nvPr>
            <p:ph idx="1" type="body"/>
          </p:nvPr>
        </p:nvSpPr>
        <p:spPr>
          <a:xfrm>
            <a:off x="581193" y="2228003"/>
            <a:ext cx="5422390" cy="3633047"/>
          </a:xfrm>
          <a:prstGeom prst="rect">
            <a:avLst/>
          </a:prstGeom>
          <a:noFill/>
          <a:ln>
            <a:noFill/>
          </a:ln>
        </p:spPr>
        <p:txBody>
          <a:bodyPr anchorCtr="0" anchor="ctr" bIns="45700" lIns="91425" spcFirstLastPara="1" rIns="91425" wrap="square" tIns="45700">
            <a:normAutofit/>
          </a:bodyPr>
          <a:lstStyle>
            <a:lvl1pPr indent="-333756" lvl="0" marL="457200" algn="l">
              <a:spcBef>
                <a:spcPts val="360"/>
              </a:spcBef>
              <a:spcAft>
                <a:spcPts val="0"/>
              </a:spcAft>
              <a:buSzPts val="1656"/>
              <a:buChar char="◼"/>
              <a:defRPr/>
            </a:lvl1pPr>
            <a:lvl2pPr indent="-333756" lvl="1" marL="914400" algn="l">
              <a:spcBef>
                <a:spcPts val="600"/>
              </a:spcBef>
              <a:spcAft>
                <a:spcPts val="0"/>
              </a:spcAft>
              <a:buSzPts val="1656"/>
              <a:buChar char="◼"/>
              <a:defRPr/>
            </a:lvl2pPr>
            <a:lvl3pPr indent="-333756" lvl="2" marL="1371600" algn="l">
              <a:spcBef>
                <a:spcPts val="600"/>
              </a:spcBef>
              <a:spcAft>
                <a:spcPts val="0"/>
              </a:spcAft>
              <a:buSzPts val="1656"/>
              <a:buChar char="◼"/>
              <a:defRPr/>
            </a:lvl3pPr>
            <a:lvl4pPr indent="-333756" lvl="3" marL="1828800" algn="l">
              <a:spcBef>
                <a:spcPts val="600"/>
              </a:spcBef>
              <a:spcAft>
                <a:spcPts val="0"/>
              </a:spcAft>
              <a:buSzPts val="1656"/>
              <a:buChar char="◼"/>
              <a:defRPr/>
            </a:lvl4pPr>
            <a:lvl5pPr indent="-333756" lvl="4" marL="2286000" algn="l">
              <a:spcBef>
                <a:spcPts val="600"/>
              </a:spcBef>
              <a:spcAft>
                <a:spcPts val="0"/>
              </a:spcAft>
              <a:buSzPts val="1656"/>
              <a:buChar char="◼"/>
              <a:defRPr/>
            </a:lvl5pPr>
            <a:lvl6pPr indent="-333756" lvl="5" marL="2743200" algn="l">
              <a:spcBef>
                <a:spcPts val="600"/>
              </a:spcBef>
              <a:spcAft>
                <a:spcPts val="0"/>
              </a:spcAft>
              <a:buSzPts val="1656"/>
              <a:buChar char="◼"/>
              <a:defRPr/>
            </a:lvl6pPr>
            <a:lvl7pPr indent="-333756" lvl="6" marL="3200400" algn="l">
              <a:spcBef>
                <a:spcPts val="600"/>
              </a:spcBef>
              <a:spcAft>
                <a:spcPts val="0"/>
              </a:spcAft>
              <a:buSzPts val="1656"/>
              <a:buChar char="◼"/>
              <a:defRPr/>
            </a:lvl7pPr>
            <a:lvl8pPr indent="-333756" lvl="7" marL="3657600" algn="l">
              <a:spcBef>
                <a:spcPts val="600"/>
              </a:spcBef>
              <a:spcAft>
                <a:spcPts val="0"/>
              </a:spcAft>
              <a:buSzPts val="1656"/>
              <a:buChar char="◼"/>
              <a:defRPr/>
            </a:lvl8pPr>
            <a:lvl9pPr indent="-333756" lvl="8" marL="4114800" algn="l">
              <a:spcBef>
                <a:spcPts val="600"/>
              </a:spcBef>
              <a:spcAft>
                <a:spcPts val="600"/>
              </a:spcAft>
              <a:buSzPts val="1656"/>
              <a:buChar char="◼"/>
              <a:defRPr/>
            </a:lvl9pPr>
          </a:lstStyle>
          <a:p/>
        </p:txBody>
      </p:sp>
      <p:sp>
        <p:nvSpPr>
          <p:cNvPr id="49" name="Google Shape;49;p6"/>
          <p:cNvSpPr txBox="1"/>
          <p:nvPr>
            <p:ph idx="2" type="body"/>
          </p:nvPr>
        </p:nvSpPr>
        <p:spPr>
          <a:xfrm>
            <a:off x="6188417" y="2228003"/>
            <a:ext cx="5422392" cy="3633047"/>
          </a:xfrm>
          <a:prstGeom prst="rect">
            <a:avLst/>
          </a:prstGeom>
          <a:noFill/>
          <a:ln>
            <a:noFill/>
          </a:ln>
        </p:spPr>
        <p:txBody>
          <a:bodyPr anchorCtr="0" anchor="ctr" bIns="45700" lIns="91425" spcFirstLastPara="1" rIns="91425" wrap="square" tIns="45700">
            <a:normAutofit/>
          </a:bodyPr>
          <a:lstStyle>
            <a:lvl1pPr indent="-333756" lvl="0" marL="457200" algn="l">
              <a:spcBef>
                <a:spcPts val="360"/>
              </a:spcBef>
              <a:spcAft>
                <a:spcPts val="0"/>
              </a:spcAft>
              <a:buSzPts val="1656"/>
              <a:buChar char="◼"/>
              <a:defRPr/>
            </a:lvl1pPr>
            <a:lvl2pPr indent="-333756" lvl="1" marL="914400" algn="l">
              <a:spcBef>
                <a:spcPts val="600"/>
              </a:spcBef>
              <a:spcAft>
                <a:spcPts val="0"/>
              </a:spcAft>
              <a:buSzPts val="1656"/>
              <a:buChar char="◼"/>
              <a:defRPr/>
            </a:lvl2pPr>
            <a:lvl3pPr indent="-333756" lvl="2" marL="1371600" algn="l">
              <a:spcBef>
                <a:spcPts val="600"/>
              </a:spcBef>
              <a:spcAft>
                <a:spcPts val="0"/>
              </a:spcAft>
              <a:buSzPts val="1656"/>
              <a:buChar char="◼"/>
              <a:defRPr/>
            </a:lvl3pPr>
            <a:lvl4pPr indent="-333756" lvl="3" marL="1828800" algn="l">
              <a:spcBef>
                <a:spcPts val="600"/>
              </a:spcBef>
              <a:spcAft>
                <a:spcPts val="0"/>
              </a:spcAft>
              <a:buSzPts val="1656"/>
              <a:buChar char="◼"/>
              <a:defRPr/>
            </a:lvl4pPr>
            <a:lvl5pPr indent="-333756" lvl="4" marL="2286000" algn="l">
              <a:spcBef>
                <a:spcPts val="600"/>
              </a:spcBef>
              <a:spcAft>
                <a:spcPts val="0"/>
              </a:spcAft>
              <a:buSzPts val="1656"/>
              <a:buChar char="◼"/>
              <a:defRPr/>
            </a:lvl5pPr>
            <a:lvl6pPr indent="-333756" lvl="5" marL="2743200" algn="l">
              <a:spcBef>
                <a:spcPts val="600"/>
              </a:spcBef>
              <a:spcAft>
                <a:spcPts val="0"/>
              </a:spcAft>
              <a:buSzPts val="1656"/>
              <a:buChar char="◼"/>
              <a:defRPr/>
            </a:lvl6pPr>
            <a:lvl7pPr indent="-333756" lvl="6" marL="3200400" algn="l">
              <a:spcBef>
                <a:spcPts val="600"/>
              </a:spcBef>
              <a:spcAft>
                <a:spcPts val="0"/>
              </a:spcAft>
              <a:buSzPts val="1656"/>
              <a:buChar char="◼"/>
              <a:defRPr/>
            </a:lvl7pPr>
            <a:lvl8pPr indent="-333756" lvl="7" marL="3657600" algn="l">
              <a:spcBef>
                <a:spcPts val="600"/>
              </a:spcBef>
              <a:spcAft>
                <a:spcPts val="0"/>
              </a:spcAft>
              <a:buSzPts val="1656"/>
              <a:buChar char="◼"/>
              <a:defRPr/>
            </a:lvl8pPr>
            <a:lvl9pPr indent="-333756" lvl="8" marL="4114800" algn="l">
              <a:spcBef>
                <a:spcPts val="600"/>
              </a:spcBef>
              <a:spcAft>
                <a:spcPts val="600"/>
              </a:spcAft>
              <a:buSzPts val="1656"/>
              <a:buChar char="◼"/>
              <a:defRPr/>
            </a:lvl9pPr>
          </a:lstStyle>
          <a:p/>
        </p:txBody>
      </p:sp>
      <p:sp>
        <p:nvSpPr>
          <p:cNvPr id="50" name="Google Shape;50;p6"/>
          <p:cNvSpPr txBox="1"/>
          <p:nvPr>
            <p:ph idx="10" type="dt"/>
          </p:nvPr>
        </p:nvSpPr>
        <p:spPr>
          <a:xfrm>
            <a:off x="7605951" y="5956137"/>
            <a:ext cx="284479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6"/>
          <p:cNvSpPr txBox="1"/>
          <p:nvPr>
            <p:ph idx="11" type="ftr"/>
          </p:nvPr>
        </p:nvSpPr>
        <p:spPr>
          <a:xfrm>
            <a:off x="581192" y="5951811"/>
            <a:ext cx="691721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6"/>
          <p:cNvSpPr txBox="1"/>
          <p:nvPr>
            <p:ph idx="12" type="sldNum"/>
          </p:nvPr>
        </p:nvSpPr>
        <p:spPr>
          <a:xfrm>
            <a:off x="10558300" y="5956137"/>
            <a:ext cx="105251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Picture with Caption">
  <p:cSld name="4_Picture with Caption">
    <p:bg>
      <p:bgPr>
        <a:solidFill>
          <a:schemeClr val="lt1"/>
        </a:solidFill>
      </p:bgPr>
    </p:bg>
    <p:spTree>
      <p:nvGrpSpPr>
        <p:cNvPr id="603" name="Shape 603"/>
        <p:cNvGrpSpPr/>
        <p:nvPr/>
      </p:nvGrpSpPr>
      <p:grpSpPr>
        <a:xfrm>
          <a:off x="0" y="0"/>
          <a:ext cx="0" cy="0"/>
          <a:chOff x="0" y="0"/>
          <a:chExt cx="0" cy="0"/>
        </a:xfrm>
      </p:grpSpPr>
      <p:sp>
        <p:nvSpPr>
          <p:cNvPr id="604" name="Google Shape;604;p52"/>
          <p:cNvSpPr/>
          <p:nvPr>
            <p:ph idx="2" type="pic"/>
          </p:nvPr>
        </p:nvSpPr>
        <p:spPr>
          <a:xfrm>
            <a:off x="0" y="0"/>
            <a:ext cx="12192000" cy="4251300"/>
          </a:xfrm>
          <a:prstGeom prst="rect">
            <a:avLst/>
          </a:prstGeom>
          <a:solidFill>
            <a:schemeClr val="lt1">
              <a:alpha val="49800"/>
            </a:schemeClr>
          </a:solidFill>
          <a:ln>
            <a:noFill/>
          </a:ln>
        </p:spPr>
      </p:sp>
      <p:sp>
        <p:nvSpPr>
          <p:cNvPr id="605" name="Google Shape;605;p52"/>
          <p:cNvSpPr/>
          <p:nvPr/>
        </p:nvSpPr>
        <p:spPr>
          <a:xfrm>
            <a:off x="0" y="4251158"/>
            <a:ext cx="12192000" cy="2606700"/>
          </a:xfrm>
          <a:prstGeom prst="rect">
            <a:avLst/>
          </a:prstGeom>
          <a:gradFill>
            <a:gsLst>
              <a:gs pos="0">
                <a:srgbClr val="BE005A">
                  <a:alpha val="84705"/>
                </a:srgbClr>
              </a:gs>
              <a:gs pos="100000">
                <a:srgbClr val="3B2CAC">
                  <a:alpha val="84705"/>
                </a:srgbClr>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606" name="Google Shape;606;p52"/>
          <p:cNvSpPr txBox="1"/>
          <p:nvPr>
            <p:ph idx="1" type="subTitle"/>
          </p:nvPr>
        </p:nvSpPr>
        <p:spPr>
          <a:xfrm>
            <a:off x="6320892" y="5027253"/>
            <a:ext cx="5373600" cy="1132200"/>
          </a:xfrm>
          <a:prstGeom prst="rect">
            <a:avLst/>
          </a:prstGeom>
          <a:noFill/>
          <a:ln>
            <a:noFill/>
          </a:ln>
        </p:spPr>
        <p:txBody>
          <a:bodyPr anchorCtr="0" anchor="t" bIns="45700" lIns="91425" spcFirstLastPara="1" rIns="91425" wrap="square" tIns="45700">
            <a:normAutofit/>
          </a:bodyPr>
          <a:lstStyle>
            <a:lvl1pPr lvl="0" rtl="0" algn="l">
              <a:lnSpc>
                <a:spcPct val="90000"/>
              </a:lnSpc>
              <a:spcBef>
                <a:spcPts val="1000"/>
              </a:spcBef>
              <a:spcAft>
                <a:spcPts val="0"/>
              </a:spcAft>
              <a:buClr>
                <a:schemeClr val="dk2"/>
              </a:buClr>
              <a:buSzPts val="2500"/>
              <a:buNone/>
              <a:defRPr b="1" i="0" sz="2500">
                <a:solidFill>
                  <a:schemeClr val="dk2"/>
                </a:solidFill>
              </a:defRPr>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cxnSp>
        <p:nvCxnSpPr>
          <p:cNvPr id="607" name="Google Shape;607;p52"/>
          <p:cNvCxnSpPr/>
          <p:nvPr/>
        </p:nvCxnSpPr>
        <p:spPr>
          <a:xfrm>
            <a:off x="1838883" y="6072701"/>
            <a:ext cx="630900" cy="0"/>
          </a:xfrm>
          <a:prstGeom prst="straightConnector1">
            <a:avLst/>
          </a:prstGeom>
          <a:noFill/>
          <a:ln cap="flat" cmpd="sng" w="19050">
            <a:solidFill>
              <a:schemeClr val="dk2"/>
            </a:solidFill>
            <a:prstDash val="solid"/>
            <a:miter lim="800000"/>
            <a:headEnd len="sm" w="sm" type="none"/>
            <a:tailEnd len="sm" w="sm" type="none"/>
          </a:ln>
        </p:spPr>
      </p:cxnSp>
      <p:sp>
        <p:nvSpPr>
          <p:cNvPr id="608" name="Google Shape;608;p52"/>
          <p:cNvSpPr txBox="1"/>
          <p:nvPr>
            <p:ph type="ctrTitle"/>
          </p:nvPr>
        </p:nvSpPr>
        <p:spPr>
          <a:xfrm>
            <a:off x="1694226" y="4626870"/>
            <a:ext cx="4626600" cy="13890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lt1"/>
              </a:buClr>
              <a:buSzPts val="4000"/>
              <a:buFont typeface="Avenir"/>
              <a:buNone/>
              <a:defRPr b="1" sz="40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09" name="Google Shape;609;p52"/>
          <p:cNvSpPr txBox="1"/>
          <p:nvPr>
            <p:ph idx="10" type="dt"/>
          </p:nvPr>
        </p:nvSpPr>
        <p:spPr>
          <a:xfrm>
            <a:off x="4724400" y="6187538"/>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10" name="Google Shape;610;p52"/>
          <p:cNvSpPr txBox="1"/>
          <p:nvPr>
            <p:ph idx="11" type="ftr"/>
          </p:nvPr>
        </p:nvSpPr>
        <p:spPr>
          <a:xfrm>
            <a:off x="1694226" y="6159402"/>
            <a:ext cx="2154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11" name="Google Shape;611;p52"/>
          <p:cNvSpPr txBox="1"/>
          <p:nvPr>
            <p:ph idx="12" type="sldNum"/>
          </p:nvPr>
        </p:nvSpPr>
        <p:spPr>
          <a:xfrm>
            <a:off x="8849751" y="6187538"/>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612" name="Google Shape;612;p52"/>
          <p:cNvCxnSpPr/>
          <p:nvPr/>
        </p:nvCxnSpPr>
        <p:spPr>
          <a:xfrm rot="-5400000">
            <a:off x="11384439" y="6579150"/>
            <a:ext cx="557700" cy="0"/>
          </a:xfrm>
          <a:prstGeom prst="straightConnector1">
            <a:avLst/>
          </a:prstGeom>
          <a:noFill/>
          <a:ln cap="flat" cmpd="sng" w="19050">
            <a:solidFill>
              <a:schemeClr val="dk2"/>
            </a:solidFill>
            <a:prstDash val="solid"/>
            <a:miter lim="800000"/>
            <a:headEnd len="sm" w="sm" type="none"/>
            <a:tailEnd len="sm" w="sm" type="none"/>
          </a:ln>
        </p:spPr>
      </p:cxnSp>
      <p:sp>
        <p:nvSpPr>
          <p:cNvPr id="613" name="Google Shape;613;p52"/>
          <p:cNvSpPr/>
          <p:nvPr/>
        </p:nvSpPr>
        <p:spPr>
          <a:xfrm>
            <a:off x="1283369" y="4914000"/>
            <a:ext cx="72000" cy="1944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cxnSp>
        <p:nvCxnSpPr>
          <p:cNvPr id="614" name="Google Shape;614;p52"/>
          <p:cNvCxnSpPr/>
          <p:nvPr/>
        </p:nvCxnSpPr>
        <p:spPr>
          <a:xfrm>
            <a:off x="11184000" y="805368"/>
            <a:ext cx="1008000" cy="0"/>
          </a:xfrm>
          <a:prstGeom prst="straightConnector1">
            <a:avLst/>
          </a:prstGeom>
          <a:noFill/>
          <a:ln cap="flat" cmpd="sng" w="34925">
            <a:solidFill>
              <a:schemeClr val="accent1"/>
            </a:solidFill>
            <a:prstDash val="solid"/>
            <a:miter lim="800000"/>
            <a:headEnd len="sm" w="sm" type="none"/>
            <a:tailEnd len="sm" w="sm" type="none"/>
          </a:ln>
        </p:spPr>
      </p:cxnSp>
      <p:sp>
        <p:nvSpPr>
          <p:cNvPr id="615" name="Google Shape;615;p52"/>
          <p:cNvSpPr txBox="1"/>
          <p:nvPr>
            <p:ph idx="3" type="body"/>
          </p:nvPr>
        </p:nvSpPr>
        <p:spPr>
          <a:xfrm>
            <a:off x="11083583" y="837333"/>
            <a:ext cx="610800" cy="3288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accent1"/>
              </a:buClr>
              <a:buSzPts val="1200"/>
              <a:buNone/>
              <a:defRPr i="1" sz="1200">
                <a:solidFill>
                  <a:schemeClr val="accent1"/>
                </a:solidFill>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verview">
  <p:cSld name="Overview">
    <p:bg>
      <p:bgPr>
        <a:blipFill>
          <a:blip r:embed="rId2">
            <a:alphaModFix/>
          </a:blip>
          <a:stretch>
            <a:fillRect/>
          </a:stretch>
        </a:blipFill>
      </p:bgPr>
    </p:bg>
    <p:spTree>
      <p:nvGrpSpPr>
        <p:cNvPr id="616" name="Shape 616"/>
        <p:cNvGrpSpPr/>
        <p:nvPr/>
      </p:nvGrpSpPr>
      <p:grpSpPr>
        <a:xfrm>
          <a:off x="0" y="0"/>
          <a:ext cx="0" cy="0"/>
          <a:chOff x="0" y="0"/>
          <a:chExt cx="0" cy="0"/>
        </a:xfrm>
      </p:grpSpPr>
      <p:sp>
        <p:nvSpPr>
          <p:cNvPr id="617" name="Google Shape;617;p53"/>
          <p:cNvSpPr/>
          <p:nvPr/>
        </p:nvSpPr>
        <p:spPr>
          <a:xfrm>
            <a:off x="0" y="0"/>
            <a:ext cx="12192000" cy="6858000"/>
          </a:xfrm>
          <a:prstGeom prst="rect">
            <a:avLst/>
          </a:prstGeom>
          <a:gradFill>
            <a:gsLst>
              <a:gs pos="0">
                <a:srgbClr val="BE005A">
                  <a:alpha val="84705"/>
                </a:srgbClr>
              </a:gs>
              <a:gs pos="100000">
                <a:srgbClr val="3B2CAC">
                  <a:alpha val="84705"/>
                </a:srgbClr>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618" name="Google Shape;618;p53"/>
          <p:cNvSpPr txBox="1"/>
          <p:nvPr>
            <p:ph type="title"/>
          </p:nvPr>
        </p:nvSpPr>
        <p:spPr>
          <a:xfrm>
            <a:off x="928800" y="607100"/>
            <a:ext cx="4737600" cy="6969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lt1"/>
              </a:buClr>
              <a:buSzPts val="4000"/>
              <a:buFont typeface="Avenir"/>
              <a:buNone/>
              <a:defRPr b="1" sz="4000">
                <a:solidFill>
                  <a:schemeClr val="lt1"/>
                </a:solidFill>
                <a:latin typeface="Avenir"/>
                <a:ea typeface="Avenir"/>
                <a:cs typeface="Avenir"/>
                <a:sym typeface="Aveni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19" name="Google Shape;619;p53"/>
          <p:cNvSpPr txBox="1"/>
          <p:nvPr>
            <p:ph idx="1" type="body"/>
          </p:nvPr>
        </p:nvSpPr>
        <p:spPr>
          <a:xfrm>
            <a:off x="928801" y="2635589"/>
            <a:ext cx="3256800" cy="499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2"/>
              </a:buClr>
              <a:buSzPts val="2500"/>
              <a:buNone/>
              <a:defRPr b="1" i="0" sz="2500">
                <a:solidFill>
                  <a:schemeClr val="dk2"/>
                </a:solidFill>
                <a:latin typeface="Arial"/>
                <a:ea typeface="Arial"/>
                <a:cs typeface="Arial"/>
                <a:sym typeface="Arial"/>
              </a:defRPr>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620" name="Google Shape;620;p53"/>
          <p:cNvSpPr txBox="1"/>
          <p:nvPr>
            <p:ph idx="10" type="dt"/>
          </p:nvPr>
        </p:nvSpPr>
        <p:spPr>
          <a:xfrm>
            <a:off x="4724400" y="6187538"/>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21" name="Google Shape;621;p53"/>
          <p:cNvSpPr txBox="1"/>
          <p:nvPr>
            <p:ph idx="11" type="ftr"/>
          </p:nvPr>
        </p:nvSpPr>
        <p:spPr>
          <a:xfrm>
            <a:off x="614873" y="6187538"/>
            <a:ext cx="32568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22" name="Google Shape;622;p53"/>
          <p:cNvSpPr txBox="1"/>
          <p:nvPr>
            <p:ph idx="12" type="sldNum"/>
          </p:nvPr>
        </p:nvSpPr>
        <p:spPr>
          <a:xfrm>
            <a:off x="8849751" y="6187538"/>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623" name="Google Shape;623;p53"/>
          <p:cNvSpPr/>
          <p:nvPr/>
        </p:nvSpPr>
        <p:spPr>
          <a:xfrm>
            <a:off x="687289" y="0"/>
            <a:ext cx="72000" cy="1152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cxnSp>
        <p:nvCxnSpPr>
          <p:cNvPr id="624" name="Google Shape;624;p53"/>
          <p:cNvCxnSpPr/>
          <p:nvPr/>
        </p:nvCxnSpPr>
        <p:spPr>
          <a:xfrm>
            <a:off x="11190767" y="800959"/>
            <a:ext cx="1001100" cy="0"/>
          </a:xfrm>
          <a:prstGeom prst="straightConnector1">
            <a:avLst/>
          </a:prstGeom>
          <a:noFill/>
          <a:ln cap="flat" cmpd="sng" w="9525">
            <a:solidFill>
              <a:schemeClr val="dk2"/>
            </a:solidFill>
            <a:prstDash val="solid"/>
            <a:miter lim="800000"/>
            <a:headEnd len="sm" w="sm" type="none"/>
            <a:tailEnd len="sm" w="sm" type="none"/>
          </a:ln>
        </p:spPr>
      </p:cxnSp>
      <p:sp>
        <p:nvSpPr>
          <p:cNvPr id="625" name="Google Shape;625;p53"/>
          <p:cNvSpPr txBox="1"/>
          <p:nvPr>
            <p:ph idx="2" type="body"/>
          </p:nvPr>
        </p:nvSpPr>
        <p:spPr>
          <a:xfrm>
            <a:off x="11083583" y="837333"/>
            <a:ext cx="610800" cy="3288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2"/>
              </a:buClr>
              <a:buSzPts val="1200"/>
              <a:buNone/>
              <a:defRPr i="1" sz="1200">
                <a:solidFill>
                  <a:schemeClr val="dk2"/>
                </a:solidFill>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cxnSp>
        <p:nvCxnSpPr>
          <p:cNvPr id="626" name="Google Shape;626;p53"/>
          <p:cNvCxnSpPr/>
          <p:nvPr/>
        </p:nvCxnSpPr>
        <p:spPr>
          <a:xfrm>
            <a:off x="0" y="6168360"/>
            <a:ext cx="1764900" cy="0"/>
          </a:xfrm>
          <a:prstGeom prst="straightConnector1">
            <a:avLst/>
          </a:prstGeom>
          <a:noFill/>
          <a:ln cap="flat" cmpd="sng" w="19050">
            <a:solidFill>
              <a:schemeClr val="dk2"/>
            </a:solidFill>
            <a:prstDash val="solid"/>
            <a:miter lim="800000"/>
            <a:headEnd len="sm" w="sm" type="none"/>
            <a:tailEnd len="sm" w="sm" type="none"/>
          </a:ln>
        </p:spPr>
      </p:cxnSp>
      <p:cxnSp>
        <p:nvCxnSpPr>
          <p:cNvPr id="627" name="Google Shape;627;p53"/>
          <p:cNvCxnSpPr/>
          <p:nvPr/>
        </p:nvCxnSpPr>
        <p:spPr>
          <a:xfrm rot="-5400000">
            <a:off x="11384439" y="6579150"/>
            <a:ext cx="557700" cy="0"/>
          </a:xfrm>
          <a:prstGeom prst="straightConnector1">
            <a:avLst/>
          </a:prstGeom>
          <a:noFill/>
          <a:ln cap="flat" cmpd="sng" w="19050">
            <a:solidFill>
              <a:schemeClr val="dk2"/>
            </a:solidFill>
            <a:prstDash val="solid"/>
            <a:miter lim="800000"/>
            <a:headEnd len="sm" w="sm" type="none"/>
            <a:tailEnd len="sm" w="sm" type="none"/>
          </a:ln>
        </p:spPr>
      </p:cxnSp>
      <p:cxnSp>
        <p:nvCxnSpPr>
          <p:cNvPr id="628" name="Google Shape;628;p53"/>
          <p:cNvCxnSpPr/>
          <p:nvPr/>
        </p:nvCxnSpPr>
        <p:spPr>
          <a:xfrm>
            <a:off x="11192400" y="802800"/>
            <a:ext cx="1001100" cy="0"/>
          </a:xfrm>
          <a:prstGeom prst="straightConnector1">
            <a:avLst/>
          </a:prstGeom>
          <a:noFill/>
          <a:ln cap="flat" cmpd="sng" w="9525">
            <a:solidFill>
              <a:schemeClr val="dk2"/>
            </a:solidFill>
            <a:prstDash val="solid"/>
            <a:miter lim="800000"/>
            <a:headEnd len="sm" w="sm" type="none"/>
            <a:tailEnd len="sm" w="sm" type="none"/>
          </a:ln>
        </p:spPr>
      </p:cxnSp>
      <p:cxnSp>
        <p:nvCxnSpPr>
          <p:cNvPr id="629" name="Google Shape;629;p53"/>
          <p:cNvCxnSpPr/>
          <p:nvPr/>
        </p:nvCxnSpPr>
        <p:spPr>
          <a:xfrm rot="-5400000">
            <a:off x="11383242" y="6580842"/>
            <a:ext cx="557700" cy="0"/>
          </a:xfrm>
          <a:prstGeom prst="straightConnector1">
            <a:avLst/>
          </a:prstGeom>
          <a:noFill/>
          <a:ln cap="flat" cmpd="sng" w="19050">
            <a:solidFill>
              <a:schemeClr val="dk2"/>
            </a:solidFill>
            <a:prstDash val="solid"/>
            <a:miter lim="800000"/>
            <a:headEnd len="sm" w="sm" type="none"/>
            <a:tailEnd len="sm" w="sm" type="none"/>
          </a:ln>
        </p:spPr>
      </p:cxnSp>
      <p:sp>
        <p:nvSpPr>
          <p:cNvPr id="630" name="Google Shape;630;p53"/>
          <p:cNvSpPr txBox="1"/>
          <p:nvPr>
            <p:ph idx="3" type="body"/>
          </p:nvPr>
        </p:nvSpPr>
        <p:spPr>
          <a:xfrm>
            <a:off x="4467663" y="2635589"/>
            <a:ext cx="3256800" cy="499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2"/>
              </a:buClr>
              <a:buSzPts val="2500"/>
              <a:buNone/>
              <a:defRPr b="1" i="0" sz="2500">
                <a:solidFill>
                  <a:schemeClr val="dk2"/>
                </a:solidFill>
                <a:latin typeface="Arial"/>
                <a:ea typeface="Arial"/>
                <a:cs typeface="Arial"/>
                <a:sym typeface="Arial"/>
              </a:defRPr>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631" name="Google Shape;631;p53"/>
          <p:cNvSpPr txBox="1"/>
          <p:nvPr>
            <p:ph idx="4" type="body"/>
          </p:nvPr>
        </p:nvSpPr>
        <p:spPr>
          <a:xfrm>
            <a:off x="8006525" y="2635589"/>
            <a:ext cx="3256800" cy="499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2"/>
              </a:buClr>
              <a:buSzPts val="2500"/>
              <a:buNone/>
              <a:defRPr b="1" i="0" sz="2500">
                <a:solidFill>
                  <a:schemeClr val="dk2"/>
                </a:solidFill>
                <a:latin typeface="Arial"/>
                <a:ea typeface="Arial"/>
                <a:cs typeface="Arial"/>
                <a:sym typeface="Arial"/>
              </a:defRPr>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632" name="Google Shape;632;p53"/>
          <p:cNvSpPr txBox="1"/>
          <p:nvPr>
            <p:ph idx="5" type="body"/>
          </p:nvPr>
        </p:nvSpPr>
        <p:spPr>
          <a:xfrm>
            <a:off x="928801" y="4746794"/>
            <a:ext cx="3256800" cy="499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2"/>
              </a:buClr>
              <a:buSzPts val="2500"/>
              <a:buNone/>
              <a:defRPr b="1" i="0" sz="2500">
                <a:solidFill>
                  <a:schemeClr val="dk2"/>
                </a:solidFill>
                <a:latin typeface="Arial"/>
                <a:ea typeface="Arial"/>
                <a:cs typeface="Arial"/>
                <a:sym typeface="Arial"/>
              </a:defRPr>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633" name="Google Shape;633;p53"/>
          <p:cNvSpPr txBox="1"/>
          <p:nvPr>
            <p:ph idx="6" type="body"/>
          </p:nvPr>
        </p:nvSpPr>
        <p:spPr>
          <a:xfrm>
            <a:off x="4467663" y="4746794"/>
            <a:ext cx="3256800" cy="499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2"/>
              </a:buClr>
              <a:buSzPts val="2500"/>
              <a:buNone/>
              <a:defRPr b="1" i="0" sz="2500">
                <a:solidFill>
                  <a:schemeClr val="dk2"/>
                </a:solidFill>
                <a:latin typeface="Arial"/>
                <a:ea typeface="Arial"/>
                <a:cs typeface="Arial"/>
                <a:sym typeface="Arial"/>
              </a:defRPr>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634" name="Google Shape;634;p53"/>
          <p:cNvSpPr txBox="1"/>
          <p:nvPr>
            <p:ph idx="7" type="body"/>
          </p:nvPr>
        </p:nvSpPr>
        <p:spPr>
          <a:xfrm>
            <a:off x="8006525" y="4746794"/>
            <a:ext cx="3256800" cy="499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2"/>
              </a:buClr>
              <a:buSzPts val="2500"/>
              <a:buNone/>
              <a:defRPr b="1" i="0" sz="2500">
                <a:solidFill>
                  <a:schemeClr val="dk2"/>
                </a:solidFill>
                <a:latin typeface="Arial"/>
                <a:ea typeface="Arial"/>
                <a:cs typeface="Arial"/>
                <a:sym typeface="Arial"/>
              </a:defRPr>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635" name="Google Shape;635;p53"/>
          <p:cNvSpPr txBox="1"/>
          <p:nvPr>
            <p:ph idx="8" type="body"/>
          </p:nvPr>
        </p:nvSpPr>
        <p:spPr>
          <a:xfrm>
            <a:off x="928801" y="3059153"/>
            <a:ext cx="3256800" cy="4995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600"/>
              </a:spcBef>
              <a:spcAft>
                <a:spcPts val="0"/>
              </a:spcAft>
              <a:buClr>
                <a:schemeClr val="lt1"/>
              </a:buClr>
              <a:buSzPts val="1600"/>
              <a:buNone/>
              <a:defRPr i="0" sz="1600">
                <a:solidFill>
                  <a:schemeClr val="lt1"/>
                </a:solidFill>
                <a:latin typeface="Arial"/>
                <a:ea typeface="Arial"/>
                <a:cs typeface="Arial"/>
                <a:sym typeface="Arial"/>
              </a:defRPr>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636" name="Google Shape;636;p53"/>
          <p:cNvSpPr txBox="1"/>
          <p:nvPr>
            <p:ph idx="9" type="body"/>
          </p:nvPr>
        </p:nvSpPr>
        <p:spPr>
          <a:xfrm>
            <a:off x="4467663" y="3059153"/>
            <a:ext cx="3256800" cy="4995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600"/>
              </a:spcBef>
              <a:spcAft>
                <a:spcPts val="0"/>
              </a:spcAft>
              <a:buClr>
                <a:schemeClr val="lt1"/>
              </a:buClr>
              <a:buSzPts val="1600"/>
              <a:buNone/>
              <a:defRPr i="0" sz="1600">
                <a:solidFill>
                  <a:schemeClr val="lt1"/>
                </a:solidFill>
                <a:latin typeface="Arial"/>
                <a:ea typeface="Arial"/>
                <a:cs typeface="Arial"/>
                <a:sym typeface="Arial"/>
              </a:defRPr>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637" name="Google Shape;637;p53"/>
          <p:cNvSpPr txBox="1"/>
          <p:nvPr>
            <p:ph idx="13" type="body"/>
          </p:nvPr>
        </p:nvSpPr>
        <p:spPr>
          <a:xfrm>
            <a:off x="8006525" y="3059153"/>
            <a:ext cx="3256800" cy="4995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600"/>
              </a:spcBef>
              <a:spcAft>
                <a:spcPts val="0"/>
              </a:spcAft>
              <a:buClr>
                <a:schemeClr val="lt1"/>
              </a:buClr>
              <a:buSzPts val="1600"/>
              <a:buNone/>
              <a:defRPr i="0" sz="1600">
                <a:solidFill>
                  <a:schemeClr val="lt1"/>
                </a:solidFill>
                <a:latin typeface="Arial"/>
                <a:ea typeface="Arial"/>
                <a:cs typeface="Arial"/>
                <a:sym typeface="Arial"/>
              </a:defRPr>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638" name="Google Shape;638;p53"/>
          <p:cNvSpPr txBox="1"/>
          <p:nvPr>
            <p:ph idx="14" type="body"/>
          </p:nvPr>
        </p:nvSpPr>
        <p:spPr>
          <a:xfrm>
            <a:off x="928801" y="5170358"/>
            <a:ext cx="3256800" cy="4995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600"/>
              </a:spcBef>
              <a:spcAft>
                <a:spcPts val="0"/>
              </a:spcAft>
              <a:buClr>
                <a:schemeClr val="lt1"/>
              </a:buClr>
              <a:buSzPts val="1600"/>
              <a:buNone/>
              <a:defRPr i="0" sz="1600">
                <a:solidFill>
                  <a:schemeClr val="lt1"/>
                </a:solidFill>
                <a:latin typeface="Arial"/>
                <a:ea typeface="Arial"/>
                <a:cs typeface="Arial"/>
                <a:sym typeface="Arial"/>
              </a:defRPr>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639" name="Google Shape;639;p53"/>
          <p:cNvSpPr txBox="1"/>
          <p:nvPr>
            <p:ph idx="15" type="body"/>
          </p:nvPr>
        </p:nvSpPr>
        <p:spPr>
          <a:xfrm>
            <a:off x="4467663" y="5170358"/>
            <a:ext cx="3256800" cy="4995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600"/>
              </a:spcBef>
              <a:spcAft>
                <a:spcPts val="0"/>
              </a:spcAft>
              <a:buClr>
                <a:schemeClr val="lt1"/>
              </a:buClr>
              <a:buSzPts val="1600"/>
              <a:buNone/>
              <a:defRPr i="0" sz="1600">
                <a:solidFill>
                  <a:schemeClr val="lt1"/>
                </a:solidFill>
                <a:latin typeface="Arial"/>
                <a:ea typeface="Arial"/>
                <a:cs typeface="Arial"/>
                <a:sym typeface="Arial"/>
              </a:defRPr>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640" name="Google Shape;640;p53"/>
          <p:cNvSpPr txBox="1"/>
          <p:nvPr>
            <p:ph idx="16" type="body"/>
          </p:nvPr>
        </p:nvSpPr>
        <p:spPr>
          <a:xfrm>
            <a:off x="8006525" y="5170358"/>
            <a:ext cx="3256800" cy="4995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600"/>
              </a:spcBef>
              <a:spcAft>
                <a:spcPts val="0"/>
              </a:spcAft>
              <a:buClr>
                <a:schemeClr val="lt1"/>
              </a:buClr>
              <a:buSzPts val="1600"/>
              <a:buNone/>
              <a:defRPr i="0" sz="1600">
                <a:solidFill>
                  <a:schemeClr val="lt1"/>
                </a:solidFill>
                <a:latin typeface="Arial"/>
                <a:ea typeface="Arial"/>
                <a:cs typeface="Arial"/>
                <a:sym typeface="Arial"/>
              </a:defRPr>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641" name="Google Shape;641;p53"/>
          <p:cNvSpPr/>
          <p:nvPr>
            <p:ph idx="17" type="pic"/>
          </p:nvPr>
        </p:nvSpPr>
        <p:spPr>
          <a:xfrm>
            <a:off x="977066" y="1757980"/>
            <a:ext cx="867600" cy="868800"/>
          </a:xfrm>
          <a:prstGeom prst="ellipse">
            <a:avLst/>
          </a:prstGeom>
          <a:noFill/>
          <a:ln>
            <a:noFill/>
          </a:ln>
        </p:spPr>
      </p:sp>
      <p:sp>
        <p:nvSpPr>
          <p:cNvPr id="642" name="Google Shape;642;p53"/>
          <p:cNvSpPr/>
          <p:nvPr>
            <p:ph idx="18" type="pic"/>
          </p:nvPr>
        </p:nvSpPr>
        <p:spPr>
          <a:xfrm>
            <a:off x="4512376" y="1757980"/>
            <a:ext cx="867600" cy="868800"/>
          </a:xfrm>
          <a:prstGeom prst="ellipse">
            <a:avLst/>
          </a:prstGeom>
          <a:noFill/>
          <a:ln>
            <a:noFill/>
          </a:ln>
        </p:spPr>
      </p:sp>
      <p:sp>
        <p:nvSpPr>
          <p:cNvPr id="643" name="Google Shape;643;p53"/>
          <p:cNvSpPr/>
          <p:nvPr>
            <p:ph idx="19" type="pic"/>
          </p:nvPr>
        </p:nvSpPr>
        <p:spPr>
          <a:xfrm>
            <a:off x="8047686" y="1757980"/>
            <a:ext cx="867600" cy="868800"/>
          </a:xfrm>
          <a:prstGeom prst="ellipse">
            <a:avLst/>
          </a:prstGeom>
          <a:noFill/>
          <a:ln>
            <a:noFill/>
          </a:ln>
        </p:spPr>
      </p:sp>
      <p:sp>
        <p:nvSpPr>
          <p:cNvPr id="644" name="Google Shape;644;p53"/>
          <p:cNvSpPr/>
          <p:nvPr>
            <p:ph idx="20" type="pic"/>
          </p:nvPr>
        </p:nvSpPr>
        <p:spPr>
          <a:xfrm>
            <a:off x="977066" y="3890091"/>
            <a:ext cx="867600" cy="868800"/>
          </a:xfrm>
          <a:prstGeom prst="ellipse">
            <a:avLst/>
          </a:prstGeom>
          <a:noFill/>
          <a:ln>
            <a:noFill/>
          </a:ln>
        </p:spPr>
      </p:sp>
      <p:sp>
        <p:nvSpPr>
          <p:cNvPr id="645" name="Google Shape;645;p53"/>
          <p:cNvSpPr/>
          <p:nvPr>
            <p:ph idx="21" type="pic"/>
          </p:nvPr>
        </p:nvSpPr>
        <p:spPr>
          <a:xfrm>
            <a:off x="4512376" y="3890091"/>
            <a:ext cx="867600" cy="868800"/>
          </a:xfrm>
          <a:prstGeom prst="ellipse">
            <a:avLst/>
          </a:prstGeom>
          <a:noFill/>
          <a:ln>
            <a:noFill/>
          </a:ln>
        </p:spPr>
      </p:sp>
      <p:sp>
        <p:nvSpPr>
          <p:cNvPr id="646" name="Google Shape;646;p53"/>
          <p:cNvSpPr/>
          <p:nvPr>
            <p:ph idx="22" type="pic"/>
          </p:nvPr>
        </p:nvSpPr>
        <p:spPr>
          <a:xfrm>
            <a:off x="8047686" y="3890091"/>
            <a:ext cx="867600" cy="868800"/>
          </a:xfrm>
          <a:prstGeom prst="ellipse">
            <a:avLst/>
          </a:prstGeom>
          <a:noFill/>
          <a:ln>
            <a:noFill/>
          </a:ln>
        </p:spPr>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Overview">
  <p:cSld name="1_Overview">
    <p:bg>
      <p:bgPr>
        <a:solidFill>
          <a:schemeClr val="lt1"/>
        </a:solidFill>
      </p:bgPr>
    </p:bg>
    <p:spTree>
      <p:nvGrpSpPr>
        <p:cNvPr id="647" name="Shape 647"/>
        <p:cNvGrpSpPr/>
        <p:nvPr/>
      </p:nvGrpSpPr>
      <p:grpSpPr>
        <a:xfrm>
          <a:off x="0" y="0"/>
          <a:ext cx="0" cy="0"/>
          <a:chOff x="0" y="0"/>
          <a:chExt cx="0" cy="0"/>
        </a:xfrm>
      </p:grpSpPr>
      <p:sp>
        <p:nvSpPr>
          <p:cNvPr id="648" name="Google Shape;648;p54"/>
          <p:cNvSpPr/>
          <p:nvPr/>
        </p:nvSpPr>
        <p:spPr>
          <a:xfrm>
            <a:off x="0" y="5764039"/>
            <a:ext cx="12192000" cy="1094100"/>
          </a:xfrm>
          <a:prstGeom prst="rect">
            <a:avLst/>
          </a:prstGeom>
          <a:gradFill>
            <a:gsLst>
              <a:gs pos="0">
                <a:srgbClr val="BE005A">
                  <a:alpha val="84705"/>
                </a:srgbClr>
              </a:gs>
              <a:gs pos="100000">
                <a:srgbClr val="3B2CAC">
                  <a:alpha val="84705"/>
                </a:srgbClr>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649" name="Google Shape;649;p54"/>
          <p:cNvSpPr txBox="1"/>
          <p:nvPr>
            <p:ph type="title"/>
          </p:nvPr>
        </p:nvSpPr>
        <p:spPr>
          <a:xfrm>
            <a:off x="928800" y="607100"/>
            <a:ext cx="4737600" cy="6969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lt2"/>
              </a:buClr>
              <a:buSzPts val="4000"/>
              <a:buFont typeface="Avenir"/>
              <a:buNone/>
              <a:defRPr b="1" sz="4000">
                <a:solidFill>
                  <a:schemeClr val="lt2"/>
                </a:solidFill>
                <a:latin typeface="Avenir"/>
                <a:ea typeface="Avenir"/>
                <a:cs typeface="Avenir"/>
                <a:sym typeface="Aveni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50" name="Google Shape;650;p54"/>
          <p:cNvSpPr txBox="1"/>
          <p:nvPr>
            <p:ph idx="1" type="body"/>
          </p:nvPr>
        </p:nvSpPr>
        <p:spPr>
          <a:xfrm>
            <a:off x="928801" y="2452709"/>
            <a:ext cx="3256800" cy="499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lt2"/>
              </a:buClr>
              <a:buSzPts val="2500"/>
              <a:buNone/>
              <a:defRPr b="1" i="0" sz="2500">
                <a:solidFill>
                  <a:schemeClr val="lt2"/>
                </a:solidFill>
                <a:latin typeface="Arial"/>
                <a:ea typeface="Arial"/>
                <a:cs typeface="Arial"/>
                <a:sym typeface="Arial"/>
              </a:defRPr>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651" name="Google Shape;651;p54"/>
          <p:cNvSpPr txBox="1"/>
          <p:nvPr>
            <p:ph idx="10" type="dt"/>
          </p:nvPr>
        </p:nvSpPr>
        <p:spPr>
          <a:xfrm>
            <a:off x="4724400" y="6187538"/>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52" name="Google Shape;652;p54"/>
          <p:cNvSpPr txBox="1"/>
          <p:nvPr>
            <p:ph idx="11" type="ftr"/>
          </p:nvPr>
        </p:nvSpPr>
        <p:spPr>
          <a:xfrm>
            <a:off x="614873" y="6187538"/>
            <a:ext cx="32568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53" name="Google Shape;653;p54"/>
          <p:cNvSpPr txBox="1"/>
          <p:nvPr>
            <p:ph idx="12" type="sldNum"/>
          </p:nvPr>
        </p:nvSpPr>
        <p:spPr>
          <a:xfrm>
            <a:off x="8849751" y="6187538"/>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654" name="Google Shape;654;p54"/>
          <p:cNvSpPr/>
          <p:nvPr/>
        </p:nvSpPr>
        <p:spPr>
          <a:xfrm>
            <a:off x="687289" y="0"/>
            <a:ext cx="72000" cy="1152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2"/>
              </a:solidFill>
              <a:latin typeface="Arial"/>
              <a:ea typeface="Arial"/>
              <a:cs typeface="Arial"/>
              <a:sym typeface="Arial"/>
            </a:endParaRPr>
          </a:p>
        </p:txBody>
      </p:sp>
      <p:cxnSp>
        <p:nvCxnSpPr>
          <p:cNvPr id="655" name="Google Shape;655;p54"/>
          <p:cNvCxnSpPr/>
          <p:nvPr/>
        </p:nvCxnSpPr>
        <p:spPr>
          <a:xfrm>
            <a:off x="11190767" y="800959"/>
            <a:ext cx="1001100" cy="0"/>
          </a:xfrm>
          <a:prstGeom prst="straightConnector1">
            <a:avLst/>
          </a:prstGeom>
          <a:noFill/>
          <a:ln cap="flat" cmpd="sng" w="9525">
            <a:solidFill>
              <a:schemeClr val="dk2"/>
            </a:solidFill>
            <a:prstDash val="solid"/>
            <a:miter lim="800000"/>
            <a:headEnd len="sm" w="sm" type="none"/>
            <a:tailEnd len="sm" w="sm" type="none"/>
          </a:ln>
        </p:spPr>
      </p:cxnSp>
      <p:sp>
        <p:nvSpPr>
          <p:cNvPr id="656" name="Google Shape;656;p54"/>
          <p:cNvSpPr txBox="1"/>
          <p:nvPr>
            <p:ph idx="2" type="body"/>
          </p:nvPr>
        </p:nvSpPr>
        <p:spPr>
          <a:xfrm>
            <a:off x="11083583" y="837333"/>
            <a:ext cx="610800" cy="3288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accent1"/>
              </a:buClr>
              <a:buSzPts val="1200"/>
              <a:buNone/>
              <a:defRPr i="1" sz="1200">
                <a:solidFill>
                  <a:schemeClr val="accent1"/>
                </a:solidFill>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cxnSp>
        <p:nvCxnSpPr>
          <p:cNvPr id="657" name="Google Shape;657;p54"/>
          <p:cNvCxnSpPr/>
          <p:nvPr/>
        </p:nvCxnSpPr>
        <p:spPr>
          <a:xfrm>
            <a:off x="0" y="6168360"/>
            <a:ext cx="1764900" cy="0"/>
          </a:xfrm>
          <a:prstGeom prst="straightConnector1">
            <a:avLst/>
          </a:prstGeom>
          <a:noFill/>
          <a:ln cap="flat" cmpd="sng" w="19050">
            <a:solidFill>
              <a:schemeClr val="dk2"/>
            </a:solidFill>
            <a:prstDash val="solid"/>
            <a:miter lim="800000"/>
            <a:headEnd len="sm" w="sm" type="none"/>
            <a:tailEnd len="sm" w="sm" type="none"/>
          </a:ln>
        </p:spPr>
      </p:cxnSp>
      <p:cxnSp>
        <p:nvCxnSpPr>
          <p:cNvPr id="658" name="Google Shape;658;p54"/>
          <p:cNvCxnSpPr/>
          <p:nvPr/>
        </p:nvCxnSpPr>
        <p:spPr>
          <a:xfrm rot="-5400000">
            <a:off x="11384439" y="6579150"/>
            <a:ext cx="557700" cy="0"/>
          </a:xfrm>
          <a:prstGeom prst="straightConnector1">
            <a:avLst/>
          </a:prstGeom>
          <a:noFill/>
          <a:ln cap="flat" cmpd="sng" w="19050">
            <a:solidFill>
              <a:schemeClr val="dk2"/>
            </a:solidFill>
            <a:prstDash val="solid"/>
            <a:miter lim="800000"/>
            <a:headEnd len="sm" w="sm" type="none"/>
            <a:tailEnd len="sm" w="sm" type="none"/>
          </a:ln>
        </p:spPr>
      </p:cxnSp>
      <p:cxnSp>
        <p:nvCxnSpPr>
          <p:cNvPr id="659" name="Google Shape;659;p54"/>
          <p:cNvCxnSpPr/>
          <p:nvPr/>
        </p:nvCxnSpPr>
        <p:spPr>
          <a:xfrm>
            <a:off x="11192400" y="802800"/>
            <a:ext cx="1001100" cy="0"/>
          </a:xfrm>
          <a:prstGeom prst="straightConnector1">
            <a:avLst/>
          </a:prstGeom>
          <a:noFill/>
          <a:ln cap="flat" cmpd="sng" w="9525">
            <a:solidFill>
              <a:schemeClr val="accent1"/>
            </a:solidFill>
            <a:prstDash val="solid"/>
            <a:miter lim="800000"/>
            <a:headEnd len="sm" w="sm" type="none"/>
            <a:tailEnd len="sm" w="sm" type="none"/>
          </a:ln>
        </p:spPr>
      </p:cxnSp>
      <p:cxnSp>
        <p:nvCxnSpPr>
          <p:cNvPr id="660" name="Google Shape;660;p54"/>
          <p:cNvCxnSpPr/>
          <p:nvPr/>
        </p:nvCxnSpPr>
        <p:spPr>
          <a:xfrm rot="-5400000">
            <a:off x="11383242" y="6580842"/>
            <a:ext cx="557700" cy="0"/>
          </a:xfrm>
          <a:prstGeom prst="straightConnector1">
            <a:avLst/>
          </a:prstGeom>
          <a:noFill/>
          <a:ln cap="flat" cmpd="sng" w="19050">
            <a:solidFill>
              <a:schemeClr val="dk2"/>
            </a:solidFill>
            <a:prstDash val="solid"/>
            <a:miter lim="800000"/>
            <a:headEnd len="sm" w="sm" type="none"/>
            <a:tailEnd len="sm" w="sm" type="none"/>
          </a:ln>
        </p:spPr>
      </p:cxnSp>
      <p:sp>
        <p:nvSpPr>
          <p:cNvPr id="661" name="Google Shape;661;p54"/>
          <p:cNvSpPr txBox="1"/>
          <p:nvPr>
            <p:ph idx="3" type="body"/>
          </p:nvPr>
        </p:nvSpPr>
        <p:spPr>
          <a:xfrm>
            <a:off x="4467663" y="2452709"/>
            <a:ext cx="3256800" cy="499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lt2"/>
              </a:buClr>
              <a:buSzPts val="2500"/>
              <a:buNone/>
              <a:defRPr b="1" i="0" sz="2500">
                <a:solidFill>
                  <a:schemeClr val="lt2"/>
                </a:solidFill>
                <a:latin typeface="Arial"/>
                <a:ea typeface="Arial"/>
                <a:cs typeface="Arial"/>
                <a:sym typeface="Arial"/>
              </a:defRPr>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662" name="Google Shape;662;p54"/>
          <p:cNvSpPr txBox="1"/>
          <p:nvPr>
            <p:ph idx="4" type="body"/>
          </p:nvPr>
        </p:nvSpPr>
        <p:spPr>
          <a:xfrm>
            <a:off x="8006525" y="2452709"/>
            <a:ext cx="3256800" cy="499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lt2"/>
              </a:buClr>
              <a:buSzPts val="2500"/>
              <a:buNone/>
              <a:defRPr b="1" i="0" sz="2500">
                <a:solidFill>
                  <a:schemeClr val="lt2"/>
                </a:solidFill>
                <a:latin typeface="Arial"/>
                <a:ea typeface="Arial"/>
                <a:cs typeface="Arial"/>
                <a:sym typeface="Arial"/>
              </a:defRPr>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663" name="Google Shape;663;p54"/>
          <p:cNvSpPr txBox="1"/>
          <p:nvPr>
            <p:ph idx="5" type="body"/>
          </p:nvPr>
        </p:nvSpPr>
        <p:spPr>
          <a:xfrm>
            <a:off x="928801" y="4563914"/>
            <a:ext cx="3256800" cy="499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accent1"/>
              </a:buClr>
              <a:buSzPts val="2500"/>
              <a:buNone/>
              <a:defRPr b="1" i="0" sz="2500">
                <a:solidFill>
                  <a:schemeClr val="accent1"/>
                </a:solidFill>
                <a:latin typeface="Arial"/>
                <a:ea typeface="Arial"/>
                <a:cs typeface="Arial"/>
                <a:sym typeface="Arial"/>
              </a:defRPr>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664" name="Google Shape;664;p54"/>
          <p:cNvSpPr txBox="1"/>
          <p:nvPr>
            <p:ph idx="6" type="body"/>
          </p:nvPr>
        </p:nvSpPr>
        <p:spPr>
          <a:xfrm>
            <a:off x="4467663" y="4563914"/>
            <a:ext cx="3256800" cy="499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accent1"/>
              </a:buClr>
              <a:buSzPts val="2500"/>
              <a:buNone/>
              <a:defRPr b="1" i="0" sz="2500">
                <a:solidFill>
                  <a:schemeClr val="accent1"/>
                </a:solidFill>
                <a:latin typeface="Arial"/>
                <a:ea typeface="Arial"/>
                <a:cs typeface="Arial"/>
                <a:sym typeface="Arial"/>
              </a:defRPr>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665" name="Google Shape;665;p54"/>
          <p:cNvSpPr txBox="1"/>
          <p:nvPr>
            <p:ph idx="7" type="body"/>
          </p:nvPr>
        </p:nvSpPr>
        <p:spPr>
          <a:xfrm>
            <a:off x="8006525" y="4563914"/>
            <a:ext cx="3256800" cy="499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accent1"/>
              </a:buClr>
              <a:buSzPts val="2500"/>
              <a:buNone/>
              <a:defRPr b="1" i="0" sz="2500">
                <a:solidFill>
                  <a:schemeClr val="accent1"/>
                </a:solidFill>
                <a:latin typeface="Arial"/>
                <a:ea typeface="Arial"/>
                <a:cs typeface="Arial"/>
                <a:sym typeface="Arial"/>
              </a:defRPr>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666" name="Google Shape;666;p54"/>
          <p:cNvSpPr txBox="1"/>
          <p:nvPr>
            <p:ph idx="8" type="body"/>
          </p:nvPr>
        </p:nvSpPr>
        <p:spPr>
          <a:xfrm>
            <a:off x="928801" y="2876273"/>
            <a:ext cx="3256800" cy="499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rgbClr val="3F3F3F"/>
              </a:buClr>
              <a:buSzPts val="1600"/>
              <a:buNone/>
              <a:defRPr i="0" sz="1600">
                <a:solidFill>
                  <a:srgbClr val="3F3F3F"/>
                </a:solidFill>
                <a:latin typeface="Arial"/>
                <a:ea typeface="Arial"/>
                <a:cs typeface="Arial"/>
                <a:sym typeface="Arial"/>
              </a:defRPr>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667" name="Google Shape;667;p54"/>
          <p:cNvSpPr txBox="1"/>
          <p:nvPr>
            <p:ph idx="9" type="body"/>
          </p:nvPr>
        </p:nvSpPr>
        <p:spPr>
          <a:xfrm>
            <a:off x="4467663" y="2876273"/>
            <a:ext cx="3256800" cy="499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rgbClr val="3F3F3F"/>
              </a:buClr>
              <a:buSzPts val="1600"/>
              <a:buNone/>
              <a:defRPr i="0" sz="1600">
                <a:solidFill>
                  <a:srgbClr val="3F3F3F"/>
                </a:solidFill>
                <a:latin typeface="Arial"/>
                <a:ea typeface="Arial"/>
                <a:cs typeface="Arial"/>
                <a:sym typeface="Arial"/>
              </a:defRPr>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668" name="Google Shape;668;p54"/>
          <p:cNvSpPr txBox="1"/>
          <p:nvPr>
            <p:ph idx="13" type="body"/>
          </p:nvPr>
        </p:nvSpPr>
        <p:spPr>
          <a:xfrm>
            <a:off x="8006525" y="2876273"/>
            <a:ext cx="3256800" cy="499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rgbClr val="3F3F3F"/>
              </a:buClr>
              <a:buSzPts val="1600"/>
              <a:buNone/>
              <a:defRPr i="0" sz="1600">
                <a:solidFill>
                  <a:srgbClr val="3F3F3F"/>
                </a:solidFill>
                <a:latin typeface="Arial"/>
                <a:ea typeface="Arial"/>
                <a:cs typeface="Arial"/>
                <a:sym typeface="Arial"/>
              </a:defRPr>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669" name="Google Shape;669;p54"/>
          <p:cNvSpPr txBox="1"/>
          <p:nvPr>
            <p:ph idx="14" type="body"/>
          </p:nvPr>
        </p:nvSpPr>
        <p:spPr>
          <a:xfrm>
            <a:off x="928801" y="4987478"/>
            <a:ext cx="3256800" cy="499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rgbClr val="3F3F3F"/>
              </a:buClr>
              <a:buSzPts val="1600"/>
              <a:buNone/>
              <a:defRPr i="0" sz="1600">
                <a:solidFill>
                  <a:srgbClr val="3F3F3F"/>
                </a:solidFill>
                <a:latin typeface="Arial"/>
                <a:ea typeface="Arial"/>
                <a:cs typeface="Arial"/>
                <a:sym typeface="Arial"/>
              </a:defRPr>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670" name="Google Shape;670;p54"/>
          <p:cNvSpPr txBox="1"/>
          <p:nvPr>
            <p:ph idx="15" type="body"/>
          </p:nvPr>
        </p:nvSpPr>
        <p:spPr>
          <a:xfrm>
            <a:off x="4467663" y="4987478"/>
            <a:ext cx="3256800" cy="499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rgbClr val="3F3F3F"/>
              </a:buClr>
              <a:buSzPts val="1600"/>
              <a:buNone/>
              <a:defRPr i="0" sz="1600">
                <a:solidFill>
                  <a:srgbClr val="3F3F3F"/>
                </a:solidFill>
                <a:latin typeface="Arial"/>
                <a:ea typeface="Arial"/>
                <a:cs typeface="Arial"/>
                <a:sym typeface="Arial"/>
              </a:defRPr>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671" name="Google Shape;671;p54"/>
          <p:cNvSpPr txBox="1"/>
          <p:nvPr>
            <p:ph idx="16" type="body"/>
          </p:nvPr>
        </p:nvSpPr>
        <p:spPr>
          <a:xfrm>
            <a:off x="8006525" y="4987478"/>
            <a:ext cx="3256800" cy="499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rgbClr val="3F3F3F"/>
              </a:buClr>
              <a:buSzPts val="1600"/>
              <a:buNone/>
              <a:defRPr i="0" sz="1600">
                <a:solidFill>
                  <a:srgbClr val="3F3F3F"/>
                </a:solidFill>
                <a:latin typeface="Arial"/>
                <a:ea typeface="Arial"/>
                <a:cs typeface="Arial"/>
                <a:sym typeface="Arial"/>
              </a:defRPr>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672" name="Google Shape;672;p54"/>
          <p:cNvSpPr/>
          <p:nvPr>
            <p:ph idx="17" type="pic"/>
          </p:nvPr>
        </p:nvSpPr>
        <p:spPr>
          <a:xfrm>
            <a:off x="1041234" y="1575100"/>
            <a:ext cx="867600" cy="868800"/>
          </a:xfrm>
          <a:prstGeom prst="ellipse">
            <a:avLst/>
          </a:prstGeom>
          <a:noFill/>
          <a:ln cap="flat" cmpd="sng" w="19050">
            <a:solidFill>
              <a:schemeClr val="lt2"/>
            </a:solidFill>
            <a:prstDash val="solid"/>
            <a:round/>
            <a:headEnd len="sm" w="sm" type="none"/>
            <a:tailEnd len="sm" w="sm" type="none"/>
          </a:ln>
        </p:spPr>
      </p:sp>
      <p:sp>
        <p:nvSpPr>
          <p:cNvPr id="673" name="Google Shape;673;p54"/>
          <p:cNvSpPr/>
          <p:nvPr>
            <p:ph idx="18" type="pic"/>
          </p:nvPr>
        </p:nvSpPr>
        <p:spPr>
          <a:xfrm>
            <a:off x="4576544" y="1575100"/>
            <a:ext cx="867600" cy="868800"/>
          </a:xfrm>
          <a:prstGeom prst="ellipse">
            <a:avLst/>
          </a:prstGeom>
          <a:noFill/>
          <a:ln cap="flat" cmpd="sng" w="19050">
            <a:solidFill>
              <a:schemeClr val="lt2"/>
            </a:solidFill>
            <a:prstDash val="solid"/>
            <a:round/>
            <a:headEnd len="sm" w="sm" type="none"/>
            <a:tailEnd len="sm" w="sm" type="none"/>
          </a:ln>
        </p:spPr>
      </p:sp>
      <p:sp>
        <p:nvSpPr>
          <p:cNvPr id="674" name="Google Shape;674;p54"/>
          <p:cNvSpPr/>
          <p:nvPr>
            <p:ph idx="19" type="pic"/>
          </p:nvPr>
        </p:nvSpPr>
        <p:spPr>
          <a:xfrm>
            <a:off x="8111854" y="1575100"/>
            <a:ext cx="867600" cy="868800"/>
          </a:xfrm>
          <a:prstGeom prst="ellipse">
            <a:avLst/>
          </a:prstGeom>
          <a:noFill/>
          <a:ln cap="flat" cmpd="sng" w="19050">
            <a:solidFill>
              <a:schemeClr val="lt2"/>
            </a:solidFill>
            <a:prstDash val="solid"/>
            <a:round/>
            <a:headEnd len="sm" w="sm" type="none"/>
            <a:tailEnd len="sm" w="sm" type="none"/>
          </a:ln>
        </p:spPr>
      </p:sp>
      <p:sp>
        <p:nvSpPr>
          <p:cNvPr id="675" name="Google Shape;675;p54"/>
          <p:cNvSpPr/>
          <p:nvPr>
            <p:ph idx="20" type="pic"/>
          </p:nvPr>
        </p:nvSpPr>
        <p:spPr>
          <a:xfrm>
            <a:off x="1041234" y="3707211"/>
            <a:ext cx="867600" cy="868800"/>
          </a:xfrm>
          <a:prstGeom prst="ellipse">
            <a:avLst/>
          </a:prstGeom>
          <a:noFill/>
          <a:ln cap="flat" cmpd="sng" w="19050">
            <a:solidFill>
              <a:schemeClr val="lt2"/>
            </a:solidFill>
            <a:prstDash val="solid"/>
            <a:round/>
            <a:headEnd len="sm" w="sm" type="none"/>
            <a:tailEnd len="sm" w="sm" type="none"/>
          </a:ln>
        </p:spPr>
      </p:sp>
      <p:sp>
        <p:nvSpPr>
          <p:cNvPr id="676" name="Google Shape;676;p54"/>
          <p:cNvSpPr/>
          <p:nvPr>
            <p:ph idx="21" type="pic"/>
          </p:nvPr>
        </p:nvSpPr>
        <p:spPr>
          <a:xfrm>
            <a:off x="4576544" y="3707211"/>
            <a:ext cx="867600" cy="868800"/>
          </a:xfrm>
          <a:prstGeom prst="ellipse">
            <a:avLst/>
          </a:prstGeom>
          <a:noFill/>
          <a:ln cap="flat" cmpd="sng" w="19050">
            <a:solidFill>
              <a:schemeClr val="lt2"/>
            </a:solidFill>
            <a:prstDash val="solid"/>
            <a:round/>
            <a:headEnd len="sm" w="sm" type="none"/>
            <a:tailEnd len="sm" w="sm" type="none"/>
          </a:ln>
        </p:spPr>
      </p:sp>
      <p:sp>
        <p:nvSpPr>
          <p:cNvPr id="677" name="Google Shape;677;p54"/>
          <p:cNvSpPr/>
          <p:nvPr>
            <p:ph idx="22" type="pic"/>
          </p:nvPr>
        </p:nvSpPr>
        <p:spPr>
          <a:xfrm>
            <a:off x="8111854" y="3707211"/>
            <a:ext cx="867600" cy="868800"/>
          </a:xfrm>
          <a:prstGeom prst="ellipse">
            <a:avLst/>
          </a:prstGeom>
          <a:noFill/>
          <a:ln cap="flat" cmpd="sng" w="19050">
            <a:solidFill>
              <a:schemeClr val="lt2"/>
            </a:solidFill>
            <a:prstDash val="solid"/>
            <a:round/>
            <a:headEnd len="sm" w="sm" type="none"/>
            <a:tailEnd len="sm" w="sm" type="none"/>
          </a:ln>
        </p:spPr>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Overview">
  <p:cSld name="2_Overview">
    <p:bg>
      <p:bgPr>
        <a:blipFill>
          <a:blip r:embed="rId2">
            <a:alphaModFix/>
          </a:blip>
          <a:stretch>
            <a:fillRect/>
          </a:stretch>
        </a:blipFill>
      </p:bgPr>
    </p:bg>
    <p:spTree>
      <p:nvGrpSpPr>
        <p:cNvPr id="678" name="Shape 678"/>
        <p:cNvGrpSpPr/>
        <p:nvPr/>
      </p:nvGrpSpPr>
      <p:grpSpPr>
        <a:xfrm>
          <a:off x="0" y="0"/>
          <a:ext cx="0" cy="0"/>
          <a:chOff x="0" y="0"/>
          <a:chExt cx="0" cy="0"/>
        </a:xfrm>
      </p:grpSpPr>
      <p:sp>
        <p:nvSpPr>
          <p:cNvPr id="679" name="Google Shape;679;p55"/>
          <p:cNvSpPr/>
          <p:nvPr/>
        </p:nvSpPr>
        <p:spPr>
          <a:xfrm>
            <a:off x="120000" y="117000"/>
            <a:ext cx="11952000" cy="6624000"/>
          </a:xfrm>
          <a:prstGeom prst="rect">
            <a:avLst/>
          </a:prstGeom>
          <a:gradFill>
            <a:gsLst>
              <a:gs pos="0">
                <a:srgbClr val="BE005A">
                  <a:alpha val="84705"/>
                </a:srgbClr>
              </a:gs>
              <a:gs pos="100000">
                <a:srgbClr val="3B2CAC">
                  <a:alpha val="84705"/>
                </a:srgbClr>
              </a:gs>
            </a:gsLst>
            <a:lin ang="0" scaled="0"/>
          </a:gradFill>
          <a:ln cap="flat" cmpd="sng" w="2730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680" name="Google Shape;680;p55"/>
          <p:cNvSpPr txBox="1"/>
          <p:nvPr>
            <p:ph type="title"/>
          </p:nvPr>
        </p:nvSpPr>
        <p:spPr>
          <a:xfrm>
            <a:off x="928800" y="607100"/>
            <a:ext cx="4737600" cy="6969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lt1"/>
              </a:buClr>
              <a:buSzPts val="4000"/>
              <a:buFont typeface="Avenir"/>
              <a:buNone/>
              <a:defRPr b="1" sz="4000">
                <a:solidFill>
                  <a:schemeClr val="lt1"/>
                </a:solidFill>
                <a:latin typeface="Avenir"/>
                <a:ea typeface="Avenir"/>
                <a:cs typeface="Avenir"/>
                <a:sym typeface="Aveni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81" name="Google Shape;681;p55"/>
          <p:cNvSpPr txBox="1"/>
          <p:nvPr>
            <p:ph idx="1" type="body"/>
          </p:nvPr>
        </p:nvSpPr>
        <p:spPr>
          <a:xfrm>
            <a:off x="928801" y="2635589"/>
            <a:ext cx="3256800" cy="499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2"/>
              </a:buClr>
              <a:buSzPts val="2500"/>
              <a:buNone/>
              <a:defRPr b="1" i="0" sz="2500">
                <a:solidFill>
                  <a:schemeClr val="dk2"/>
                </a:solidFill>
                <a:latin typeface="Arial"/>
                <a:ea typeface="Arial"/>
                <a:cs typeface="Arial"/>
                <a:sym typeface="Arial"/>
              </a:defRPr>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682" name="Google Shape;682;p55"/>
          <p:cNvSpPr txBox="1"/>
          <p:nvPr>
            <p:ph idx="10" type="dt"/>
          </p:nvPr>
        </p:nvSpPr>
        <p:spPr>
          <a:xfrm>
            <a:off x="4724400" y="6187538"/>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83" name="Google Shape;683;p55"/>
          <p:cNvSpPr txBox="1"/>
          <p:nvPr>
            <p:ph idx="11" type="ftr"/>
          </p:nvPr>
        </p:nvSpPr>
        <p:spPr>
          <a:xfrm>
            <a:off x="614873" y="6187538"/>
            <a:ext cx="32568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84" name="Google Shape;684;p55"/>
          <p:cNvSpPr txBox="1"/>
          <p:nvPr>
            <p:ph idx="12" type="sldNum"/>
          </p:nvPr>
        </p:nvSpPr>
        <p:spPr>
          <a:xfrm>
            <a:off x="8849751" y="6187538"/>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685" name="Google Shape;685;p55"/>
          <p:cNvSpPr/>
          <p:nvPr/>
        </p:nvSpPr>
        <p:spPr>
          <a:xfrm>
            <a:off x="687289" y="244444"/>
            <a:ext cx="72000" cy="907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686" name="Google Shape;686;p55"/>
          <p:cNvSpPr txBox="1"/>
          <p:nvPr>
            <p:ph idx="2" type="body"/>
          </p:nvPr>
        </p:nvSpPr>
        <p:spPr>
          <a:xfrm>
            <a:off x="4467663" y="2635589"/>
            <a:ext cx="3256800" cy="499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2"/>
              </a:buClr>
              <a:buSzPts val="2500"/>
              <a:buNone/>
              <a:defRPr b="1" i="0" sz="2500">
                <a:solidFill>
                  <a:schemeClr val="dk2"/>
                </a:solidFill>
                <a:latin typeface="Arial"/>
                <a:ea typeface="Arial"/>
                <a:cs typeface="Arial"/>
                <a:sym typeface="Arial"/>
              </a:defRPr>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687" name="Google Shape;687;p55"/>
          <p:cNvSpPr txBox="1"/>
          <p:nvPr>
            <p:ph idx="3" type="body"/>
          </p:nvPr>
        </p:nvSpPr>
        <p:spPr>
          <a:xfrm>
            <a:off x="8006525" y="2635589"/>
            <a:ext cx="3256800" cy="499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2"/>
              </a:buClr>
              <a:buSzPts val="2500"/>
              <a:buNone/>
              <a:defRPr b="1" i="0" sz="2500">
                <a:solidFill>
                  <a:schemeClr val="dk2"/>
                </a:solidFill>
                <a:latin typeface="Arial"/>
                <a:ea typeface="Arial"/>
                <a:cs typeface="Arial"/>
                <a:sym typeface="Arial"/>
              </a:defRPr>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688" name="Google Shape;688;p55"/>
          <p:cNvSpPr txBox="1"/>
          <p:nvPr>
            <p:ph idx="4" type="body"/>
          </p:nvPr>
        </p:nvSpPr>
        <p:spPr>
          <a:xfrm>
            <a:off x="928801" y="4746794"/>
            <a:ext cx="3256800" cy="499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2"/>
              </a:buClr>
              <a:buSzPts val="2500"/>
              <a:buNone/>
              <a:defRPr b="1" i="0" sz="2500">
                <a:solidFill>
                  <a:schemeClr val="dk2"/>
                </a:solidFill>
                <a:latin typeface="Arial"/>
                <a:ea typeface="Arial"/>
                <a:cs typeface="Arial"/>
                <a:sym typeface="Arial"/>
              </a:defRPr>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689" name="Google Shape;689;p55"/>
          <p:cNvSpPr txBox="1"/>
          <p:nvPr>
            <p:ph idx="5" type="body"/>
          </p:nvPr>
        </p:nvSpPr>
        <p:spPr>
          <a:xfrm>
            <a:off x="4467663" y="4746794"/>
            <a:ext cx="3256800" cy="499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2"/>
              </a:buClr>
              <a:buSzPts val="2500"/>
              <a:buNone/>
              <a:defRPr b="1" i="0" sz="2500">
                <a:solidFill>
                  <a:schemeClr val="dk2"/>
                </a:solidFill>
                <a:latin typeface="Arial"/>
                <a:ea typeface="Arial"/>
                <a:cs typeface="Arial"/>
                <a:sym typeface="Arial"/>
              </a:defRPr>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690" name="Google Shape;690;p55"/>
          <p:cNvSpPr txBox="1"/>
          <p:nvPr>
            <p:ph idx="6" type="body"/>
          </p:nvPr>
        </p:nvSpPr>
        <p:spPr>
          <a:xfrm>
            <a:off x="8006525" y="4746794"/>
            <a:ext cx="3256800" cy="499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2"/>
              </a:buClr>
              <a:buSzPts val="2500"/>
              <a:buNone/>
              <a:defRPr b="1" i="0" sz="2500">
                <a:solidFill>
                  <a:schemeClr val="dk2"/>
                </a:solidFill>
                <a:latin typeface="Arial"/>
                <a:ea typeface="Arial"/>
                <a:cs typeface="Arial"/>
                <a:sym typeface="Arial"/>
              </a:defRPr>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691" name="Google Shape;691;p55"/>
          <p:cNvSpPr txBox="1"/>
          <p:nvPr>
            <p:ph idx="7" type="body"/>
          </p:nvPr>
        </p:nvSpPr>
        <p:spPr>
          <a:xfrm>
            <a:off x="928801" y="3059153"/>
            <a:ext cx="3256800" cy="499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lt1"/>
              </a:buClr>
              <a:buSzPts val="1600"/>
              <a:buNone/>
              <a:defRPr i="0" sz="1600">
                <a:solidFill>
                  <a:schemeClr val="lt1"/>
                </a:solidFill>
                <a:latin typeface="Arial"/>
                <a:ea typeface="Arial"/>
                <a:cs typeface="Arial"/>
                <a:sym typeface="Arial"/>
              </a:defRPr>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692" name="Google Shape;692;p55"/>
          <p:cNvSpPr txBox="1"/>
          <p:nvPr>
            <p:ph idx="8" type="body"/>
          </p:nvPr>
        </p:nvSpPr>
        <p:spPr>
          <a:xfrm>
            <a:off x="4467663" y="3059153"/>
            <a:ext cx="3256800" cy="499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lt1"/>
              </a:buClr>
              <a:buSzPts val="1600"/>
              <a:buNone/>
              <a:defRPr i="0" sz="1600">
                <a:solidFill>
                  <a:schemeClr val="lt1"/>
                </a:solidFill>
                <a:latin typeface="Arial"/>
                <a:ea typeface="Arial"/>
                <a:cs typeface="Arial"/>
                <a:sym typeface="Arial"/>
              </a:defRPr>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693" name="Google Shape;693;p55"/>
          <p:cNvSpPr txBox="1"/>
          <p:nvPr>
            <p:ph idx="9" type="body"/>
          </p:nvPr>
        </p:nvSpPr>
        <p:spPr>
          <a:xfrm>
            <a:off x="8006525" y="3059153"/>
            <a:ext cx="3256800" cy="499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lt1"/>
              </a:buClr>
              <a:buSzPts val="1600"/>
              <a:buNone/>
              <a:defRPr i="0" sz="1600">
                <a:solidFill>
                  <a:schemeClr val="lt1"/>
                </a:solidFill>
                <a:latin typeface="Arial"/>
                <a:ea typeface="Arial"/>
                <a:cs typeface="Arial"/>
                <a:sym typeface="Arial"/>
              </a:defRPr>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694" name="Google Shape;694;p55"/>
          <p:cNvSpPr txBox="1"/>
          <p:nvPr>
            <p:ph idx="13" type="body"/>
          </p:nvPr>
        </p:nvSpPr>
        <p:spPr>
          <a:xfrm>
            <a:off x="928801" y="5170358"/>
            <a:ext cx="3256800" cy="499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lt1"/>
              </a:buClr>
              <a:buSzPts val="1600"/>
              <a:buNone/>
              <a:defRPr i="0" sz="1600">
                <a:solidFill>
                  <a:schemeClr val="lt1"/>
                </a:solidFill>
                <a:latin typeface="Arial"/>
                <a:ea typeface="Arial"/>
                <a:cs typeface="Arial"/>
                <a:sym typeface="Arial"/>
              </a:defRPr>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695" name="Google Shape;695;p55"/>
          <p:cNvSpPr txBox="1"/>
          <p:nvPr>
            <p:ph idx="14" type="body"/>
          </p:nvPr>
        </p:nvSpPr>
        <p:spPr>
          <a:xfrm>
            <a:off x="4467663" y="5170358"/>
            <a:ext cx="3256800" cy="499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lt1"/>
              </a:buClr>
              <a:buSzPts val="1600"/>
              <a:buNone/>
              <a:defRPr i="0" sz="1600">
                <a:solidFill>
                  <a:schemeClr val="lt1"/>
                </a:solidFill>
                <a:latin typeface="Arial"/>
                <a:ea typeface="Arial"/>
                <a:cs typeface="Arial"/>
                <a:sym typeface="Arial"/>
              </a:defRPr>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696" name="Google Shape;696;p55"/>
          <p:cNvSpPr txBox="1"/>
          <p:nvPr>
            <p:ph idx="15" type="body"/>
          </p:nvPr>
        </p:nvSpPr>
        <p:spPr>
          <a:xfrm>
            <a:off x="8006525" y="5170358"/>
            <a:ext cx="3256800" cy="499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lt1"/>
              </a:buClr>
              <a:buSzPts val="1600"/>
              <a:buNone/>
              <a:defRPr i="0" sz="1600">
                <a:solidFill>
                  <a:schemeClr val="lt1"/>
                </a:solidFill>
                <a:latin typeface="Arial"/>
                <a:ea typeface="Arial"/>
                <a:cs typeface="Arial"/>
                <a:sym typeface="Arial"/>
              </a:defRPr>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697" name="Google Shape;697;p55"/>
          <p:cNvSpPr/>
          <p:nvPr>
            <p:ph idx="16" type="pic"/>
          </p:nvPr>
        </p:nvSpPr>
        <p:spPr>
          <a:xfrm>
            <a:off x="1041234" y="1757980"/>
            <a:ext cx="867600" cy="868800"/>
          </a:xfrm>
          <a:prstGeom prst="ellipse">
            <a:avLst/>
          </a:prstGeom>
          <a:noFill/>
          <a:ln cap="flat" cmpd="sng" w="19050">
            <a:solidFill>
              <a:schemeClr val="dk2"/>
            </a:solidFill>
            <a:prstDash val="solid"/>
            <a:round/>
            <a:headEnd len="sm" w="sm" type="none"/>
            <a:tailEnd len="sm" w="sm" type="none"/>
          </a:ln>
        </p:spPr>
      </p:sp>
      <p:sp>
        <p:nvSpPr>
          <p:cNvPr id="698" name="Google Shape;698;p55"/>
          <p:cNvSpPr/>
          <p:nvPr>
            <p:ph idx="17" type="pic"/>
          </p:nvPr>
        </p:nvSpPr>
        <p:spPr>
          <a:xfrm>
            <a:off x="4576544" y="1757980"/>
            <a:ext cx="867600" cy="868800"/>
          </a:xfrm>
          <a:prstGeom prst="ellipse">
            <a:avLst/>
          </a:prstGeom>
          <a:noFill/>
          <a:ln cap="flat" cmpd="sng" w="19050">
            <a:solidFill>
              <a:schemeClr val="dk2"/>
            </a:solidFill>
            <a:prstDash val="solid"/>
            <a:round/>
            <a:headEnd len="sm" w="sm" type="none"/>
            <a:tailEnd len="sm" w="sm" type="none"/>
          </a:ln>
        </p:spPr>
      </p:sp>
      <p:sp>
        <p:nvSpPr>
          <p:cNvPr id="699" name="Google Shape;699;p55"/>
          <p:cNvSpPr/>
          <p:nvPr>
            <p:ph idx="18" type="pic"/>
          </p:nvPr>
        </p:nvSpPr>
        <p:spPr>
          <a:xfrm>
            <a:off x="8111854" y="1757980"/>
            <a:ext cx="867600" cy="868800"/>
          </a:xfrm>
          <a:prstGeom prst="ellipse">
            <a:avLst/>
          </a:prstGeom>
          <a:noFill/>
          <a:ln cap="flat" cmpd="sng" w="19050">
            <a:solidFill>
              <a:schemeClr val="dk2"/>
            </a:solidFill>
            <a:prstDash val="solid"/>
            <a:round/>
            <a:headEnd len="sm" w="sm" type="none"/>
            <a:tailEnd len="sm" w="sm" type="none"/>
          </a:ln>
        </p:spPr>
      </p:sp>
      <p:sp>
        <p:nvSpPr>
          <p:cNvPr id="700" name="Google Shape;700;p55"/>
          <p:cNvSpPr/>
          <p:nvPr>
            <p:ph idx="19" type="pic"/>
          </p:nvPr>
        </p:nvSpPr>
        <p:spPr>
          <a:xfrm>
            <a:off x="1041234" y="3890091"/>
            <a:ext cx="867600" cy="868800"/>
          </a:xfrm>
          <a:prstGeom prst="ellipse">
            <a:avLst/>
          </a:prstGeom>
          <a:noFill/>
          <a:ln cap="flat" cmpd="sng" w="19050">
            <a:solidFill>
              <a:schemeClr val="dk2"/>
            </a:solidFill>
            <a:prstDash val="solid"/>
            <a:round/>
            <a:headEnd len="sm" w="sm" type="none"/>
            <a:tailEnd len="sm" w="sm" type="none"/>
          </a:ln>
        </p:spPr>
      </p:sp>
      <p:sp>
        <p:nvSpPr>
          <p:cNvPr id="701" name="Google Shape;701;p55"/>
          <p:cNvSpPr/>
          <p:nvPr>
            <p:ph idx="20" type="pic"/>
          </p:nvPr>
        </p:nvSpPr>
        <p:spPr>
          <a:xfrm>
            <a:off x="4576544" y="3890091"/>
            <a:ext cx="867600" cy="868800"/>
          </a:xfrm>
          <a:prstGeom prst="ellipse">
            <a:avLst/>
          </a:prstGeom>
          <a:noFill/>
          <a:ln cap="flat" cmpd="sng" w="19050">
            <a:solidFill>
              <a:schemeClr val="dk2"/>
            </a:solidFill>
            <a:prstDash val="solid"/>
            <a:round/>
            <a:headEnd len="sm" w="sm" type="none"/>
            <a:tailEnd len="sm" w="sm" type="none"/>
          </a:ln>
        </p:spPr>
      </p:sp>
      <p:sp>
        <p:nvSpPr>
          <p:cNvPr id="702" name="Google Shape;702;p55"/>
          <p:cNvSpPr/>
          <p:nvPr>
            <p:ph idx="21" type="pic"/>
          </p:nvPr>
        </p:nvSpPr>
        <p:spPr>
          <a:xfrm>
            <a:off x="8111854" y="3890091"/>
            <a:ext cx="867600" cy="868800"/>
          </a:xfrm>
          <a:prstGeom prst="ellipse">
            <a:avLst/>
          </a:prstGeom>
          <a:noFill/>
          <a:ln cap="flat" cmpd="sng" w="19050">
            <a:solidFill>
              <a:schemeClr val="dk2"/>
            </a:solidFill>
            <a:prstDash val="solid"/>
            <a:round/>
            <a:headEnd len="sm" w="sm" type="none"/>
            <a:tailEnd len="sm" w="sm" type="none"/>
          </a:ln>
        </p:spPr>
      </p:sp>
      <p:cxnSp>
        <p:nvCxnSpPr>
          <p:cNvPr id="703" name="Google Shape;703;p55"/>
          <p:cNvCxnSpPr/>
          <p:nvPr/>
        </p:nvCxnSpPr>
        <p:spPr>
          <a:xfrm rot="10800000">
            <a:off x="11663289" y="6300243"/>
            <a:ext cx="0" cy="310200"/>
          </a:xfrm>
          <a:prstGeom prst="straightConnector1">
            <a:avLst/>
          </a:prstGeom>
          <a:noFill/>
          <a:ln cap="flat" cmpd="sng" w="19050">
            <a:solidFill>
              <a:schemeClr val="dk2"/>
            </a:solidFill>
            <a:prstDash val="solid"/>
            <a:miter lim="800000"/>
            <a:headEnd len="sm" w="sm" type="none"/>
            <a:tailEnd len="sm" w="sm" type="none"/>
          </a:ln>
        </p:spPr>
      </p:cxnSp>
      <p:cxnSp>
        <p:nvCxnSpPr>
          <p:cNvPr id="704" name="Google Shape;704;p55"/>
          <p:cNvCxnSpPr/>
          <p:nvPr/>
        </p:nvCxnSpPr>
        <p:spPr>
          <a:xfrm>
            <a:off x="10939723" y="800959"/>
            <a:ext cx="1001100" cy="0"/>
          </a:xfrm>
          <a:prstGeom prst="straightConnector1">
            <a:avLst/>
          </a:prstGeom>
          <a:noFill/>
          <a:ln cap="flat" cmpd="sng" w="9525">
            <a:solidFill>
              <a:schemeClr val="dk2"/>
            </a:solidFill>
            <a:prstDash val="solid"/>
            <a:miter lim="800000"/>
            <a:headEnd len="sm" w="sm" type="none"/>
            <a:tailEnd len="sm" w="sm" type="none"/>
          </a:ln>
        </p:spPr>
      </p:cxnSp>
      <p:sp>
        <p:nvSpPr>
          <p:cNvPr id="705" name="Google Shape;705;p55"/>
          <p:cNvSpPr txBox="1"/>
          <p:nvPr>
            <p:ph idx="22" type="body"/>
          </p:nvPr>
        </p:nvSpPr>
        <p:spPr>
          <a:xfrm>
            <a:off x="10832539" y="837333"/>
            <a:ext cx="610800" cy="3288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2"/>
              </a:buClr>
              <a:buSzPts val="1200"/>
              <a:buNone/>
              <a:defRPr i="1" sz="1200">
                <a:solidFill>
                  <a:schemeClr val="dk2"/>
                </a:solidFill>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cxnSp>
        <p:nvCxnSpPr>
          <p:cNvPr id="706" name="Google Shape;706;p55"/>
          <p:cNvCxnSpPr/>
          <p:nvPr/>
        </p:nvCxnSpPr>
        <p:spPr>
          <a:xfrm>
            <a:off x="256374" y="6168360"/>
            <a:ext cx="1508400" cy="0"/>
          </a:xfrm>
          <a:prstGeom prst="straightConnector1">
            <a:avLst/>
          </a:prstGeom>
          <a:noFill/>
          <a:ln cap="flat" cmpd="sng" w="19050">
            <a:solidFill>
              <a:schemeClr val="dk2"/>
            </a:solidFill>
            <a:prstDash val="solid"/>
            <a:miter lim="800000"/>
            <a:headEnd len="sm" w="sm" type="none"/>
            <a:tailEnd len="sm" w="sm" type="none"/>
          </a:ln>
        </p:spPr>
      </p:cxn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Overview">
  <p:cSld name="3_Overview">
    <p:bg>
      <p:bgPr>
        <a:blipFill>
          <a:blip r:embed="rId2">
            <a:alphaModFix/>
          </a:blip>
          <a:stretch>
            <a:fillRect/>
          </a:stretch>
        </a:blipFill>
      </p:bgPr>
    </p:bg>
    <p:spTree>
      <p:nvGrpSpPr>
        <p:cNvPr id="707" name="Shape 707"/>
        <p:cNvGrpSpPr/>
        <p:nvPr/>
      </p:nvGrpSpPr>
      <p:grpSpPr>
        <a:xfrm>
          <a:off x="0" y="0"/>
          <a:ext cx="0" cy="0"/>
          <a:chOff x="0" y="0"/>
          <a:chExt cx="0" cy="0"/>
        </a:xfrm>
      </p:grpSpPr>
      <p:sp>
        <p:nvSpPr>
          <p:cNvPr id="708" name="Google Shape;708;p56"/>
          <p:cNvSpPr/>
          <p:nvPr/>
        </p:nvSpPr>
        <p:spPr>
          <a:xfrm>
            <a:off x="0" y="0"/>
            <a:ext cx="12192000" cy="6858000"/>
          </a:xfrm>
          <a:prstGeom prst="rect">
            <a:avLst/>
          </a:prstGeom>
          <a:gradFill>
            <a:gsLst>
              <a:gs pos="0">
                <a:srgbClr val="BE005A">
                  <a:alpha val="84705"/>
                </a:srgbClr>
              </a:gs>
              <a:gs pos="100000">
                <a:srgbClr val="3B2CAC">
                  <a:alpha val="84705"/>
                </a:srgbClr>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709" name="Google Shape;709;p56"/>
          <p:cNvSpPr txBox="1"/>
          <p:nvPr>
            <p:ph type="title"/>
          </p:nvPr>
        </p:nvSpPr>
        <p:spPr>
          <a:xfrm>
            <a:off x="1519350" y="645199"/>
            <a:ext cx="4737600" cy="13389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lt1"/>
              </a:buClr>
              <a:buSzPts val="4000"/>
              <a:buFont typeface="Avenir"/>
              <a:buNone/>
              <a:defRPr b="1" sz="4000">
                <a:solidFill>
                  <a:schemeClr val="lt1"/>
                </a:solidFill>
                <a:latin typeface="Avenir"/>
                <a:ea typeface="Avenir"/>
                <a:cs typeface="Avenir"/>
                <a:sym typeface="Aveni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10" name="Google Shape;710;p56"/>
          <p:cNvSpPr txBox="1"/>
          <p:nvPr>
            <p:ph idx="1" type="body"/>
          </p:nvPr>
        </p:nvSpPr>
        <p:spPr>
          <a:xfrm>
            <a:off x="1386001" y="3092789"/>
            <a:ext cx="3256800" cy="499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2"/>
              </a:buClr>
              <a:buSzPts val="2500"/>
              <a:buNone/>
              <a:defRPr b="1" i="0" sz="2500">
                <a:solidFill>
                  <a:schemeClr val="dk2"/>
                </a:solidFill>
                <a:latin typeface="Arial"/>
                <a:ea typeface="Arial"/>
                <a:cs typeface="Arial"/>
                <a:sym typeface="Arial"/>
              </a:defRPr>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711" name="Google Shape;711;p56"/>
          <p:cNvSpPr txBox="1"/>
          <p:nvPr>
            <p:ph idx="10" type="dt"/>
          </p:nvPr>
        </p:nvSpPr>
        <p:spPr>
          <a:xfrm>
            <a:off x="4724400" y="6187538"/>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12" name="Google Shape;712;p56"/>
          <p:cNvSpPr txBox="1"/>
          <p:nvPr>
            <p:ph idx="11" type="ftr"/>
          </p:nvPr>
        </p:nvSpPr>
        <p:spPr>
          <a:xfrm>
            <a:off x="614873" y="6187538"/>
            <a:ext cx="32568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13" name="Google Shape;713;p56"/>
          <p:cNvSpPr txBox="1"/>
          <p:nvPr>
            <p:ph idx="12" type="sldNum"/>
          </p:nvPr>
        </p:nvSpPr>
        <p:spPr>
          <a:xfrm>
            <a:off x="8849751" y="6187538"/>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714" name="Google Shape;714;p56"/>
          <p:cNvCxnSpPr/>
          <p:nvPr/>
        </p:nvCxnSpPr>
        <p:spPr>
          <a:xfrm>
            <a:off x="11190767" y="800959"/>
            <a:ext cx="1001100" cy="0"/>
          </a:xfrm>
          <a:prstGeom prst="straightConnector1">
            <a:avLst/>
          </a:prstGeom>
          <a:noFill/>
          <a:ln cap="flat" cmpd="sng" w="9525">
            <a:solidFill>
              <a:schemeClr val="dk2"/>
            </a:solidFill>
            <a:prstDash val="solid"/>
            <a:miter lim="800000"/>
            <a:headEnd len="sm" w="sm" type="none"/>
            <a:tailEnd len="sm" w="sm" type="none"/>
          </a:ln>
        </p:spPr>
      </p:cxnSp>
      <p:sp>
        <p:nvSpPr>
          <p:cNvPr id="715" name="Google Shape;715;p56"/>
          <p:cNvSpPr txBox="1"/>
          <p:nvPr>
            <p:ph idx="2" type="body"/>
          </p:nvPr>
        </p:nvSpPr>
        <p:spPr>
          <a:xfrm>
            <a:off x="11083583" y="837333"/>
            <a:ext cx="610800" cy="3288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2"/>
              </a:buClr>
              <a:buSzPts val="1200"/>
              <a:buNone/>
              <a:defRPr i="1" sz="1200">
                <a:solidFill>
                  <a:schemeClr val="dk2"/>
                </a:solidFill>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cxnSp>
        <p:nvCxnSpPr>
          <p:cNvPr id="716" name="Google Shape;716;p56"/>
          <p:cNvCxnSpPr/>
          <p:nvPr/>
        </p:nvCxnSpPr>
        <p:spPr>
          <a:xfrm>
            <a:off x="0" y="6168360"/>
            <a:ext cx="1764900" cy="0"/>
          </a:xfrm>
          <a:prstGeom prst="straightConnector1">
            <a:avLst/>
          </a:prstGeom>
          <a:noFill/>
          <a:ln cap="flat" cmpd="sng" w="19050">
            <a:solidFill>
              <a:schemeClr val="dk2"/>
            </a:solidFill>
            <a:prstDash val="solid"/>
            <a:miter lim="800000"/>
            <a:headEnd len="sm" w="sm" type="none"/>
            <a:tailEnd len="sm" w="sm" type="none"/>
          </a:ln>
        </p:spPr>
      </p:cxnSp>
      <p:cxnSp>
        <p:nvCxnSpPr>
          <p:cNvPr id="717" name="Google Shape;717;p56"/>
          <p:cNvCxnSpPr/>
          <p:nvPr/>
        </p:nvCxnSpPr>
        <p:spPr>
          <a:xfrm rot="-5400000">
            <a:off x="11384439" y="6579150"/>
            <a:ext cx="557700" cy="0"/>
          </a:xfrm>
          <a:prstGeom prst="straightConnector1">
            <a:avLst/>
          </a:prstGeom>
          <a:noFill/>
          <a:ln cap="flat" cmpd="sng" w="19050">
            <a:solidFill>
              <a:schemeClr val="dk2"/>
            </a:solidFill>
            <a:prstDash val="solid"/>
            <a:miter lim="800000"/>
            <a:headEnd len="sm" w="sm" type="none"/>
            <a:tailEnd len="sm" w="sm" type="none"/>
          </a:ln>
        </p:spPr>
      </p:cxnSp>
      <p:cxnSp>
        <p:nvCxnSpPr>
          <p:cNvPr id="718" name="Google Shape;718;p56"/>
          <p:cNvCxnSpPr/>
          <p:nvPr/>
        </p:nvCxnSpPr>
        <p:spPr>
          <a:xfrm>
            <a:off x="11192400" y="802800"/>
            <a:ext cx="1001100" cy="0"/>
          </a:xfrm>
          <a:prstGeom prst="straightConnector1">
            <a:avLst/>
          </a:prstGeom>
          <a:noFill/>
          <a:ln cap="flat" cmpd="sng" w="9525">
            <a:solidFill>
              <a:schemeClr val="dk2"/>
            </a:solidFill>
            <a:prstDash val="solid"/>
            <a:miter lim="800000"/>
            <a:headEnd len="sm" w="sm" type="none"/>
            <a:tailEnd len="sm" w="sm" type="none"/>
          </a:ln>
        </p:spPr>
      </p:cxnSp>
      <p:sp>
        <p:nvSpPr>
          <p:cNvPr id="719" name="Google Shape;719;p56"/>
          <p:cNvSpPr txBox="1"/>
          <p:nvPr>
            <p:ph idx="3" type="body"/>
          </p:nvPr>
        </p:nvSpPr>
        <p:spPr>
          <a:xfrm>
            <a:off x="11084400" y="838800"/>
            <a:ext cx="610800" cy="3288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2"/>
              </a:buClr>
              <a:buSzPts val="1200"/>
              <a:buNone/>
              <a:defRPr i="1" sz="1200">
                <a:solidFill>
                  <a:schemeClr val="dk2"/>
                </a:solidFill>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cxnSp>
        <p:nvCxnSpPr>
          <p:cNvPr id="720" name="Google Shape;720;p56"/>
          <p:cNvCxnSpPr/>
          <p:nvPr/>
        </p:nvCxnSpPr>
        <p:spPr>
          <a:xfrm rot="-5400000">
            <a:off x="11383242" y="6580842"/>
            <a:ext cx="557700" cy="0"/>
          </a:xfrm>
          <a:prstGeom prst="straightConnector1">
            <a:avLst/>
          </a:prstGeom>
          <a:noFill/>
          <a:ln cap="flat" cmpd="sng" w="19050">
            <a:solidFill>
              <a:schemeClr val="dk2"/>
            </a:solidFill>
            <a:prstDash val="solid"/>
            <a:miter lim="800000"/>
            <a:headEnd len="sm" w="sm" type="none"/>
            <a:tailEnd len="sm" w="sm" type="none"/>
          </a:ln>
        </p:spPr>
      </p:cxnSp>
      <p:sp>
        <p:nvSpPr>
          <p:cNvPr id="721" name="Google Shape;721;p56"/>
          <p:cNvSpPr txBox="1"/>
          <p:nvPr>
            <p:ph idx="4" type="body"/>
          </p:nvPr>
        </p:nvSpPr>
        <p:spPr>
          <a:xfrm>
            <a:off x="4924863" y="3092789"/>
            <a:ext cx="3256800" cy="499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2"/>
              </a:buClr>
              <a:buSzPts val="2500"/>
              <a:buNone/>
              <a:defRPr b="1" i="0" sz="2500">
                <a:solidFill>
                  <a:schemeClr val="dk2"/>
                </a:solidFill>
                <a:latin typeface="Arial"/>
                <a:ea typeface="Arial"/>
                <a:cs typeface="Arial"/>
                <a:sym typeface="Arial"/>
              </a:defRPr>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722" name="Google Shape;722;p56"/>
          <p:cNvSpPr txBox="1"/>
          <p:nvPr>
            <p:ph idx="5" type="body"/>
          </p:nvPr>
        </p:nvSpPr>
        <p:spPr>
          <a:xfrm>
            <a:off x="8463725" y="3092789"/>
            <a:ext cx="3256800" cy="499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2"/>
              </a:buClr>
              <a:buSzPts val="2500"/>
              <a:buNone/>
              <a:defRPr b="1" i="0" sz="2500">
                <a:solidFill>
                  <a:schemeClr val="dk2"/>
                </a:solidFill>
                <a:latin typeface="Arial"/>
                <a:ea typeface="Arial"/>
                <a:cs typeface="Arial"/>
                <a:sym typeface="Arial"/>
              </a:defRPr>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723" name="Google Shape;723;p56"/>
          <p:cNvSpPr txBox="1"/>
          <p:nvPr>
            <p:ph idx="6" type="body"/>
          </p:nvPr>
        </p:nvSpPr>
        <p:spPr>
          <a:xfrm>
            <a:off x="1386001" y="5203994"/>
            <a:ext cx="3256800" cy="499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2"/>
              </a:buClr>
              <a:buSzPts val="2500"/>
              <a:buNone/>
              <a:defRPr b="1" i="0" sz="2500">
                <a:solidFill>
                  <a:schemeClr val="dk2"/>
                </a:solidFill>
                <a:latin typeface="Arial"/>
                <a:ea typeface="Arial"/>
                <a:cs typeface="Arial"/>
                <a:sym typeface="Arial"/>
              </a:defRPr>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724" name="Google Shape;724;p56"/>
          <p:cNvSpPr txBox="1"/>
          <p:nvPr>
            <p:ph idx="7" type="body"/>
          </p:nvPr>
        </p:nvSpPr>
        <p:spPr>
          <a:xfrm>
            <a:off x="4924863" y="5203994"/>
            <a:ext cx="3256800" cy="499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2"/>
              </a:buClr>
              <a:buSzPts val="2500"/>
              <a:buNone/>
              <a:defRPr b="1" i="0" sz="2500">
                <a:solidFill>
                  <a:schemeClr val="dk2"/>
                </a:solidFill>
                <a:latin typeface="Arial"/>
                <a:ea typeface="Arial"/>
                <a:cs typeface="Arial"/>
                <a:sym typeface="Arial"/>
              </a:defRPr>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725" name="Google Shape;725;p56"/>
          <p:cNvSpPr txBox="1"/>
          <p:nvPr>
            <p:ph idx="8" type="body"/>
          </p:nvPr>
        </p:nvSpPr>
        <p:spPr>
          <a:xfrm>
            <a:off x="8463725" y="5203994"/>
            <a:ext cx="3256800" cy="499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2"/>
              </a:buClr>
              <a:buSzPts val="2500"/>
              <a:buNone/>
              <a:defRPr b="1" i="0" sz="2500">
                <a:solidFill>
                  <a:schemeClr val="dk2"/>
                </a:solidFill>
                <a:latin typeface="Arial"/>
                <a:ea typeface="Arial"/>
                <a:cs typeface="Arial"/>
                <a:sym typeface="Arial"/>
              </a:defRPr>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726" name="Google Shape;726;p56"/>
          <p:cNvSpPr txBox="1"/>
          <p:nvPr>
            <p:ph idx="9" type="body"/>
          </p:nvPr>
        </p:nvSpPr>
        <p:spPr>
          <a:xfrm>
            <a:off x="1386001" y="3516353"/>
            <a:ext cx="3256800" cy="499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lt1"/>
              </a:buClr>
              <a:buSzPts val="1600"/>
              <a:buNone/>
              <a:defRPr i="0" sz="1600">
                <a:solidFill>
                  <a:schemeClr val="lt1"/>
                </a:solidFill>
                <a:latin typeface="Arial"/>
                <a:ea typeface="Arial"/>
                <a:cs typeface="Arial"/>
                <a:sym typeface="Arial"/>
              </a:defRPr>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727" name="Google Shape;727;p56"/>
          <p:cNvSpPr txBox="1"/>
          <p:nvPr>
            <p:ph idx="13" type="body"/>
          </p:nvPr>
        </p:nvSpPr>
        <p:spPr>
          <a:xfrm>
            <a:off x="4924863" y="3516353"/>
            <a:ext cx="3256800" cy="499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lt1"/>
              </a:buClr>
              <a:buSzPts val="1600"/>
              <a:buNone/>
              <a:defRPr i="0" sz="1600">
                <a:solidFill>
                  <a:schemeClr val="lt1"/>
                </a:solidFill>
                <a:latin typeface="Arial"/>
                <a:ea typeface="Arial"/>
                <a:cs typeface="Arial"/>
                <a:sym typeface="Arial"/>
              </a:defRPr>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728" name="Google Shape;728;p56"/>
          <p:cNvSpPr txBox="1"/>
          <p:nvPr>
            <p:ph idx="14" type="body"/>
          </p:nvPr>
        </p:nvSpPr>
        <p:spPr>
          <a:xfrm>
            <a:off x="8463725" y="3516353"/>
            <a:ext cx="3256800" cy="499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lt1"/>
              </a:buClr>
              <a:buSzPts val="1600"/>
              <a:buNone/>
              <a:defRPr i="0" sz="1600">
                <a:solidFill>
                  <a:schemeClr val="lt1"/>
                </a:solidFill>
                <a:latin typeface="Arial"/>
                <a:ea typeface="Arial"/>
                <a:cs typeface="Arial"/>
                <a:sym typeface="Arial"/>
              </a:defRPr>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729" name="Google Shape;729;p56"/>
          <p:cNvSpPr txBox="1"/>
          <p:nvPr>
            <p:ph idx="15" type="body"/>
          </p:nvPr>
        </p:nvSpPr>
        <p:spPr>
          <a:xfrm>
            <a:off x="1386001" y="5627558"/>
            <a:ext cx="3256800" cy="499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lt1"/>
              </a:buClr>
              <a:buSzPts val="1600"/>
              <a:buNone/>
              <a:defRPr i="0" sz="1600">
                <a:solidFill>
                  <a:schemeClr val="lt1"/>
                </a:solidFill>
                <a:latin typeface="Arial"/>
                <a:ea typeface="Arial"/>
                <a:cs typeface="Arial"/>
                <a:sym typeface="Arial"/>
              </a:defRPr>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730" name="Google Shape;730;p56"/>
          <p:cNvSpPr txBox="1"/>
          <p:nvPr>
            <p:ph idx="16" type="body"/>
          </p:nvPr>
        </p:nvSpPr>
        <p:spPr>
          <a:xfrm>
            <a:off x="4924863" y="5627558"/>
            <a:ext cx="3256800" cy="499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lt1"/>
              </a:buClr>
              <a:buSzPts val="1600"/>
              <a:buNone/>
              <a:defRPr i="0" sz="1600">
                <a:solidFill>
                  <a:schemeClr val="lt1"/>
                </a:solidFill>
                <a:latin typeface="Arial"/>
                <a:ea typeface="Arial"/>
                <a:cs typeface="Arial"/>
                <a:sym typeface="Arial"/>
              </a:defRPr>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731" name="Google Shape;731;p56"/>
          <p:cNvSpPr txBox="1"/>
          <p:nvPr>
            <p:ph idx="17" type="body"/>
          </p:nvPr>
        </p:nvSpPr>
        <p:spPr>
          <a:xfrm>
            <a:off x="8463725" y="5627558"/>
            <a:ext cx="3256800" cy="499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lt1"/>
              </a:buClr>
              <a:buSzPts val="1600"/>
              <a:buNone/>
              <a:defRPr i="0" sz="1600">
                <a:solidFill>
                  <a:schemeClr val="lt1"/>
                </a:solidFill>
                <a:latin typeface="Arial"/>
                <a:ea typeface="Arial"/>
                <a:cs typeface="Arial"/>
                <a:sym typeface="Arial"/>
              </a:defRPr>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732" name="Google Shape;732;p56"/>
          <p:cNvSpPr/>
          <p:nvPr>
            <p:ph idx="18" type="pic"/>
          </p:nvPr>
        </p:nvSpPr>
        <p:spPr>
          <a:xfrm>
            <a:off x="1498434" y="2215180"/>
            <a:ext cx="867600" cy="868800"/>
          </a:xfrm>
          <a:prstGeom prst="ellipse">
            <a:avLst/>
          </a:prstGeom>
          <a:noFill/>
          <a:ln cap="flat" cmpd="sng" w="19050">
            <a:solidFill>
              <a:schemeClr val="dk2"/>
            </a:solidFill>
            <a:prstDash val="solid"/>
            <a:round/>
            <a:headEnd len="sm" w="sm" type="none"/>
            <a:tailEnd len="sm" w="sm" type="none"/>
          </a:ln>
        </p:spPr>
      </p:sp>
      <p:sp>
        <p:nvSpPr>
          <p:cNvPr id="733" name="Google Shape;733;p56"/>
          <p:cNvSpPr/>
          <p:nvPr>
            <p:ph idx="19" type="pic"/>
          </p:nvPr>
        </p:nvSpPr>
        <p:spPr>
          <a:xfrm>
            <a:off x="5033744" y="2215180"/>
            <a:ext cx="867600" cy="868800"/>
          </a:xfrm>
          <a:prstGeom prst="ellipse">
            <a:avLst/>
          </a:prstGeom>
          <a:noFill/>
          <a:ln cap="flat" cmpd="sng" w="19050">
            <a:solidFill>
              <a:schemeClr val="dk2"/>
            </a:solidFill>
            <a:prstDash val="solid"/>
            <a:round/>
            <a:headEnd len="sm" w="sm" type="none"/>
            <a:tailEnd len="sm" w="sm" type="none"/>
          </a:ln>
        </p:spPr>
      </p:sp>
      <p:sp>
        <p:nvSpPr>
          <p:cNvPr id="734" name="Google Shape;734;p56"/>
          <p:cNvSpPr/>
          <p:nvPr>
            <p:ph idx="20" type="pic"/>
          </p:nvPr>
        </p:nvSpPr>
        <p:spPr>
          <a:xfrm>
            <a:off x="8569054" y="2215180"/>
            <a:ext cx="867600" cy="868800"/>
          </a:xfrm>
          <a:prstGeom prst="ellipse">
            <a:avLst/>
          </a:prstGeom>
          <a:noFill/>
          <a:ln cap="flat" cmpd="sng" w="19050">
            <a:solidFill>
              <a:schemeClr val="dk2"/>
            </a:solidFill>
            <a:prstDash val="solid"/>
            <a:round/>
            <a:headEnd len="sm" w="sm" type="none"/>
            <a:tailEnd len="sm" w="sm" type="none"/>
          </a:ln>
        </p:spPr>
      </p:sp>
      <p:sp>
        <p:nvSpPr>
          <p:cNvPr id="735" name="Google Shape;735;p56"/>
          <p:cNvSpPr/>
          <p:nvPr>
            <p:ph idx="21" type="pic"/>
          </p:nvPr>
        </p:nvSpPr>
        <p:spPr>
          <a:xfrm>
            <a:off x="1498434" y="4347291"/>
            <a:ext cx="867600" cy="868800"/>
          </a:xfrm>
          <a:prstGeom prst="ellipse">
            <a:avLst/>
          </a:prstGeom>
          <a:noFill/>
          <a:ln cap="flat" cmpd="sng" w="19050">
            <a:solidFill>
              <a:schemeClr val="dk2"/>
            </a:solidFill>
            <a:prstDash val="solid"/>
            <a:round/>
            <a:headEnd len="sm" w="sm" type="none"/>
            <a:tailEnd len="sm" w="sm" type="none"/>
          </a:ln>
        </p:spPr>
      </p:sp>
      <p:sp>
        <p:nvSpPr>
          <p:cNvPr id="736" name="Google Shape;736;p56"/>
          <p:cNvSpPr/>
          <p:nvPr>
            <p:ph idx="22" type="pic"/>
          </p:nvPr>
        </p:nvSpPr>
        <p:spPr>
          <a:xfrm>
            <a:off x="5033744" y="4347291"/>
            <a:ext cx="867600" cy="868800"/>
          </a:xfrm>
          <a:prstGeom prst="ellipse">
            <a:avLst/>
          </a:prstGeom>
          <a:noFill/>
          <a:ln cap="flat" cmpd="sng" w="19050">
            <a:solidFill>
              <a:schemeClr val="dk2"/>
            </a:solidFill>
            <a:prstDash val="solid"/>
            <a:round/>
            <a:headEnd len="sm" w="sm" type="none"/>
            <a:tailEnd len="sm" w="sm" type="none"/>
          </a:ln>
        </p:spPr>
      </p:sp>
      <p:sp>
        <p:nvSpPr>
          <p:cNvPr id="737" name="Google Shape;737;p56"/>
          <p:cNvSpPr/>
          <p:nvPr>
            <p:ph idx="23" type="pic"/>
          </p:nvPr>
        </p:nvSpPr>
        <p:spPr>
          <a:xfrm>
            <a:off x="8569054" y="4347291"/>
            <a:ext cx="867600" cy="868800"/>
          </a:xfrm>
          <a:prstGeom prst="ellipse">
            <a:avLst/>
          </a:prstGeom>
          <a:noFill/>
          <a:ln cap="flat" cmpd="sng" w="19050">
            <a:solidFill>
              <a:schemeClr val="dk2"/>
            </a:solidFill>
            <a:prstDash val="solid"/>
            <a:round/>
            <a:headEnd len="sm" w="sm" type="none"/>
            <a:tailEnd len="sm" w="sm" type="none"/>
          </a:ln>
        </p:spPr>
      </p:sp>
      <p:sp>
        <p:nvSpPr>
          <p:cNvPr id="738" name="Google Shape;738;p56"/>
          <p:cNvSpPr/>
          <p:nvPr/>
        </p:nvSpPr>
        <p:spPr>
          <a:xfrm>
            <a:off x="1285167" y="871728"/>
            <a:ext cx="72000" cy="936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Overview">
  <p:cSld name="4_Overview">
    <p:bg>
      <p:bgPr>
        <a:blipFill>
          <a:blip r:embed="rId2">
            <a:alphaModFix/>
          </a:blip>
          <a:stretch>
            <a:fillRect/>
          </a:stretch>
        </a:blipFill>
      </p:bgPr>
    </p:bg>
    <p:spTree>
      <p:nvGrpSpPr>
        <p:cNvPr id="739" name="Shape 739"/>
        <p:cNvGrpSpPr/>
        <p:nvPr/>
      </p:nvGrpSpPr>
      <p:grpSpPr>
        <a:xfrm>
          <a:off x="0" y="0"/>
          <a:ext cx="0" cy="0"/>
          <a:chOff x="0" y="0"/>
          <a:chExt cx="0" cy="0"/>
        </a:xfrm>
      </p:grpSpPr>
      <p:sp>
        <p:nvSpPr>
          <p:cNvPr id="740" name="Google Shape;740;p57"/>
          <p:cNvSpPr/>
          <p:nvPr/>
        </p:nvSpPr>
        <p:spPr>
          <a:xfrm>
            <a:off x="4724400" y="0"/>
            <a:ext cx="7467600" cy="6858000"/>
          </a:xfrm>
          <a:prstGeom prst="rect">
            <a:avLst/>
          </a:prstGeom>
          <a:gradFill>
            <a:gsLst>
              <a:gs pos="0">
                <a:srgbClr val="BE005A">
                  <a:alpha val="84705"/>
                </a:srgbClr>
              </a:gs>
              <a:gs pos="100000">
                <a:srgbClr val="3B2CAC">
                  <a:alpha val="84705"/>
                </a:srgbClr>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741" name="Google Shape;741;p57"/>
          <p:cNvSpPr txBox="1"/>
          <p:nvPr>
            <p:ph type="title"/>
          </p:nvPr>
        </p:nvSpPr>
        <p:spPr>
          <a:xfrm>
            <a:off x="1519350" y="645199"/>
            <a:ext cx="4737600" cy="13389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lt2"/>
              </a:buClr>
              <a:buSzPts val="4000"/>
              <a:buFont typeface="Avenir"/>
              <a:buNone/>
              <a:defRPr b="1" sz="4000">
                <a:solidFill>
                  <a:schemeClr val="lt2"/>
                </a:solidFill>
                <a:latin typeface="Avenir"/>
                <a:ea typeface="Avenir"/>
                <a:cs typeface="Avenir"/>
                <a:sym typeface="Aveni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42" name="Google Shape;742;p57"/>
          <p:cNvSpPr txBox="1"/>
          <p:nvPr>
            <p:ph idx="1" type="body"/>
          </p:nvPr>
        </p:nvSpPr>
        <p:spPr>
          <a:xfrm>
            <a:off x="1386001" y="3092789"/>
            <a:ext cx="3256800" cy="499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lt2"/>
              </a:buClr>
              <a:buSzPts val="2500"/>
              <a:buNone/>
              <a:defRPr b="1" i="0" sz="2500">
                <a:solidFill>
                  <a:schemeClr val="lt2"/>
                </a:solidFill>
                <a:latin typeface="Arial"/>
                <a:ea typeface="Arial"/>
                <a:cs typeface="Arial"/>
                <a:sym typeface="Arial"/>
              </a:defRPr>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743" name="Google Shape;743;p57"/>
          <p:cNvSpPr txBox="1"/>
          <p:nvPr>
            <p:ph idx="10" type="dt"/>
          </p:nvPr>
        </p:nvSpPr>
        <p:spPr>
          <a:xfrm>
            <a:off x="4724400" y="6187538"/>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44" name="Google Shape;744;p57"/>
          <p:cNvSpPr txBox="1"/>
          <p:nvPr>
            <p:ph idx="11" type="ftr"/>
          </p:nvPr>
        </p:nvSpPr>
        <p:spPr>
          <a:xfrm>
            <a:off x="614873" y="6187538"/>
            <a:ext cx="32568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chemeClr val="accent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45" name="Google Shape;745;p57"/>
          <p:cNvSpPr txBox="1"/>
          <p:nvPr>
            <p:ph idx="12" type="sldNum"/>
          </p:nvPr>
        </p:nvSpPr>
        <p:spPr>
          <a:xfrm>
            <a:off x="8849751" y="6187538"/>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746" name="Google Shape;746;p57"/>
          <p:cNvCxnSpPr/>
          <p:nvPr/>
        </p:nvCxnSpPr>
        <p:spPr>
          <a:xfrm>
            <a:off x="11190767" y="800959"/>
            <a:ext cx="1001100" cy="0"/>
          </a:xfrm>
          <a:prstGeom prst="straightConnector1">
            <a:avLst/>
          </a:prstGeom>
          <a:noFill/>
          <a:ln cap="flat" cmpd="sng" w="9525">
            <a:solidFill>
              <a:schemeClr val="dk2"/>
            </a:solidFill>
            <a:prstDash val="solid"/>
            <a:miter lim="800000"/>
            <a:headEnd len="sm" w="sm" type="none"/>
            <a:tailEnd len="sm" w="sm" type="none"/>
          </a:ln>
        </p:spPr>
      </p:cxnSp>
      <p:sp>
        <p:nvSpPr>
          <p:cNvPr id="747" name="Google Shape;747;p57"/>
          <p:cNvSpPr txBox="1"/>
          <p:nvPr>
            <p:ph idx="2" type="body"/>
          </p:nvPr>
        </p:nvSpPr>
        <p:spPr>
          <a:xfrm>
            <a:off x="11083583" y="837333"/>
            <a:ext cx="610800" cy="3288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2"/>
              </a:buClr>
              <a:buSzPts val="1200"/>
              <a:buNone/>
              <a:defRPr i="1" sz="1200">
                <a:solidFill>
                  <a:schemeClr val="dk2"/>
                </a:solidFill>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cxnSp>
        <p:nvCxnSpPr>
          <p:cNvPr id="748" name="Google Shape;748;p57"/>
          <p:cNvCxnSpPr/>
          <p:nvPr/>
        </p:nvCxnSpPr>
        <p:spPr>
          <a:xfrm>
            <a:off x="0" y="6168360"/>
            <a:ext cx="1764900" cy="0"/>
          </a:xfrm>
          <a:prstGeom prst="straightConnector1">
            <a:avLst/>
          </a:prstGeom>
          <a:noFill/>
          <a:ln cap="flat" cmpd="sng" w="19050">
            <a:solidFill>
              <a:schemeClr val="accent1"/>
            </a:solidFill>
            <a:prstDash val="solid"/>
            <a:miter lim="800000"/>
            <a:headEnd len="sm" w="sm" type="none"/>
            <a:tailEnd len="sm" w="sm" type="none"/>
          </a:ln>
        </p:spPr>
      </p:cxnSp>
      <p:cxnSp>
        <p:nvCxnSpPr>
          <p:cNvPr id="749" name="Google Shape;749;p57"/>
          <p:cNvCxnSpPr/>
          <p:nvPr/>
        </p:nvCxnSpPr>
        <p:spPr>
          <a:xfrm rot="-5400000">
            <a:off x="11384439" y="6579150"/>
            <a:ext cx="557700" cy="0"/>
          </a:xfrm>
          <a:prstGeom prst="straightConnector1">
            <a:avLst/>
          </a:prstGeom>
          <a:noFill/>
          <a:ln cap="flat" cmpd="sng" w="19050">
            <a:solidFill>
              <a:schemeClr val="dk2"/>
            </a:solidFill>
            <a:prstDash val="solid"/>
            <a:miter lim="800000"/>
            <a:headEnd len="sm" w="sm" type="none"/>
            <a:tailEnd len="sm" w="sm" type="none"/>
          </a:ln>
        </p:spPr>
      </p:cxnSp>
      <p:cxnSp>
        <p:nvCxnSpPr>
          <p:cNvPr id="750" name="Google Shape;750;p57"/>
          <p:cNvCxnSpPr/>
          <p:nvPr/>
        </p:nvCxnSpPr>
        <p:spPr>
          <a:xfrm>
            <a:off x="11192400" y="802800"/>
            <a:ext cx="1001100" cy="0"/>
          </a:xfrm>
          <a:prstGeom prst="straightConnector1">
            <a:avLst/>
          </a:prstGeom>
          <a:noFill/>
          <a:ln cap="flat" cmpd="sng" w="9525">
            <a:solidFill>
              <a:schemeClr val="dk2"/>
            </a:solidFill>
            <a:prstDash val="solid"/>
            <a:miter lim="800000"/>
            <a:headEnd len="sm" w="sm" type="none"/>
            <a:tailEnd len="sm" w="sm" type="none"/>
          </a:ln>
        </p:spPr>
      </p:cxnSp>
      <p:cxnSp>
        <p:nvCxnSpPr>
          <p:cNvPr id="751" name="Google Shape;751;p57"/>
          <p:cNvCxnSpPr/>
          <p:nvPr/>
        </p:nvCxnSpPr>
        <p:spPr>
          <a:xfrm rot="-5400000">
            <a:off x="11383242" y="6580842"/>
            <a:ext cx="557700" cy="0"/>
          </a:xfrm>
          <a:prstGeom prst="straightConnector1">
            <a:avLst/>
          </a:prstGeom>
          <a:noFill/>
          <a:ln cap="flat" cmpd="sng" w="19050">
            <a:solidFill>
              <a:schemeClr val="dk2"/>
            </a:solidFill>
            <a:prstDash val="solid"/>
            <a:miter lim="800000"/>
            <a:headEnd len="sm" w="sm" type="none"/>
            <a:tailEnd len="sm" w="sm" type="none"/>
          </a:ln>
        </p:spPr>
      </p:cxnSp>
      <p:sp>
        <p:nvSpPr>
          <p:cNvPr id="752" name="Google Shape;752;p57"/>
          <p:cNvSpPr txBox="1"/>
          <p:nvPr>
            <p:ph idx="3" type="body"/>
          </p:nvPr>
        </p:nvSpPr>
        <p:spPr>
          <a:xfrm>
            <a:off x="4924863" y="3092789"/>
            <a:ext cx="3256800" cy="499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2"/>
              </a:buClr>
              <a:buSzPts val="2500"/>
              <a:buNone/>
              <a:defRPr b="1" i="0" sz="2500">
                <a:solidFill>
                  <a:schemeClr val="dk2"/>
                </a:solidFill>
                <a:latin typeface="Arial"/>
                <a:ea typeface="Arial"/>
                <a:cs typeface="Arial"/>
                <a:sym typeface="Arial"/>
              </a:defRPr>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753" name="Google Shape;753;p57"/>
          <p:cNvSpPr txBox="1"/>
          <p:nvPr>
            <p:ph idx="4" type="body"/>
          </p:nvPr>
        </p:nvSpPr>
        <p:spPr>
          <a:xfrm>
            <a:off x="8463725" y="3092789"/>
            <a:ext cx="3256800" cy="499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2"/>
              </a:buClr>
              <a:buSzPts val="2500"/>
              <a:buNone/>
              <a:defRPr b="1" i="0" sz="2500">
                <a:solidFill>
                  <a:schemeClr val="dk2"/>
                </a:solidFill>
                <a:latin typeface="Arial"/>
                <a:ea typeface="Arial"/>
                <a:cs typeface="Arial"/>
                <a:sym typeface="Arial"/>
              </a:defRPr>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754" name="Google Shape;754;p57"/>
          <p:cNvSpPr txBox="1"/>
          <p:nvPr>
            <p:ph idx="5" type="body"/>
          </p:nvPr>
        </p:nvSpPr>
        <p:spPr>
          <a:xfrm>
            <a:off x="1386001" y="5203994"/>
            <a:ext cx="3256800" cy="499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lt2"/>
              </a:buClr>
              <a:buSzPts val="2500"/>
              <a:buNone/>
              <a:defRPr b="1" i="0" sz="2500">
                <a:solidFill>
                  <a:schemeClr val="lt2"/>
                </a:solidFill>
                <a:latin typeface="Arial"/>
                <a:ea typeface="Arial"/>
                <a:cs typeface="Arial"/>
                <a:sym typeface="Arial"/>
              </a:defRPr>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755" name="Google Shape;755;p57"/>
          <p:cNvSpPr txBox="1"/>
          <p:nvPr>
            <p:ph idx="6" type="body"/>
          </p:nvPr>
        </p:nvSpPr>
        <p:spPr>
          <a:xfrm>
            <a:off x="4924863" y="5203994"/>
            <a:ext cx="3256800" cy="499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2"/>
              </a:buClr>
              <a:buSzPts val="2500"/>
              <a:buNone/>
              <a:defRPr b="1" i="0" sz="2500">
                <a:solidFill>
                  <a:schemeClr val="dk2"/>
                </a:solidFill>
                <a:latin typeface="Arial"/>
                <a:ea typeface="Arial"/>
                <a:cs typeface="Arial"/>
                <a:sym typeface="Arial"/>
              </a:defRPr>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756" name="Google Shape;756;p57"/>
          <p:cNvSpPr txBox="1"/>
          <p:nvPr>
            <p:ph idx="7" type="body"/>
          </p:nvPr>
        </p:nvSpPr>
        <p:spPr>
          <a:xfrm>
            <a:off x="8463725" y="5203994"/>
            <a:ext cx="3256800" cy="499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2"/>
              </a:buClr>
              <a:buSzPts val="2500"/>
              <a:buNone/>
              <a:defRPr b="1" i="0" sz="2500">
                <a:solidFill>
                  <a:schemeClr val="dk2"/>
                </a:solidFill>
                <a:latin typeface="Arial"/>
                <a:ea typeface="Arial"/>
                <a:cs typeface="Arial"/>
                <a:sym typeface="Arial"/>
              </a:defRPr>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757" name="Google Shape;757;p57"/>
          <p:cNvSpPr txBox="1"/>
          <p:nvPr>
            <p:ph idx="8" type="body"/>
          </p:nvPr>
        </p:nvSpPr>
        <p:spPr>
          <a:xfrm>
            <a:off x="1386001" y="3516353"/>
            <a:ext cx="3256800" cy="499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rgbClr val="3F3F3F"/>
              </a:buClr>
              <a:buSzPts val="1600"/>
              <a:buNone/>
              <a:defRPr i="0" sz="1600">
                <a:solidFill>
                  <a:srgbClr val="3F3F3F"/>
                </a:solidFill>
                <a:latin typeface="Arial"/>
                <a:ea typeface="Arial"/>
                <a:cs typeface="Arial"/>
                <a:sym typeface="Arial"/>
              </a:defRPr>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758" name="Google Shape;758;p57"/>
          <p:cNvSpPr txBox="1"/>
          <p:nvPr>
            <p:ph idx="9" type="body"/>
          </p:nvPr>
        </p:nvSpPr>
        <p:spPr>
          <a:xfrm>
            <a:off x="4924863" y="3516353"/>
            <a:ext cx="3256800" cy="499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lt1"/>
              </a:buClr>
              <a:buSzPts val="1600"/>
              <a:buNone/>
              <a:defRPr i="0" sz="1600">
                <a:solidFill>
                  <a:schemeClr val="lt1"/>
                </a:solidFill>
                <a:latin typeface="Arial"/>
                <a:ea typeface="Arial"/>
                <a:cs typeface="Arial"/>
                <a:sym typeface="Arial"/>
              </a:defRPr>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759" name="Google Shape;759;p57"/>
          <p:cNvSpPr txBox="1"/>
          <p:nvPr>
            <p:ph idx="13" type="body"/>
          </p:nvPr>
        </p:nvSpPr>
        <p:spPr>
          <a:xfrm>
            <a:off x="8463725" y="3516353"/>
            <a:ext cx="3256800" cy="499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lt1"/>
              </a:buClr>
              <a:buSzPts val="1600"/>
              <a:buNone/>
              <a:defRPr i="0" sz="1600">
                <a:solidFill>
                  <a:schemeClr val="lt1"/>
                </a:solidFill>
                <a:latin typeface="Arial"/>
                <a:ea typeface="Arial"/>
                <a:cs typeface="Arial"/>
                <a:sym typeface="Arial"/>
              </a:defRPr>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760" name="Google Shape;760;p57"/>
          <p:cNvSpPr txBox="1"/>
          <p:nvPr>
            <p:ph idx="14" type="body"/>
          </p:nvPr>
        </p:nvSpPr>
        <p:spPr>
          <a:xfrm>
            <a:off x="1386001" y="5627558"/>
            <a:ext cx="3256800" cy="499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rgbClr val="3F3F3F"/>
              </a:buClr>
              <a:buSzPts val="1600"/>
              <a:buNone/>
              <a:defRPr i="0" sz="1600">
                <a:solidFill>
                  <a:srgbClr val="3F3F3F"/>
                </a:solidFill>
                <a:latin typeface="Arial"/>
                <a:ea typeface="Arial"/>
                <a:cs typeface="Arial"/>
                <a:sym typeface="Arial"/>
              </a:defRPr>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761" name="Google Shape;761;p57"/>
          <p:cNvSpPr txBox="1"/>
          <p:nvPr>
            <p:ph idx="15" type="body"/>
          </p:nvPr>
        </p:nvSpPr>
        <p:spPr>
          <a:xfrm>
            <a:off x="4924863" y="5627558"/>
            <a:ext cx="3256800" cy="499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lt1"/>
              </a:buClr>
              <a:buSzPts val="1600"/>
              <a:buNone/>
              <a:defRPr i="0" sz="1600">
                <a:solidFill>
                  <a:schemeClr val="lt1"/>
                </a:solidFill>
                <a:latin typeface="Arial"/>
                <a:ea typeface="Arial"/>
                <a:cs typeface="Arial"/>
                <a:sym typeface="Arial"/>
              </a:defRPr>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762" name="Google Shape;762;p57"/>
          <p:cNvSpPr txBox="1"/>
          <p:nvPr>
            <p:ph idx="16" type="body"/>
          </p:nvPr>
        </p:nvSpPr>
        <p:spPr>
          <a:xfrm>
            <a:off x="8463725" y="5627558"/>
            <a:ext cx="3256800" cy="499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lt1"/>
              </a:buClr>
              <a:buSzPts val="1600"/>
              <a:buNone/>
              <a:defRPr i="0" sz="1600">
                <a:solidFill>
                  <a:schemeClr val="lt1"/>
                </a:solidFill>
                <a:latin typeface="Arial"/>
                <a:ea typeface="Arial"/>
                <a:cs typeface="Arial"/>
                <a:sym typeface="Arial"/>
              </a:defRPr>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763" name="Google Shape;763;p57"/>
          <p:cNvSpPr/>
          <p:nvPr>
            <p:ph idx="17" type="pic"/>
          </p:nvPr>
        </p:nvSpPr>
        <p:spPr>
          <a:xfrm>
            <a:off x="1498434" y="2215180"/>
            <a:ext cx="867600" cy="868800"/>
          </a:xfrm>
          <a:prstGeom prst="ellipse">
            <a:avLst/>
          </a:prstGeom>
          <a:noFill/>
          <a:ln cap="flat" cmpd="sng" w="19050">
            <a:solidFill>
              <a:schemeClr val="lt2"/>
            </a:solidFill>
            <a:prstDash val="solid"/>
            <a:round/>
            <a:headEnd len="sm" w="sm" type="none"/>
            <a:tailEnd len="sm" w="sm" type="none"/>
          </a:ln>
        </p:spPr>
      </p:sp>
      <p:sp>
        <p:nvSpPr>
          <p:cNvPr id="764" name="Google Shape;764;p57"/>
          <p:cNvSpPr/>
          <p:nvPr>
            <p:ph idx="18" type="pic"/>
          </p:nvPr>
        </p:nvSpPr>
        <p:spPr>
          <a:xfrm>
            <a:off x="5033744" y="2215180"/>
            <a:ext cx="867600" cy="868800"/>
          </a:xfrm>
          <a:prstGeom prst="ellipse">
            <a:avLst/>
          </a:prstGeom>
          <a:noFill/>
          <a:ln cap="flat" cmpd="sng" w="19050">
            <a:solidFill>
              <a:schemeClr val="dk2"/>
            </a:solidFill>
            <a:prstDash val="solid"/>
            <a:round/>
            <a:headEnd len="sm" w="sm" type="none"/>
            <a:tailEnd len="sm" w="sm" type="none"/>
          </a:ln>
        </p:spPr>
      </p:sp>
      <p:sp>
        <p:nvSpPr>
          <p:cNvPr id="765" name="Google Shape;765;p57"/>
          <p:cNvSpPr/>
          <p:nvPr>
            <p:ph idx="19" type="pic"/>
          </p:nvPr>
        </p:nvSpPr>
        <p:spPr>
          <a:xfrm>
            <a:off x="8569054" y="2215180"/>
            <a:ext cx="867600" cy="868800"/>
          </a:xfrm>
          <a:prstGeom prst="ellipse">
            <a:avLst/>
          </a:prstGeom>
          <a:noFill/>
          <a:ln cap="flat" cmpd="sng" w="19050">
            <a:solidFill>
              <a:schemeClr val="dk2"/>
            </a:solidFill>
            <a:prstDash val="solid"/>
            <a:round/>
            <a:headEnd len="sm" w="sm" type="none"/>
            <a:tailEnd len="sm" w="sm" type="none"/>
          </a:ln>
        </p:spPr>
      </p:sp>
      <p:sp>
        <p:nvSpPr>
          <p:cNvPr id="766" name="Google Shape;766;p57"/>
          <p:cNvSpPr/>
          <p:nvPr>
            <p:ph idx="20" type="pic"/>
          </p:nvPr>
        </p:nvSpPr>
        <p:spPr>
          <a:xfrm>
            <a:off x="1498434" y="4347291"/>
            <a:ext cx="867600" cy="868800"/>
          </a:xfrm>
          <a:prstGeom prst="ellipse">
            <a:avLst/>
          </a:prstGeom>
          <a:noFill/>
          <a:ln cap="flat" cmpd="sng" w="19050">
            <a:solidFill>
              <a:schemeClr val="lt2"/>
            </a:solidFill>
            <a:prstDash val="solid"/>
            <a:round/>
            <a:headEnd len="sm" w="sm" type="none"/>
            <a:tailEnd len="sm" w="sm" type="none"/>
          </a:ln>
        </p:spPr>
      </p:sp>
      <p:sp>
        <p:nvSpPr>
          <p:cNvPr id="767" name="Google Shape;767;p57"/>
          <p:cNvSpPr/>
          <p:nvPr>
            <p:ph idx="21" type="pic"/>
          </p:nvPr>
        </p:nvSpPr>
        <p:spPr>
          <a:xfrm>
            <a:off x="5033744" y="4347291"/>
            <a:ext cx="867600" cy="868800"/>
          </a:xfrm>
          <a:prstGeom prst="ellipse">
            <a:avLst/>
          </a:prstGeom>
          <a:noFill/>
          <a:ln cap="flat" cmpd="sng" w="19050">
            <a:solidFill>
              <a:schemeClr val="dk2"/>
            </a:solidFill>
            <a:prstDash val="solid"/>
            <a:round/>
            <a:headEnd len="sm" w="sm" type="none"/>
            <a:tailEnd len="sm" w="sm" type="none"/>
          </a:ln>
        </p:spPr>
      </p:sp>
      <p:sp>
        <p:nvSpPr>
          <p:cNvPr id="768" name="Google Shape;768;p57"/>
          <p:cNvSpPr/>
          <p:nvPr>
            <p:ph idx="22" type="pic"/>
          </p:nvPr>
        </p:nvSpPr>
        <p:spPr>
          <a:xfrm>
            <a:off x="8569054" y="4347291"/>
            <a:ext cx="867600" cy="868800"/>
          </a:xfrm>
          <a:prstGeom prst="ellipse">
            <a:avLst/>
          </a:prstGeom>
          <a:noFill/>
          <a:ln cap="flat" cmpd="sng" w="19050">
            <a:solidFill>
              <a:schemeClr val="dk2"/>
            </a:solidFill>
            <a:prstDash val="solid"/>
            <a:round/>
            <a:headEnd len="sm" w="sm" type="none"/>
            <a:tailEnd len="sm" w="sm" type="none"/>
          </a:ln>
        </p:spPr>
      </p:sp>
      <p:sp>
        <p:nvSpPr>
          <p:cNvPr id="769" name="Google Shape;769;p57"/>
          <p:cNvSpPr/>
          <p:nvPr/>
        </p:nvSpPr>
        <p:spPr>
          <a:xfrm>
            <a:off x="1285167" y="871728"/>
            <a:ext cx="72000" cy="936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Slide">
  <p:cSld name="Thank You Slide">
    <p:bg>
      <p:bgPr>
        <a:blipFill>
          <a:blip r:embed="rId2">
            <a:alphaModFix/>
          </a:blip>
          <a:stretch>
            <a:fillRect/>
          </a:stretch>
        </a:blipFill>
      </p:bgPr>
    </p:bg>
    <p:spTree>
      <p:nvGrpSpPr>
        <p:cNvPr id="770" name="Shape 770"/>
        <p:cNvGrpSpPr/>
        <p:nvPr/>
      </p:nvGrpSpPr>
      <p:grpSpPr>
        <a:xfrm>
          <a:off x="0" y="0"/>
          <a:ext cx="0" cy="0"/>
          <a:chOff x="0" y="0"/>
          <a:chExt cx="0" cy="0"/>
        </a:xfrm>
      </p:grpSpPr>
      <p:sp>
        <p:nvSpPr>
          <p:cNvPr id="771" name="Google Shape;771;p58"/>
          <p:cNvSpPr/>
          <p:nvPr/>
        </p:nvSpPr>
        <p:spPr>
          <a:xfrm>
            <a:off x="0" y="0"/>
            <a:ext cx="12192000" cy="6858000"/>
          </a:xfrm>
          <a:prstGeom prst="rect">
            <a:avLst/>
          </a:prstGeom>
          <a:gradFill>
            <a:gsLst>
              <a:gs pos="0">
                <a:srgbClr val="BE005A">
                  <a:alpha val="84705"/>
                </a:srgbClr>
              </a:gs>
              <a:gs pos="100000">
                <a:srgbClr val="3B2CAC">
                  <a:alpha val="84705"/>
                </a:srgbClr>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772" name="Google Shape;772;p58"/>
          <p:cNvSpPr txBox="1"/>
          <p:nvPr>
            <p:ph type="title"/>
          </p:nvPr>
        </p:nvSpPr>
        <p:spPr>
          <a:xfrm>
            <a:off x="1814400" y="1144587"/>
            <a:ext cx="9395400" cy="14835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lt1"/>
              </a:buClr>
              <a:buSzPts val="5500"/>
              <a:buFont typeface="Avenir"/>
              <a:buNone/>
              <a:defRPr sz="5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73" name="Google Shape;773;p58"/>
          <p:cNvSpPr txBox="1"/>
          <p:nvPr>
            <p:ph idx="10" type="dt"/>
          </p:nvPr>
        </p:nvSpPr>
        <p:spPr>
          <a:xfrm>
            <a:off x="4724400" y="6187538"/>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74" name="Google Shape;774;p58"/>
          <p:cNvSpPr txBox="1"/>
          <p:nvPr>
            <p:ph idx="11" type="ftr"/>
          </p:nvPr>
        </p:nvSpPr>
        <p:spPr>
          <a:xfrm>
            <a:off x="614873" y="6187538"/>
            <a:ext cx="32568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75" name="Google Shape;775;p58"/>
          <p:cNvSpPr txBox="1"/>
          <p:nvPr>
            <p:ph idx="12" type="sldNum"/>
          </p:nvPr>
        </p:nvSpPr>
        <p:spPr>
          <a:xfrm>
            <a:off x="8849751" y="6187538"/>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776" name="Google Shape;776;p58"/>
          <p:cNvSpPr/>
          <p:nvPr/>
        </p:nvSpPr>
        <p:spPr>
          <a:xfrm>
            <a:off x="1379621" y="0"/>
            <a:ext cx="144000" cy="2484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777" name="Google Shape;777;p58"/>
          <p:cNvSpPr txBox="1"/>
          <p:nvPr>
            <p:ph idx="1" type="subTitle"/>
          </p:nvPr>
        </p:nvSpPr>
        <p:spPr>
          <a:xfrm>
            <a:off x="1812758" y="3038688"/>
            <a:ext cx="9144000" cy="1398000"/>
          </a:xfrm>
          <a:prstGeom prst="rect">
            <a:avLst/>
          </a:prstGeom>
          <a:noFill/>
          <a:ln>
            <a:noFill/>
          </a:ln>
        </p:spPr>
        <p:txBody>
          <a:bodyPr anchorCtr="0" anchor="t" bIns="45700" lIns="91425" spcFirstLastPara="1" rIns="91425" wrap="square" tIns="45700">
            <a:normAutofit/>
          </a:bodyPr>
          <a:lstStyle>
            <a:lvl1pPr lvl="0" rtl="0" algn="l">
              <a:lnSpc>
                <a:spcPct val="90000"/>
              </a:lnSpc>
              <a:spcBef>
                <a:spcPts val="1000"/>
              </a:spcBef>
              <a:spcAft>
                <a:spcPts val="0"/>
              </a:spcAft>
              <a:buClr>
                <a:schemeClr val="dk2"/>
              </a:buClr>
              <a:buSzPts val="3000"/>
              <a:buNone/>
              <a:defRPr b="1" i="0" sz="3000">
                <a:solidFill>
                  <a:schemeClr val="dk2"/>
                </a:solidFill>
              </a:defRPr>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cxnSp>
        <p:nvCxnSpPr>
          <p:cNvPr id="778" name="Google Shape;778;p58"/>
          <p:cNvCxnSpPr/>
          <p:nvPr/>
        </p:nvCxnSpPr>
        <p:spPr>
          <a:xfrm>
            <a:off x="1957137" y="2883641"/>
            <a:ext cx="930300" cy="0"/>
          </a:xfrm>
          <a:prstGeom prst="straightConnector1">
            <a:avLst/>
          </a:prstGeom>
          <a:noFill/>
          <a:ln cap="flat" cmpd="sng" w="25400">
            <a:solidFill>
              <a:schemeClr val="dk2"/>
            </a:solidFill>
            <a:prstDash val="solid"/>
            <a:miter lim="800000"/>
            <a:headEnd len="sm" w="sm" type="none"/>
            <a:tailEnd len="sm" w="sm" type="none"/>
          </a:ln>
        </p:spPr>
      </p:cxnSp>
      <p:cxnSp>
        <p:nvCxnSpPr>
          <p:cNvPr id="779" name="Google Shape;779;p58"/>
          <p:cNvCxnSpPr/>
          <p:nvPr/>
        </p:nvCxnSpPr>
        <p:spPr>
          <a:xfrm rot="-5400000">
            <a:off x="10391274" y="6172200"/>
            <a:ext cx="1371600" cy="0"/>
          </a:xfrm>
          <a:prstGeom prst="straightConnector1">
            <a:avLst/>
          </a:prstGeom>
          <a:noFill/>
          <a:ln cap="flat" cmpd="sng" w="25400">
            <a:solidFill>
              <a:schemeClr val="dk2"/>
            </a:solidFill>
            <a:prstDash val="solid"/>
            <a:miter lim="800000"/>
            <a:headEnd len="sm" w="sm" type="none"/>
            <a:tailEnd len="sm" w="sm" type="none"/>
          </a:ln>
        </p:spPr>
      </p:cxnSp>
      <p:sp>
        <p:nvSpPr>
          <p:cNvPr id="780" name="Google Shape;780;p58"/>
          <p:cNvSpPr txBox="1"/>
          <p:nvPr>
            <p:ph idx="2" type="body"/>
          </p:nvPr>
        </p:nvSpPr>
        <p:spPr>
          <a:xfrm>
            <a:off x="9416048" y="5377580"/>
            <a:ext cx="1460400" cy="480900"/>
          </a:xfrm>
          <a:prstGeom prst="rect">
            <a:avLst/>
          </a:prstGeom>
          <a:noFill/>
          <a:ln>
            <a:noFill/>
          </a:ln>
        </p:spPr>
        <p:txBody>
          <a:bodyPr anchorCtr="0" anchor="t" bIns="45700" lIns="91425" spcFirstLastPara="1" rIns="91425" wrap="square" tIns="45700">
            <a:normAutofit/>
          </a:bodyPr>
          <a:lstStyle>
            <a:lvl1pPr indent="-228600" lvl="0" marL="457200" rtl="0" algn="r">
              <a:lnSpc>
                <a:spcPct val="90000"/>
              </a:lnSpc>
              <a:spcBef>
                <a:spcPts val="1000"/>
              </a:spcBef>
              <a:spcAft>
                <a:spcPts val="0"/>
              </a:spcAft>
              <a:buClr>
                <a:schemeClr val="dk2"/>
              </a:buClr>
              <a:buSzPts val="3000"/>
              <a:buNone/>
              <a:defRPr b="1" i="0" sz="3000">
                <a:solidFill>
                  <a:schemeClr val="dk2"/>
                </a:solidFill>
                <a:latin typeface="Arial"/>
                <a:ea typeface="Arial"/>
                <a:cs typeface="Arial"/>
                <a:sym typeface="Arial"/>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hank You Slide">
  <p:cSld name="1_Thank You Slide">
    <p:bg>
      <p:bgPr>
        <a:blipFill>
          <a:blip r:embed="rId2">
            <a:alphaModFix/>
          </a:blip>
          <a:stretch>
            <a:fillRect/>
          </a:stretch>
        </a:blipFill>
      </p:bgPr>
    </p:bg>
    <p:spTree>
      <p:nvGrpSpPr>
        <p:cNvPr id="781" name="Shape 781"/>
        <p:cNvGrpSpPr/>
        <p:nvPr/>
      </p:nvGrpSpPr>
      <p:grpSpPr>
        <a:xfrm>
          <a:off x="0" y="0"/>
          <a:ext cx="0" cy="0"/>
          <a:chOff x="0" y="0"/>
          <a:chExt cx="0" cy="0"/>
        </a:xfrm>
      </p:grpSpPr>
      <p:sp>
        <p:nvSpPr>
          <p:cNvPr id="782" name="Google Shape;782;p59"/>
          <p:cNvSpPr/>
          <p:nvPr/>
        </p:nvSpPr>
        <p:spPr>
          <a:xfrm>
            <a:off x="-1" y="0"/>
            <a:ext cx="12192000" cy="6858000"/>
          </a:xfrm>
          <a:prstGeom prst="rect">
            <a:avLst/>
          </a:prstGeom>
          <a:gradFill>
            <a:gsLst>
              <a:gs pos="0">
                <a:srgbClr val="BE005A">
                  <a:alpha val="84705"/>
                </a:srgbClr>
              </a:gs>
              <a:gs pos="100000">
                <a:srgbClr val="3B2CAC">
                  <a:alpha val="84705"/>
                </a:srgbClr>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783" name="Google Shape;783;p59"/>
          <p:cNvSpPr txBox="1"/>
          <p:nvPr>
            <p:ph type="ctrTitle"/>
          </p:nvPr>
        </p:nvSpPr>
        <p:spPr>
          <a:xfrm>
            <a:off x="1812758" y="2522758"/>
            <a:ext cx="8807100" cy="23877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lt1"/>
              </a:buClr>
              <a:buSzPts val="5500"/>
              <a:buFont typeface="Avenir"/>
              <a:buNone/>
              <a:defRPr b="1" sz="55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84" name="Google Shape;784;p59"/>
          <p:cNvSpPr txBox="1"/>
          <p:nvPr>
            <p:ph idx="1" type="subTitle"/>
          </p:nvPr>
        </p:nvSpPr>
        <p:spPr>
          <a:xfrm>
            <a:off x="1812758" y="5257226"/>
            <a:ext cx="9144000" cy="1398000"/>
          </a:xfrm>
          <a:prstGeom prst="rect">
            <a:avLst/>
          </a:prstGeom>
          <a:noFill/>
          <a:ln>
            <a:noFill/>
          </a:ln>
        </p:spPr>
        <p:txBody>
          <a:bodyPr anchorCtr="0" anchor="t" bIns="45700" lIns="91425" spcFirstLastPara="1" rIns="91425" wrap="square" tIns="45700">
            <a:normAutofit/>
          </a:bodyPr>
          <a:lstStyle>
            <a:lvl1pPr lvl="0" rtl="0" algn="l">
              <a:lnSpc>
                <a:spcPct val="90000"/>
              </a:lnSpc>
              <a:spcBef>
                <a:spcPts val="1000"/>
              </a:spcBef>
              <a:spcAft>
                <a:spcPts val="0"/>
              </a:spcAft>
              <a:buClr>
                <a:schemeClr val="dk2"/>
              </a:buClr>
              <a:buSzPts val="3000"/>
              <a:buNone/>
              <a:defRPr b="1" i="0" sz="3000">
                <a:solidFill>
                  <a:schemeClr val="dk2"/>
                </a:solidFill>
              </a:defRPr>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785" name="Google Shape;785;p59"/>
          <p:cNvSpPr txBox="1"/>
          <p:nvPr>
            <p:ph idx="10" type="dt"/>
          </p:nvPr>
        </p:nvSpPr>
        <p:spPr>
          <a:xfrm>
            <a:off x="4724400" y="6187538"/>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86" name="Google Shape;786;p59"/>
          <p:cNvSpPr txBox="1"/>
          <p:nvPr>
            <p:ph idx="11" type="ftr"/>
          </p:nvPr>
        </p:nvSpPr>
        <p:spPr>
          <a:xfrm>
            <a:off x="614873" y="6187538"/>
            <a:ext cx="32568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87" name="Google Shape;787;p59"/>
          <p:cNvSpPr txBox="1"/>
          <p:nvPr>
            <p:ph idx="12" type="sldNum"/>
          </p:nvPr>
        </p:nvSpPr>
        <p:spPr>
          <a:xfrm>
            <a:off x="8849751" y="6187538"/>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788" name="Google Shape;788;p59"/>
          <p:cNvSpPr/>
          <p:nvPr/>
        </p:nvSpPr>
        <p:spPr>
          <a:xfrm>
            <a:off x="1379621" y="3438000"/>
            <a:ext cx="144000" cy="3420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cxnSp>
        <p:nvCxnSpPr>
          <p:cNvPr id="789" name="Google Shape;789;p59"/>
          <p:cNvCxnSpPr/>
          <p:nvPr/>
        </p:nvCxnSpPr>
        <p:spPr>
          <a:xfrm>
            <a:off x="1957137" y="5102179"/>
            <a:ext cx="930300" cy="0"/>
          </a:xfrm>
          <a:prstGeom prst="straightConnector1">
            <a:avLst/>
          </a:prstGeom>
          <a:noFill/>
          <a:ln cap="flat" cmpd="sng" w="25400">
            <a:solidFill>
              <a:schemeClr val="dk2"/>
            </a:solidFill>
            <a:prstDash val="solid"/>
            <a:miter lim="800000"/>
            <a:headEnd len="sm" w="sm" type="none"/>
            <a:tailEnd len="sm" w="sm" type="none"/>
          </a:ln>
        </p:spPr>
      </p:cxnSp>
      <p:cxnSp>
        <p:nvCxnSpPr>
          <p:cNvPr id="790" name="Google Shape;790;p59"/>
          <p:cNvCxnSpPr/>
          <p:nvPr/>
        </p:nvCxnSpPr>
        <p:spPr>
          <a:xfrm rot="-5400000">
            <a:off x="10391274" y="685801"/>
            <a:ext cx="1371600" cy="0"/>
          </a:xfrm>
          <a:prstGeom prst="straightConnector1">
            <a:avLst/>
          </a:prstGeom>
          <a:noFill/>
          <a:ln cap="flat" cmpd="sng" w="25400">
            <a:solidFill>
              <a:schemeClr val="dk2"/>
            </a:solidFill>
            <a:prstDash val="solid"/>
            <a:miter lim="800000"/>
            <a:headEnd len="sm" w="sm" type="none"/>
            <a:tailEnd len="sm" w="sm" type="none"/>
          </a:ln>
        </p:spPr>
      </p:cxnSp>
      <p:sp>
        <p:nvSpPr>
          <p:cNvPr id="791" name="Google Shape;791;p59"/>
          <p:cNvSpPr txBox="1"/>
          <p:nvPr>
            <p:ph idx="2" type="body"/>
          </p:nvPr>
        </p:nvSpPr>
        <p:spPr>
          <a:xfrm>
            <a:off x="9416048" y="1006893"/>
            <a:ext cx="1460400" cy="480900"/>
          </a:xfrm>
          <a:prstGeom prst="rect">
            <a:avLst/>
          </a:prstGeom>
          <a:noFill/>
          <a:ln>
            <a:noFill/>
          </a:ln>
        </p:spPr>
        <p:txBody>
          <a:bodyPr anchorCtr="0" anchor="t" bIns="45700" lIns="91425" spcFirstLastPara="1" rIns="91425" wrap="square" tIns="45700">
            <a:normAutofit/>
          </a:bodyPr>
          <a:lstStyle>
            <a:lvl1pPr indent="-228600" lvl="0" marL="457200" rtl="0" algn="r">
              <a:lnSpc>
                <a:spcPct val="90000"/>
              </a:lnSpc>
              <a:spcBef>
                <a:spcPts val="1000"/>
              </a:spcBef>
              <a:spcAft>
                <a:spcPts val="0"/>
              </a:spcAft>
              <a:buClr>
                <a:schemeClr val="dk2"/>
              </a:buClr>
              <a:buSzPts val="3000"/>
              <a:buNone/>
              <a:defRPr b="1" i="0" sz="3000">
                <a:solidFill>
                  <a:schemeClr val="dk2"/>
                </a:solidFill>
                <a:latin typeface="Arial"/>
                <a:ea typeface="Arial"/>
                <a:cs typeface="Arial"/>
                <a:sym typeface="Arial"/>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hank You Slide">
  <p:cSld name="3_Thank You Slide">
    <p:bg>
      <p:bgPr>
        <a:blipFill>
          <a:blip r:embed="rId2">
            <a:alphaModFix/>
          </a:blip>
          <a:stretch>
            <a:fillRect/>
          </a:stretch>
        </a:blipFill>
      </p:bgPr>
    </p:bg>
    <p:spTree>
      <p:nvGrpSpPr>
        <p:cNvPr id="792" name="Shape 792"/>
        <p:cNvGrpSpPr/>
        <p:nvPr/>
      </p:nvGrpSpPr>
      <p:grpSpPr>
        <a:xfrm>
          <a:off x="0" y="0"/>
          <a:ext cx="0" cy="0"/>
          <a:chOff x="0" y="0"/>
          <a:chExt cx="0" cy="0"/>
        </a:xfrm>
      </p:grpSpPr>
      <p:sp>
        <p:nvSpPr>
          <p:cNvPr id="793" name="Google Shape;793;p60"/>
          <p:cNvSpPr/>
          <p:nvPr/>
        </p:nvSpPr>
        <p:spPr>
          <a:xfrm>
            <a:off x="120000" y="117000"/>
            <a:ext cx="11952000" cy="6624000"/>
          </a:xfrm>
          <a:prstGeom prst="rect">
            <a:avLst/>
          </a:prstGeom>
          <a:gradFill>
            <a:gsLst>
              <a:gs pos="0">
                <a:srgbClr val="BE005A">
                  <a:alpha val="84705"/>
                </a:srgbClr>
              </a:gs>
              <a:gs pos="100000">
                <a:srgbClr val="3B2CAC">
                  <a:alpha val="84705"/>
                </a:srgbClr>
              </a:gs>
            </a:gsLst>
            <a:lin ang="0" scaled="0"/>
          </a:gradFill>
          <a:ln cap="flat" cmpd="sng" w="2730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794" name="Google Shape;794;p60"/>
          <p:cNvSpPr txBox="1"/>
          <p:nvPr>
            <p:ph type="ctrTitle"/>
          </p:nvPr>
        </p:nvSpPr>
        <p:spPr>
          <a:xfrm>
            <a:off x="1812758" y="2413986"/>
            <a:ext cx="7107300" cy="18387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lt1"/>
              </a:buClr>
              <a:buSzPts val="5500"/>
              <a:buFont typeface="Avenir"/>
              <a:buNone/>
              <a:defRPr b="1" sz="55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95" name="Google Shape;795;p60"/>
          <p:cNvSpPr txBox="1"/>
          <p:nvPr>
            <p:ph idx="1" type="subTitle"/>
          </p:nvPr>
        </p:nvSpPr>
        <p:spPr>
          <a:xfrm>
            <a:off x="1812758" y="4599498"/>
            <a:ext cx="7107300" cy="966900"/>
          </a:xfrm>
          <a:prstGeom prst="rect">
            <a:avLst/>
          </a:prstGeom>
          <a:noFill/>
          <a:ln>
            <a:noFill/>
          </a:ln>
        </p:spPr>
        <p:txBody>
          <a:bodyPr anchorCtr="0" anchor="t" bIns="45700" lIns="91425" spcFirstLastPara="1" rIns="91425" wrap="square" tIns="45700">
            <a:normAutofit/>
          </a:bodyPr>
          <a:lstStyle>
            <a:lvl1pPr lvl="0" rtl="0" algn="l">
              <a:lnSpc>
                <a:spcPct val="90000"/>
              </a:lnSpc>
              <a:spcBef>
                <a:spcPts val="1000"/>
              </a:spcBef>
              <a:spcAft>
                <a:spcPts val="0"/>
              </a:spcAft>
              <a:buClr>
                <a:schemeClr val="dk2"/>
              </a:buClr>
              <a:buSzPts val="3000"/>
              <a:buNone/>
              <a:defRPr b="1" i="0" sz="3000">
                <a:solidFill>
                  <a:schemeClr val="dk2"/>
                </a:solidFill>
              </a:defRPr>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796" name="Google Shape;796;p60"/>
          <p:cNvSpPr txBox="1"/>
          <p:nvPr>
            <p:ph idx="10" type="dt"/>
          </p:nvPr>
        </p:nvSpPr>
        <p:spPr>
          <a:xfrm>
            <a:off x="4724400" y="6187538"/>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97" name="Google Shape;797;p60"/>
          <p:cNvSpPr txBox="1"/>
          <p:nvPr>
            <p:ph idx="11" type="ftr"/>
          </p:nvPr>
        </p:nvSpPr>
        <p:spPr>
          <a:xfrm>
            <a:off x="614873" y="6187538"/>
            <a:ext cx="32568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98" name="Google Shape;798;p60"/>
          <p:cNvSpPr txBox="1"/>
          <p:nvPr>
            <p:ph idx="12" type="sldNum"/>
          </p:nvPr>
        </p:nvSpPr>
        <p:spPr>
          <a:xfrm>
            <a:off x="8849751" y="6187538"/>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799" name="Google Shape;799;p60"/>
          <p:cNvSpPr/>
          <p:nvPr/>
        </p:nvSpPr>
        <p:spPr>
          <a:xfrm>
            <a:off x="1379621" y="2740862"/>
            <a:ext cx="144000" cy="1289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cxnSp>
        <p:nvCxnSpPr>
          <p:cNvPr id="800" name="Google Shape;800;p60"/>
          <p:cNvCxnSpPr/>
          <p:nvPr/>
        </p:nvCxnSpPr>
        <p:spPr>
          <a:xfrm>
            <a:off x="1957137" y="4444451"/>
            <a:ext cx="930300" cy="0"/>
          </a:xfrm>
          <a:prstGeom prst="straightConnector1">
            <a:avLst/>
          </a:prstGeom>
          <a:noFill/>
          <a:ln cap="flat" cmpd="sng" w="25400">
            <a:solidFill>
              <a:schemeClr val="dk2"/>
            </a:solidFill>
            <a:prstDash val="solid"/>
            <a:miter lim="800000"/>
            <a:headEnd len="sm" w="sm" type="none"/>
            <a:tailEnd len="sm" w="sm" type="none"/>
          </a:ln>
        </p:spPr>
      </p:cxnSp>
      <p:cxnSp>
        <p:nvCxnSpPr>
          <p:cNvPr id="801" name="Google Shape;801;p60"/>
          <p:cNvCxnSpPr/>
          <p:nvPr/>
        </p:nvCxnSpPr>
        <p:spPr>
          <a:xfrm rot="10800000">
            <a:off x="11077074" y="5622678"/>
            <a:ext cx="0" cy="984300"/>
          </a:xfrm>
          <a:prstGeom prst="straightConnector1">
            <a:avLst/>
          </a:prstGeom>
          <a:noFill/>
          <a:ln cap="flat" cmpd="sng" w="25400">
            <a:solidFill>
              <a:schemeClr val="dk2"/>
            </a:solidFill>
            <a:prstDash val="solid"/>
            <a:miter lim="800000"/>
            <a:headEnd len="sm" w="sm" type="none"/>
            <a:tailEnd len="sm" w="sm" type="none"/>
          </a:ln>
        </p:spPr>
      </p:cxnSp>
      <p:sp>
        <p:nvSpPr>
          <p:cNvPr id="802" name="Google Shape;802;p60"/>
          <p:cNvSpPr txBox="1"/>
          <p:nvPr>
            <p:ph idx="2" type="body"/>
          </p:nvPr>
        </p:nvSpPr>
        <p:spPr>
          <a:xfrm>
            <a:off x="9416048" y="5513936"/>
            <a:ext cx="1460400" cy="480900"/>
          </a:xfrm>
          <a:prstGeom prst="rect">
            <a:avLst/>
          </a:prstGeom>
          <a:noFill/>
          <a:ln>
            <a:noFill/>
          </a:ln>
        </p:spPr>
        <p:txBody>
          <a:bodyPr anchorCtr="0" anchor="t" bIns="45700" lIns="91425" spcFirstLastPara="1" rIns="91425" wrap="square" tIns="45700">
            <a:normAutofit/>
          </a:bodyPr>
          <a:lstStyle>
            <a:lvl1pPr indent="-228600" lvl="0" marL="457200" rtl="0" algn="r">
              <a:lnSpc>
                <a:spcPct val="90000"/>
              </a:lnSpc>
              <a:spcBef>
                <a:spcPts val="1000"/>
              </a:spcBef>
              <a:spcAft>
                <a:spcPts val="0"/>
              </a:spcAft>
              <a:buClr>
                <a:schemeClr val="dk2"/>
              </a:buClr>
              <a:buSzPts val="3000"/>
              <a:buNone/>
              <a:defRPr b="1" i="0" sz="3000">
                <a:solidFill>
                  <a:schemeClr val="dk2"/>
                </a:solidFill>
                <a:latin typeface="Arial"/>
                <a:ea typeface="Arial"/>
                <a:cs typeface="Arial"/>
                <a:sym typeface="Arial"/>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hank You Slide">
  <p:cSld name="4_Thank You Slide">
    <p:bg>
      <p:bgPr>
        <a:blipFill>
          <a:blip r:embed="rId2">
            <a:alphaModFix/>
          </a:blip>
          <a:stretch>
            <a:fillRect/>
          </a:stretch>
        </a:blipFill>
      </p:bgPr>
    </p:bg>
    <p:spTree>
      <p:nvGrpSpPr>
        <p:cNvPr id="803" name="Shape 803"/>
        <p:cNvGrpSpPr/>
        <p:nvPr/>
      </p:nvGrpSpPr>
      <p:grpSpPr>
        <a:xfrm>
          <a:off x="0" y="0"/>
          <a:ext cx="0" cy="0"/>
          <a:chOff x="0" y="0"/>
          <a:chExt cx="0" cy="0"/>
        </a:xfrm>
      </p:grpSpPr>
      <p:sp>
        <p:nvSpPr>
          <p:cNvPr id="804" name="Google Shape;804;p61"/>
          <p:cNvSpPr/>
          <p:nvPr/>
        </p:nvSpPr>
        <p:spPr>
          <a:xfrm>
            <a:off x="0" y="0"/>
            <a:ext cx="12192000" cy="4446000"/>
          </a:xfrm>
          <a:prstGeom prst="rect">
            <a:avLst/>
          </a:prstGeom>
          <a:gradFill>
            <a:gsLst>
              <a:gs pos="0">
                <a:srgbClr val="BE005A">
                  <a:alpha val="84705"/>
                </a:srgbClr>
              </a:gs>
              <a:gs pos="100000">
                <a:srgbClr val="3B2CAC">
                  <a:alpha val="84705"/>
                </a:srgbClr>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805" name="Google Shape;805;p61"/>
          <p:cNvSpPr txBox="1"/>
          <p:nvPr>
            <p:ph type="ctrTitle"/>
          </p:nvPr>
        </p:nvSpPr>
        <p:spPr>
          <a:xfrm>
            <a:off x="1812758" y="4764500"/>
            <a:ext cx="8807100" cy="9159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lt2"/>
              </a:buClr>
              <a:buSzPts val="5500"/>
              <a:buFont typeface="Avenir"/>
              <a:buNone/>
              <a:defRPr b="1" sz="5500">
                <a:solidFill>
                  <a:schemeClr val="lt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06" name="Google Shape;806;p61"/>
          <p:cNvSpPr txBox="1"/>
          <p:nvPr>
            <p:ph idx="1" type="subTitle"/>
          </p:nvPr>
        </p:nvSpPr>
        <p:spPr>
          <a:xfrm>
            <a:off x="1812758" y="6043285"/>
            <a:ext cx="9144000" cy="601800"/>
          </a:xfrm>
          <a:prstGeom prst="rect">
            <a:avLst/>
          </a:prstGeom>
          <a:noFill/>
          <a:ln>
            <a:noFill/>
          </a:ln>
        </p:spPr>
        <p:txBody>
          <a:bodyPr anchorCtr="0" anchor="t" bIns="45700" lIns="91425" spcFirstLastPara="1" rIns="91425" wrap="square" tIns="45700">
            <a:normAutofit/>
          </a:bodyPr>
          <a:lstStyle>
            <a:lvl1pPr lvl="0" rtl="0" algn="l">
              <a:lnSpc>
                <a:spcPct val="90000"/>
              </a:lnSpc>
              <a:spcBef>
                <a:spcPts val="1000"/>
              </a:spcBef>
              <a:spcAft>
                <a:spcPts val="0"/>
              </a:spcAft>
              <a:buClr>
                <a:schemeClr val="accent1"/>
              </a:buClr>
              <a:buSzPts val="3000"/>
              <a:buNone/>
              <a:defRPr b="1" i="0" sz="3000">
                <a:solidFill>
                  <a:schemeClr val="accent1"/>
                </a:solidFill>
              </a:defRPr>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807" name="Google Shape;807;p61"/>
          <p:cNvSpPr txBox="1"/>
          <p:nvPr>
            <p:ph idx="10" type="dt"/>
          </p:nvPr>
        </p:nvSpPr>
        <p:spPr>
          <a:xfrm>
            <a:off x="4724400" y="6187538"/>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08" name="Google Shape;808;p61"/>
          <p:cNvSpPr txBox="1"/>
          <p:nvPr>
            <p:ph idx="11" type="ftr"/>
          </p:nvPr>
        </p:nvSpPr>
        <p:spPr>
          <a:xfrm>
            <a:off x="614873" y="6187538"/>
            <a:ext cx="32568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chemeClr val="accent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09" name="Google Shape;809;p61"/>
          <p:cNvSpPr txBox="1"/>
          <p:nvPr>
            <p:ph idx="12" type="sldNum"/>
          </p:nvPr>
        </p:nvSpPr>
        <p:spPr>
          <a:xfrm>
            <a:off x="8849751" y="6187538"/>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b="0" i="1" sz="1200" u="none" cap="none" strike="noStrike">
                <a:solidFill>
                  <a:schemeClr val="accent1"/>
                </a:solidFill>
                <a:latin typeface="Arial"/>
                <a:ea typeface="Arial"/>
                <a:cs typeface="Arial"/>
                <a:sym typeface="Arial"/>
              </a:defRPr>
            </a:lvl1pPr>
            <a:lvl2pPr indent="0" lvl="1" marL="0" rtl="0" algn="r">
              <a:spcBef>
                <a:spcPts val="0"/>
              </a:spcBef>
              <a:buNone/>
              <a:defRPr b="0" i="1" sz="1200" u="none" cap="none" strike="noStrike">
                <a:solidFill>
                  <a:schemeClr val="accent1"/>
                </a:solidFill>
                <a:latin typeface="Arial"/>
                <a:ea typeface="Arial"/>
                <a:cs typeface="Arial"/>
                <a:sym typeface="Arial"/>
              </a:defRPr>
            </a:lvl2pPr>
            <a:lvl3pPr indent="0" lvl="2" marL="0" rtl="0" algn="r">
              <a:spcBef>
                <a:spcPts val="0"/>
              </a:spcBef>
              <a:buNone/>
              <a:defRPr b="0" i="1" sz="1200" u="none" cap="none" strike="noStrike">
                <a:solidFill>
                  <a:schemeClr val="accent1"/>
                </a:solidFill>
                <a:latin typeface="Arial"/>
                <a:ea typeface="Arial"/>
                <a:cs typeface="Arial"/>
                <a:sym typeface="Arial"/>
              </a:defRPr>
            </a:lvl3pPr>
            <a:lvl4pPr indent="0" lvl="3" marL="0" rtl="0" algn="r">
              <a:spcBef>
                <a:spcPts val="0"/>
              </a:spcBef>
              <a:buNone/>
              <a:defRPr b="0" i="1" sz="1200" u="none" cap="none" strike="noStrike">
                <a:solidFill>
                  <a:schemeClr val="accent1"/>
                </a:solidFill>
                <a:latin typeface="Arial"/>
                <a:ea typeface="Arial"/>
                <a:cs typeface="Arial"/>
                <a:sym typeface="Arial"/>
              </a:defRPr>
            </a:lvl4pPr>
            <a:lvl5pPr indent="0" lvl="4" marL="0" rtl="0" algn="r">
              <a:spcBef>
                <a:spcPts val="0"/>
              </a:spcBef>
              <a:buNone/>
              <a:defRPr b="0" i="1" sz="1200" u="none" cap="none" strike="noStrike">
                <a:solidFill>
                  <a:schemeClr val="accent1"/>
                </a:solidFill>
                <a:latin typeface="Arial"/>
                <a:ea typeface="Arial"/>
                <a:cs typeface="Arial"/>
                <a:sym typeface="Arial"/>
              </a:defRPr>
            </a:lvl5pPr>
            <a:lvl6pPr indent="0" lvl="5" marL="0" rtl="0" algn="r">
              <a:spcBef>
                <a:spcPts val="0"/>
              </a:spcBef>
              <a:buNone/>
              <a:defRPr b="0" i="1" sz="1200" u="none" cap="none" strike="noStrike">
                <a:solidFill>
                  <a:schemeClr val="accent1"/>
                </a:solidFill>
                <a:latin typeface="Arial"/>
                <a:ea typeface="Arial"/>
                <a:cs typeface="Arial"/>
                <a:sym typeface="Arial"/>
              </a:defRPr>
            </a:lvl6pPr>
            <a:lvl7pPr indent="0" lvl="6" marL="0" rtl="0" algn="r">
              <a:spcBef>
                <a:spcPts val="0"/>
              </a:spcBef>
              <a:buNone/>
              <a:defRPr b="0" i="1" sz="1200" u="none" cap="none" strike="noStrike">
                <a:solidFill>
                  <a:schemeClr val="accent1"/>
                </a:solidFill>
                <a:latin typeface="Arial"/>
                <a:ea typeface="Arial"/>
                <a:cs typeface="Arial"/>
                <a:sym typeface="Arial"/>
              </a:defRPr>
            </a:lvl7pPr>
            <a:lvl8pPr indent="0" lvl="7" marL="0" rtl="0" algn="r">
              <a:spcBef>
                <a:spcPts val="0"/>
              </a:spcBef>
              <a:buNone/>
              <a:defRPr b="0" i="1" sz="1200" u="none" cap="none" strike="noStrike">
                <a:solidFill>
                  <a:schemeClr val="accent1"/>
                </a:solidFill>
                <a:latin typeface="Arial"/>
                <a:ea typeface="Arial"/>
                <a:cs typeface="Arial"/>
                <a:sym typeface="Arial"/>
              </a:defRPr>
            </a:lvl8pPr>
            <a:lvl9pPr indent="0" lvl="8" marL="0" rtl="0" algn="r">
              <a:spcBef>
                <a:spcPts val="0"/>
              </a:spcBef>
              <a:buNone/>
              <a:defRPr b="0" i="1" sz="12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810" name="Google Shape;810;p61"/>
          <p:cNvSpPr/>
          <p:nvPr/>
        </p:nvSpPr>
        <p:spPr>
          <a:xfrm>
            <a:off x="1379621" y="4950000"/>
            <a:ext cx="144000" cy="1908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cxnSp>
        <p:nvCxnSpPr>
          <p:cNvPr id="811" name="Google Shape;811;p61"/>
          <p:cNvCxnSpPr/>
          <p:nvPr/>
        </p:nvCxnSpPr>
        <p:spPr>
          <a:xfrm rot="10800000">
            <a:off x="10820400" y="870003"/>
            <a:ext cx="1371600" cy="0"/>
          </a:xfrm>
          <a:prstGeom prst="straightConnector1">
            <a:avLst/>
          </a:prstGeom>
          <a:noFill/>
          <a:ln cap="flat" cmpd="sng" w="25400">
            <a:solidFill>
              <a:schemeClr val="dk2"/>
            </a:solidFill>
            <a:prstDash val="solid"/>
            <a:miter lim="800000"/>
            <a:headEnd len="sm" w="sm" type="none"/>
            <a:tailEnd len="sm" w="sm" type="none"/>
          </a:ln>
        </p:spPr>
      </p:cxnSp>
      <p:sp>
        <p:nvSpPr>
          <p:cNvPr id="812" name="Google Shape;812;p61"/>
          <p:cNvSpPr txBox="1"/>
          <p:nvPr>
            <p:ph idx="2" type="body"/>
          </p:nvPr>
        </p:nvSpPr>
        <p:spPr>
          <a:xfrm>
            <a:off x="10668000" y="1005185"/>
            <a:ext cx="1460400" cy="4809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2"/>
              </a:buClr>
              <a:buSzPts val="3000"/>
              <a:buNone/>
              <a:defRPr b="1" i="0" sz="3000">
                <a:solidFill>
                  <a:schemeClr val="dk2"/>
                </a:solidFill>
                <a:latin typeface="Arial"/>
                <a:ea typeface="Arial"/>
                <a:cs typeface="Arial"/>
                <a:sym typeface="Arial"/>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cxnSp>
        <p:nvCxnSpPr>
          <p:cNvPr id="813" name="Google Shape;813;p61"/>
          <p:cNvCxnSpPr/>
          <p:nvPr/>
        </p:nvCxnSpPr>
        <p:spPr>
          <a:xfrm>
            <a:off x="1957137" y="5823067"/>
            <a:ext cx="930300" cy="0"/>
          </a:xfrm>
          <a:prstGeom prst="straightConnector1">
            <a:avLst/>
          </a:prstGeom>
          <a:noFill/>
          <a:ln cap="flat" cmpd="sng" w="25400">
            <a:solidFill>
              <a:schemeClr val="accent1"/>
            </a:solidFill>
            <a:prstDash val="solid"/>
            <a:miter lim="800000"/>
            <a:headEnd len="sm" w="sm" type="none"/>
            <a:tailEnd len="sm" w="sm" type="none"/>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3" name="Shape 53"/>
        <p:cNvGrpSpPr/>
        <p:nvPr/>
      </p:nvGrpSpPr>
      <p:grpSpPr>
        <a:xfrm>
          <a:off x="0" y="0"/>
          <a:ext cx="0" cy="0"/>
          <a:chOff x="0" y="0"/>
          <a:chExt cx="0" cy="0"/>
        </a:xfrm>
      </p:grpSpPr>
      <p:sp>
        <p:nvSpPr>
          <p:cNvPr id="54" name="Google Shape;54;p7"/>
          <p:cNvSpPr/>
          <p:nvPr/>
        </p:nvSpPr>
        <p:spPr>
          <a:xfrm>
            <a:off x="445982" y="606554"/>
            <a:ext cx="11300036" cy="1258827"/>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7"/>
          <p:cNvSpPr txBox="1"/>
          <p:nvPr>
            <p:ph type="title"/>
          </p:nvPr>
        </p:nvSpPr>
        <p:spPr>
          <a:xfrm>
            <a:off x="581193" y="729658"/>
            <a:ext cx="11029616" cy="988332"/>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7"/>
          <p:cNvSpPr txBox="1"/>
          <p:nvPr>
            <p:ph idx="1" type="body"/>
          </p:nvPr>
        </p:nvSpPr>
        <p:spPr>
          <a:xfrm>
            <a:off x="887219" y="2250892"/>
            <a:ext cx="5087075" cy="536005"/>
          </a:xfrm>
          <a:prstGeom prst="rect">
            <a:avLst/>
          </a:prstGeom>
          <a:noFill/>
          <a:ln>
            <a:noFill/>
          </a:ln>
        </p:spPr>
        <p:txBody>
          <a:bodyPr anchorCtr="0" anchor="b" bIns="45700" lIns="91425" spcFirstLastPara="1" rIns="91425" wrap="square" tIns="45700">
            <a:noAutofit/>
          </a:bodyPr>
          <a:lstStyle>
            <a:lvl1pPr indent="-228600" lvl="0" marL="457200" algn="l">
              <a:spcBef>
                <a:spcPts val="440"/>
              </a:spcBef>
              <a:spcAft>
                <a:spcPts val="0"/>
              </a:spcAft>
              <a:buSzPts val="2024"/>
              <a:buNone/>
              <a:defRPr b="0" sz="2200">
                <a:solidFill>
                  <a:schemeClr val="accent2"/>
                </a:solidFill>
              </a:defRPr>
            </a:lvl1pPr>
            <a:lvl2pPr indent="-228600" lvl="1" marL="914400" algn="l">
              <a:spcBef>
                <a:spcPts val="600"/>
              </a:spcBef>
              <a:spcAft>
                <a:spcPts val="0"/>
              </a:spcAft>
              <a:buSzPts val="1840"/>
              <a:buNone/>
              <a:defRPr b="1" sz="2000"/>
            </a:lvl2pPr>
            <a:lvl3pPr indent="-228600" lvl="2" marL="1371600" algn="l">
              <a:spcBef>
                <a:spcPts val="600"/>
              </a:spcBef>
              <a:spcAft>
                <a:spcPts val="0"/>
              </a:spcAft>
              <a:buSzPts val="1656"/>
              <a:buNone/>
              <a:defRPr b="1" sz="1800"/>
            </a:lvl3pPr>
            <a:lvl4pPr indent="-228600" lvl="3" marL="1828800" algn="l">
              <a:spcBef>
                <a:spcPts val="600"/>
              </a:spcBef>
              <a:spcAft>
                <a:spcPts val="0"/>
              </a:spcAft>
              <a:buSzPts val="1472"/>
              <a:buNone/>
              <a:defRPr b="1" sz="1600"/>
            </a:lvl4pPr>
            <a:lvl5pPr indent="-228600" lvl="4" marL="2286000" algn="l">
              <a:spcBef>
                <a:spcPts val="600"/>
              </a:spcBef>
              <a:spcAft>
                <a:spcPts val="0"/>
              </a:spcAft>
              <a:buSzPts val="1472"/>
              <a:buNone/>
              <a:defRPr b="1" sz="1600"/>
            </a:lvl5pPr>
            <a:lvl6pPr indent="-228600" lvl="5" marL="2743200" algn="l">
              <a:spcBef>
                <a:spcPts val="600"/>
              </a:spcBef>
              <a:spcAft>
                <a:spcPts val="0"/>
              </a:spcAft>
              <a:buSzPts val="1472"/>
              <a:buNone/>
              <a:defRPr b="1" sz="1600"/>
            </a:lvl6pPr>
            <a:lvl7pPr indent="-228600" lvl="6" marL="3200400" algn="l">
              <a:spcBef>
                <a:spcPts val="600"/>
              </a:spcBef>
              <a:spcAft>
                <a:spcPts val="0"/>
              </a:spcAft>
              <a:buSzPts val="1472"/>
              <a:buNone/>
              <a:defRPr b="1" sz="1600"/>
            </a:lvl7pPr>
            <a:lvl8pPr indent="-228600" lvl="7" marL="3657600" algn="l">
              <a:spcBef>
                <a:spcPts val="600"/>
              </a:spcBef>
              <a:spcAft>
                <a:spcPts val="0"/>
              </a:spcAft>
              <a:buSzPts val="1472"/>
              <a:buNone/>
              <a:defRPr b="1" sz="1600"/>
            </a:lvl8pPr>
            <a:lvl9pPr indent="-228600" lvl="8" marL="4114800" algn="l">
              <a:spcBef>
                <a:spcPts val="600"/>
              </a:spcBef>
              <a:spcAft>
                <a:spcPts val="600"/>
              </a:spcAft>
              <a:buSzPts val="1472"/>
              <a:buNone/>
              <a:defRPr b="1" sz="1600"/>
            </a:lvl9pPr>
          </a:lstStyle>
          <a:p/>
        </p:txBody>
      </p:sp>
      <p:sp>
        <p:nvSpPr>
          <p:cNvPr id="57" name="Google Shape;57;p7"/>
          <p:cNvSpPr txBox="1"/>
          <p:nvPr>
            <p:ph idx="2" type="body"/>
          </p:nvPr>
        </p:nvSpPr>
        <p:spPr>
          <a:xfrm>
            <a:off x="581194" y="2926052"/>
            <a:ext cx="5393100" cy="2934999"/>
          </a:xfrm>
          <a:prstGeom prst="rect">
            <a:avLst/>
          </a:prstGeom>
          <a:noFill/>
          <a:ln>
            <a:noFill/>
          </a:ln>
        </p:spPr>
        <p:txBody>
          <a:bodyPr anchorCtr="0" anchor="t" bIns="45700" lIns="91425" spcFirstLastPara="1" rIns="91425" wrap="square" tIns="45700">
            <a:normAutofit/>
          </a:bodyPr>
          <a:lstStyle>
            <a:lvl1pPr indent="-333756" lvl="0" marL="457200" algn="l">
              <a:spcBef>
                <a:spcPts val="360"/>
              </a:spcBef>
              <a:spcAft>
                <a:spcPts val="0"/>
              </a:spcAft>
              <a:buSzPts val="1656"/>
              <a:buChar char="◼"/>
              <a:defRPr/>
            </a:lvl1pPr>
            <a:lvl2pPr indent="-333756" lvl="1" marL="914400" algn="l">
              <a:spcBef>
                <a:spcPts val="600"/>
              </a:spcBef>
              <a:spcAft>
                <a:spcPts val="0"/>
              </a:spcAft>
              <a:buSzPts val="1656"/>
              <a:buChar char="◼"/>
              <a:defRPr/>
            </a:lvl2pPr>
            <a:lvl3pPr indent="-333756" lvl="2" marL="1371600" algn="l">
              <a:spcBef>
                <a:spcPts val="600"/>
              </a:spcBef>
              <a:spcAft>
                <a:spcPts val="0"/>
              </a:spcAft>
              <a:buSzPts val="1656"/>
              <a:buChar char="◼"/>
              <a:defRPr/>
            </a:lvl3pPr>
            <a:lvl4pPr indent="-333756" lvl="3" marL="1828800" algn="l">
              <a:spcBef>
                <a:spcPts val="600"/>
              </a:spcBef>
              <a:spcAft>
                <a:spcPts val="0"/>
              </a:spcAft>
              <a:buSzPts val="1656"/>
              <a:buChar char="◼"/>
              <a:defRPr/>
            </a:lvl4pPr>
            <a:lvl5pPr indent="-333756" lvl="4" marL="2286000" algn="l">
              <a:spcBef>
                <a:spcPts val="600"/>
              </a:spcBef>
              <a:spcAft>
                <a:spcPts val="0"/>
              </a:spcAft>
              <a:buSzPts val="1656"/>
              <a:buChar char="◼"/>
              <a:defRPr/>
            </a:lvl5pPr>
            <a:lvl6pPr indent="-333756" lvl="5" marL="2743200" algn="l">
              <a:spcBef>
                <a:spcPts val="600"/>
              </a:spcBef>
              <a:spcAft>
                <a:spcPts val="0"/>
              </a:spcAft>
              <a:buSzPts val="1656"/>
              <a:buChar char="◼"/>
              <a:defRPr/>
            </a:lvl6pPr>
            <a:lvl7pPr indent="-333756" lvl="6" marL="3200400" algn="l">
              <a:spcBef>
                <a:spcPts val="600"/>
              </a:spcBef>
              <a:spcAft>
                <a:spcPts val="0"/>
              </a:spcAft>
              <a:buSzPts val="1656"/>
              <a:buChar char="◼"/>
              <a:defRPr/>
            </a:lvl7pPr>
            <a:lvl8pPr indent="-333756" lvl="7" marL="3657600" algn="l">
              <a:spcBef>
                <a:spcPts val="600"/>
              </a:spcBef>
              <a:spcAft>
                <a:spcPts val="0"/>
              </a:spcAft>
              <a:buSzPts val="1656"/>
              <a:buChar char="◼"/>
              <a:defRPr/>
            </a:lvl8pPr>
            <a:lvl9pPr indent="-333756" lvl="8" marL="4114800" algn="l">
              <a:spcBef>
                <a:spcPts val="600"/>
              </a:spcBef>
              <a:spcAft>
                <a:spcPts val="600"/>
              </a:spcAft>
              <a:buSzPts val="1656"/>
              <a:buChar char="◼"/>
              <a:defRPr/>
            </a:lvl9pPr>
          </a:lstStyle>
          <a:p/>
        </p:txBody>
      </p:sp>
      <p:sp>
        <p:nvSpPr>
          <p:cNvPr id="58" name="Google Shape;58;p7"/>
          <p:cNvSpPr txBox="1"/>
          <p:nvPr>
            <p:ph idx="3" type="body"/>
          </p:nvPr>
        </p:nvSpPr>
        <p:spPr>
          <a:xfrm>
            <a:off x="6523735" y="2250892"/>
            <a:ext cx="5087073" cy="553373"/>
          </a:xfrm>
          <a:prstGeom prst="rect">
            <a:avLst/>
          </a:prstGeom>
          <a:noFill/>
          <a:ln>
            <a:noFill/>
          </a:ln>
        </p:spPr>
        <p:txBody>
          <a:bodyPr anchorCtr="0" anchor="b" bIns="45700" lIns="91425" spcFirstLastPara="1" rIns="91425" wrap="square" tIns="45700">
            <a:noAutofit/>
          </a:bodyPr>
          <a:lstStyle>
            <a:lvl1pPr indent="-228600" lvl="0" marL="457200" algn="l">
              <a:spcBef>
                <a:spcPts val="440"/>
              </a:spcBef>
              <a:spcAft>
                <a:spcPts val="0"/>
              </a:spcAft>
              <a:buSzPts val="2024"/>
              <a:buNone/>
              <a:defRPr b="0" sz="2200">
                <a:solidFill>
                  <a:schemeClr val="accent2"/>
                </a:solidFill>
              </a:defRPr>
            </a:lvl1pPr>
            <a:lvl2pPr indent="-228600" lvl="1" marL="914400" algn="l">
              <a:spcBef>
                <a:spcPts val="600"/>
              </a:spcBef>
              <a:spcAft>
                <a:spcPts val="0"/>
              </a:spcAft>
              <a:buSzPts val="1840"/>
              <a:buNone/>
              <a:defRPr b="1" sz="2000"/>
            </a:lvl2pPr>
            <a:lvl3pPr indent="-228600" lvl="2" marL="1371600" algn="l">
              <a:spcBef>
                <a:spcPts val="600"/>
              </a:spcBef>
              <a:spcAft>
                <a:spcPts val="0"/>
              </a:spcAft>
              <a:buSzPts val="1656"/>
              <a:buNone/>
              <a:defRPr b="1" sz="1800"/>
            </a:lvl3pPr>
            <a:lvl4pPr indent="-228600" lvl="3" marL="1828800" algn="l">
              <a:spcBef>
                <a:spcPts val="600"/>
              </a:spcBef>
              <a:spcAft>
                <a:spcPts val="0"/>
              </a:spcAft>
              <a:buSzPts val="1472"/>
              <a:buNone/>
              <a:defRPr b="1" sz="1600"/>
            </a:lvl4pPr>
            <a:lvl5pPr indent="-228600" lvl="4" marL="2286000" algn="l">
              <a:spcBef>
                <a:spcPts val="600"/>
              </a:spcBef>
              <a:spcAft>
                <a:spcPts val="0"/>
              </a:spcAft>
              <a:buSzPts val="1472"/>
              <a:buNone/>
              <a:defRPr b="1" sz="1600"/>
            </a:lvl5pPr>
            <a:lvl6pPr indent="-228600" lvl="5" marL="2743200" algn="l">
              <a:spcBef>
                <a:spcPts val="600"/>
              </a:spcBef>
              <a:spcAft>
                <a:spcPts val="0"/>
              </a:spcAft>
              <a:buSzPts val="1472"/>
              <a:buNone/>
              <a:defRPr b="1" sz="1600"/>
            </a:lvl6pPr>
            <a:lvl7pPr indent="-228600" lvl="6" marL="3200400" algn="l">
              <a:spcBef>
                <a:spcPts val="600"/>
              </a:spcBef>
              <a:spcAft>
                <a:spcPts val="0"/>
              </a:spcAft>
              <a:buSzPts val="1472"/>
              <a:buNone/>
              <a:defRPr b="1" sz="1600"/>
            </a:lvl7pPr>
            <a:lvl8pPr indent="-228600" lvl="7" marL="3657600" algn="l">
              <a:spcBef>
                <a:spcPts val="600"/>
              </a:spcBef>
              <a:spcAft>
                <a:spcPts val="0"/>
              </a:spcAft>
              <a:buSzPts val="1472"/>
              <a:buNone/>
              <a:defRPr b="1" sz="1600"/>
            </a:lvl8pPr>
            <a:lvl9pPr indent="-228600" lvl="8" marL="4114800" algn="l">
              <a:spcBef>
                <a:spcPts val="600"/>
              </a:spcBef>
              <a:spcAft>
                <a:spcPts val="600"/>
              </a:spcAft>
              <a:buSzPts val="1472"/>
              <a:buNone/>
              <a:defRPr b="1" sz="1600"/>
            </a:lvl9pPr>
          </a:lstStyle>
          <a:p/>
        </p:txBody>
      </p:sp>
      <p:sp>
        <p:nvSpPr>
          <p:cNvPr id="59" name="Google Shape;59;p7"/>
          <p:cNvSpPr txBox="1"/>
          <p:nvPr>
            <p:ph idx="4" type="body"/>
          </p:nvPr>
        </p:nvSpPr>
        <p:spPr>
          <a:xfrm>
            <a:off x="6217709" y="2926052"/>
            <a:ext cx="5393100" cy="2934999"/>
          </a:xfrm>
          <a:prstGeom prst="rect">
            <a:avLst/>
          </a:prstGeom>
          <a:noFill/>
          <a:ln>
            <a:noFill/>
          </a:ln>
        </p:spPr>
        <p:txBody>
          <a:bodyPr anchorCtr="0" anchor="t" bIns="45700" lIns="91425" spcFirstLastPara="1" rIns="91425" wrap="square" tIns="45700">
            <a:normAutofit/>
          </a:bodyPr>
          <a:lstStyle>
            <a:lvl1pPr indent="-333756" lvl="0" marL="457200" algn="l">
              <a:spcBef>
                <a:spcPts val="360"/>
              </a:spcBef>
              <a:spcAft>
                <a:spcPts val="0"/>
              </a:spcAft>
              <a:buSzPts val="1656"/>
              <a:buChar char="◼"/>
              <a:defRPr/>
            </a:lvl1pPr>
            <a:lvl2pPr indent="-333756" lvl="1" marL="914400" algn="l">
              <a:spcBef>
                <a:spcPts val="600"/>
              </a:spcBef>
              <a:spcAft>
                <a:spcPts val="0"/>
              </a:spcAft>
              <a:buSzPts val="1656"/>
              <a:buChar char="◼"/>
              <a:defRPr/>
            </a:lvl2pPr>
            <a:lvl3pPr indent="-333756" lvl="2" marL="1371600" algn="l">
              <a:spcBef>
                <a:spcPts val="600"/>
              </a:spcBef>
              <a:spcAft>
                <a:spcPts val="0"/>
              </a:spcAft>
              <a:buSzPts val="1656"/>
              <a:buChar char="◼"/>
              <a:defRPr/>
            </a:lvl3pPr>
            <a:lvl4pPr indent="-333756" lvl="3" marL="1828800" algn="l">
              <a:spcBef>
                <a:spcPts val="600"/>
              </a:spcBef>
              <a:spcAft>
                <a:spcPts val="0"/>
              </a:spcAft>
              <a:buSzPts val="1656"/>
              <a:buChar char="◼"/>
              <a:defRPr/>
            </a:lvl4pPr>
            <a:lvl5pPr indent="-333756" lvl="4" marL="2286000" algn="l">
              <a:spcBef>
                <a:spcPts val="600"/>
              </a:spcBef>
              <a:spcAft>
                <a:spcPts val="0"/>
              </a:spcAft>
              <a:buSzPts val="1656"/>
              <a:buChar char="◼"/>
              <a:defRPr/>
            </a:lvl5pPr>
            <a:lvl6pPr indent="-333756" lvl="5" marL="2743200" algn="l">
              <a:spcBef>
                <a:spcPts val="600"/>
              </a:spcBef>
              <a:spcAft>
                <a:spcPts val="0"/>
              </a:spcAft>
              <a:buSzPts val="1656"/>
              <a:buChar char="◼"/>
              <a:defRPr/>
            </a:lvl6pPr>
            <a:lvl7pPr indent="-333756" lvl="6" marL="3200400" algn="l">
              <a:spcBef>
                <a:spcPts val="600"/>
              </a:spcBef>
              <a:spcAft>
                <a:spcPts val="0"/>
              </a:spcAft>
              <a:buSzPts val="1656"/>
              <a:buChar char="◼"/>
              <a:defRPr/>
            </a:lvl7pPr>
            <a:lvl8pPr indent="-333756" lvl="7" marL="3657600" algn="l">
              <a:spcBef>
                <a:spcPts val="600"/>
              </a:spcBef>
              <a:spcAft>
                <a:spcPts val="0"/>
              </a:spcAft>
              <a:buSzPts val="1656"/>
              <a:buChar char="◼"/>
              <a:defRPr/>
            </a:lvl8pPr>
            <a:lvl9pPr indent="-333756" lvl="8" marL="4114800" algn="l">
              <a:spcBef>
                <a:spcPts val="600"/>
              </a:spcBef>
              <a:spcAft>
                <a:spcPts val="600"/>
              </a:spcAft>
              <a:buSzPts val="1656"/>
              <a:buChar char="◼"/>
              <a:defRPr/>
            </a:lvl9pPr>
          </a:lstStyle>
          <a:p/>
        </p:txBody>
      </p:sp>
      <p:sp>
        <p:nvSpPr>
          <p:cNvPr id="60" name="Google Shape;60;p7"/>
          <p:cNvSpPr txBox="1"/>
          <p:nvPr>
            <p:ph idx="10" type="dt"/>
          </p:nvPr>
        </p:nvSpPr>
        <p:spPr>
          <a:xfrm>
            <a:off x="7605951" y="5956137"/>
            <a:ext cx="284479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7"/>
          <p:cNvSpPr txBox="1"/>
          <p:nvPr>
            <p:ph idx="11" type="ftr"/>
          </p:nvPr>
        </p:nvSpPr>
        <p:spPr>
          <a:xfrm>
            <a:off x="581192" y="5951811"/>
            <a:ext cx="691721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7"/>
          <p:cNvSpPr txBox="1"/>
          <p:nvPr>
            <p:ph idx="12" type="sldNum"/>
          </p:nvPr>
        </p:nvSpPr>
        <p:spPr>
          <a:xfrm>
            <a:off x="10558300" y="5956137"/>
            <a:ext cx="105251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3" name="Shape 63"/>
        <p:cNvGrpSpPr/>
        <p:nvPr/>
      </p:nvGrpSpPr>
      <p:grpSpPr>
        <a:xfrm>
          <a:off x="0" y="0"/>
          <a:ext cx="0" cy="0"/>
          <a:chOff x="0" y="0"/>
          <a:chExt cx="0" cy="0"/>
        </a:xfrm>
      </p:grpSpPr>
      <p:sp>
        <p:nvSpPr>
          <p:cNvPr id="64" name="Google Shape;64;p8"/>
          <p:cNvSpPr txBox="1"/>
          <p:nvPr>
            <p:ph idx="10" type="dt"/>
          </p:nvPr>
        </p:nvSpPr>
        <p:spPr>
          <a:xfrm>
            <a:off x="7605951" y="5956137"/>
            <a:ext cx="284479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8"/>
          <p:cNvSpPr txBox="1"/>
          <p:nvPr>
            <p:ph idx="11" type="ftr"/>
          </p:nvPr>
        </p:nvSpPr>
        <p:spPr>
          <a:xfrm>
            <a:off x="581192" y="5951811"/>
            <a:ext cx="691721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8"/>
          <p:cNvSpPr txBox="1"/>
          <p:nvPr>
            <p:ph idx="12" type="sldNum"/>
          </p:nvPr>
        </p:nvSpPr>
        <p:spPr>
          <a:xfrm>
            <a:off x="10558300" y="5956137"/>
            <a:ext cx="105251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7" name="Shape 67"/>
        <p:cNvGrpSpPr/>
        <p:nvPr/>
      </p:nvGrpSpPr>
      <p:grpSpPr>
        <a:xfrm>
          <a:off x="0" y="0"/>
          <a:ext cx="0" cy="0"/>
          <a:chOff x="0" y="0"/>
          <a:chExt cx="0" cy="0"/>
        </a:xfrm>
      </p:grpSpPr>
      <p:sp>
        <p:nvSpPr>
          <p:cNvPr id="68" name="Google Shape;68;p9"/>
          <p:cNvSpPr/>
          <p:nvPr/>
        </p:nvSpPr>
        <p:spPr>
          <a:xfrm>
            <a:off x="447817" y="5141973"/>
            <a:ext cx="11298200" cy="1274702"/>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9"/>
          <p:cNvSpPr txBox="1"/>
          <p:nvPr>
            <p:ph type="title"/>
          </p:nvPr>
        </p:nvSpPr>
        <p:spPr>
          <a:xfrm>
            <a:off x="581192" y="5262296"/>
            <a:ext cx="4909445" cy="689514"/>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rgbClr val="9F276A"/>
              </a:buClr>
              <a:buSzPts val="2000"/>
              <a:buFont typeface="Gill Sans"/>
              <a:buNone/>
              <a:defRPr b="0" sz="2000">
                <a:solidFill>
                  <a:srgbClr val="9F276A"/>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9"/>
          <p:cNvSpPr txBox="1"/>
          <p:nvPr>
            <p:ph idx="1" type="body"/>
          </p:nvPr>
        </p:nvSpPr>
        <p:spPr>
          <a:xfrm>
            <a:off x="447816" y="601200"/>
            <a:ext cx="11292840" cy="4204800"/>
          </a:xfrm>
          <a:prstGeom prst="rect">
            <a:avLst/>
          </a:prstGeom>
          <a:noFill/>
          <a:ln>
            <a:noFill/>
          </a:ln>
        </p:spPr>
        <p:txBody>
          <a:bodyPr anchorCtr="0" anchor="ctr" bIns="45700" lIns="91425" spcFirstLastPara="1" rIns="91425" wrap="square" tIns="45700">
            <a:normAutofit/>
          </a:bodyPr>
          <a:lstStyle>
            <a:lvl1pPr indent="-345440" lvl="0" marL="457200" algn="l">
              <a:spcBef>
                <a:spcPts val="400"/>
              </a:spcBef>
              <a:spcAft>
                <a:spcPts val="0"/>
              </a:spcAft>
              <a:buSzPts val="1840"/>
              <a:buChar char="◼"/>
              <a:defRPr sz="2000">
                <a:solidFill>
                  <a:schemeClr val="dk2"/>
                </a:solidFill>
              </a:defRPr>
            </a:lvl1pPr>
            <a:lvl2pPr indent="-333756" lvl="1" marL="914400" algn="l">
              <a:spcBef>
                <a:spcPts val="600"/>
              </a:spcBef>
              <a:spcAft>
                <a:spcPts val="0"/>
              </a:spcAft>
              <a:buSzPts val="1656"/>
              <a:buChar char="◼"/>
              <a:defRPr sz="1800">
                <a:solidFill>
                  <a:schemeClr val="dk2"/>
                </a:solidFill>
              </a:defRPr>
            </a:lvl2pPr>
            <a:lvl3pPr indent="-322072" lvl="2" marL="1371600" algn="l">
              <a:spcBef>
                <a:spcPts val="600"/>
              </a:spcBef>
              <a:spcAft>
                <a:spcPts val="0"/>
              </a:spcAft>
              <a:buSzPts val="1472"/>
              <a:buChar char="◼"/>
              <a:defRPr sz="1600">
                <a:solidFill>
                  <a:schemeClr val="dk2"/>
                </a:solidFill>
              </a:defRPr>
            </a:lvl3pPr>
            <a:lvl4pPr indent="-310388" lvl="3" marL="1828800" algn="l">
              <a:spcBef>
                <a:spcPts val="600"/>
              </a:spcBef>
              <a:spcAft>
                <a:spcPts val="0"/>
              </a:spcAft>
              <a:buSzPts val="1288"/>
              <a:buChar char="◼"/>
              <a:defRPr sz="1400">
                <a:solidFill>
                  <a:schemeClr val="dk2"/>
                </a:solidFill>
              </a:defRPr>
            </a:lvl4pPr>
            <a:lvl5pPr indent="-310388" lvl="4" marL="2286000" algn="l">
              <a:spcBef>
                <a:spcPts val="600"/>
              </a:spcBef>
              <a:spcAft>
                <a:spcPts val="0"/>
              </a:spcAft>
              <a:buSzPts val="1288"/>
              <a:buChar char="◼"/>
              <a:defRPr sz="1400">
                <a:solidFill>
                  <a:schemeClr val="dk2"/>
                </a:solidFill>
              </a:defRPr>
            </a:lvl5pPr>
            <a:lvl6pPr indent="-310388" lvl="5" marL="2743200" algn="l">
              <a:spcBef>
                <a:spcPts val="600"/>
              </a:spcBef>
              <a:spcAft>
                <a:spcPts val="0"/>
              </a:spcAft>
              <a:buSzPts val="1288"/>
              <a:buChar char="◼"/>
              <a:defRPr sz="1400">
                <a:solidFill>
                  <a:schemeClr val="dk2"/>
                </a:solidFill>
              </a:defRPr>
            </a:lvl6pPr>
            <a:lvl7pPr indent="-310388" lvl="6" marL="3200400" algn="l">
              <a:spcBef>
                <a:spcPts val="600"/>
              </a:spcBef>
              <a:spcAft>
                <a:spcPts val="0"/>
              </a:spcAft>
              <a:buSzPts val="1288"/>
              <a:buChar char="◼"/>
              <a:defRPr sz="1400">
                <a:solidFill>
                  <a:schemeClr val="dk2"/>
                </a:solidFill>
              </a:defRPr>
            </a:lvl7pPr>
            <a:lvl8pPr indent="-310388" lvl="7" marL="3657600" algn="l">
              <a:spcBef>
                <a:spcPts val="600"/>
              </a:spcBef>
              <a:spcAft>
                <a:spcPts val="0"/>
              </a:spcAft>
              <a:buSzPts val="1288"/>
              <a:buChar char="◼"/>
              <a:defRPr sz="1400">
                <a:solidFill>
                  <a:schemeClr val="dk2"/>
                </a:solidFill>
              </a:defRPr>
            </a:lvl8pPr>
            <a:lvl9pPr indent="-310388" lvl="8" marL="4114800" algn="l">
              <a:spcBef>
                <a:spcPts val="600"/>
              </a:spcBef>
              <a:spcAft>
                <a:spcPts val="600"/>
              </a:spcAft>
              <a:buSzPts val="1288"/>
              <a:buChar char="◼"/>
              <a:defRPr sz="1400">
                <a:solidFill>
                  <a:schemeClr val="dk2"/>
                </a:solidFill>
              </a:defRPr>
            </a:lvl9pPr>
          </a:lstStyle>
          <a:p/>
        </p:txBody>
      </p:sp>
      <p:sp>
        <p:nvSpPr>
          <p:cNvPr id="71" name="Google Shape;71;p9"/>
          <p:cNvSpPr txBox="1"/>
          <p:nvPr>
            <p:ph idx="2" type="body"/>
          </p:nvPr>
        </p:nvSpPr>
        <p:spPr>
          <a:xfrm>
            <a:off x="5740823" y="5262296"/>
            <a:ext cx="5869987" cy="689515"/>
          </a:xfrm>
          <a:prstGeom prst="rect">
            <a:avLst/>
          </a:prstGeom>
          <a:noFill/>
          <a:ln>
            <a:noFill/>
          </a:ln>
        </p:spPr>
        <p:txBody>
          <a:bodyPr anchorCtr="0" anchor="ctr" bIns="45700" lIns="91425" spcFirstLastPara="1" rIns="91425" wrap="square" tIns="45700">
            <a:normAutofit/>
          </a:bodyPr>
          <a:lstStyle>
            <a:lvl1pPr indent="-228600" lvl="0" marL="457200" algn="r">
              <a:spcBef>
                <a:spcPts val="220"/>
              </a:spcBef>
              <a:spcAft>
                <a:spcPts val="0"/>
              </a:spcAft>
              <a:buSzPts val="1012"/>
              <a:buNone/>
              <a:defRPr sz="1100">
                <a:solidFill>
                  <a:schemeClr val="lt1"/>
                </a:solidFill>
              </a:defRPr>
            </a:lvl1pPr>
            <a:lvl2pPr indent="-228600" lvl="1" marL="914400" algn="l">
              <a:spcBef>
                <a:spcPts val="600"/>
              </a:spcBef>
              <a:spcAft>
                <a:spcPts val="0"/>
              </a:spcAft>
              <a:buSzPts val="1012"/>
              <a:buNone/>
              <a:defRPr sz="1100"/>
            </a:lvl2pPr>
            <a:lvl3pPr indent="-228600" lvl="2" marL="1371600" algn="l">
              <a:spcBef>
                <a:spcPts val="600"/>
              </a:spcBef>
              <a:spcAft>
                <a:spcPts val="0"/>
              </a:spcAft>
              <a:buSzPts val="920"/>
              <a:buNone/>
              <a:defRPr sz="1000"/>
            </a:lvl3pPr>
            <a:lvl4pPr indent="-228600" lvl="3" marL="1828800" algn="l">
              <a:spcBef>
                <a:spcPts val="600"/>
              </a:spcBef>
              <a:spcAft>
                <a:spcPts val="0"/>
              </a:spcAft>
              <a:buSzPts val="828"/>
              <a:buNone/>
              <a:defRPr sz="900"/>
            </a:lvl4pPr>
            <a:lvl5pPr indent="-228600" lvl="4" marL="2286000" algn="l">
              <a:spcBef>
                <a:spcPts val="600"/>
              </a:spcBef>
              <a:spcAft>
                <a:spcPts val="0"/>
              </a:spcAft>
              <a:buSzPts val="828"/>
              <a:buNone/>
              <a:defRPr sz="900"/>
            </a:lvl5pPr>
            <a:lvl6pPr indent="-228600" lvl="5" marL="2743200" algn="l">
              <a:spcBef>
                <a:spcPts val="600"/>
              </a:spcBef>
              <a:spcAft>
                <a:spcPts val="0"/>
              </a:spcAft>
              <a:buSzPts val="828"/>
              <a:buNone/>
              <a:defRPr sz="900"/>
            </a:lvl6pPr>
            <a:lvl7pPr indent="-228600" lvl="6" marL="3200400" algn="l">
              <a:spcBef>
                <a:spcPts val="600"/>
              </a:spcBef>
              <a:spcAft>
                <a:spcPts val="0"/>
              </a:spcAft>
              <a:buSzPts val="828"/>
              <a:buNone/>
              <a:defRPr sz="900"/>
            </a:lvl7pPr>
            <a:lvl8pPr indent="-228600" lvl="7" marL="3657600" algn="l">
              <a:spcBef>
                <a:spcPts val="600"/>
              </a:spcBef>
              <a:spcAft>
                <a:spcPts val="0"/>
              </a:spcAft>
              <a:buSzPts val="828"/>
              <a:buNone/>
              <a:defRPr sz="900"/>
            </a:lvl8pPr>
            <a:lvl9pPr indent="-228600" lvl="8" marL="4114800" algn="l">
              <a:spcBef>
                <a:spcPts val="600"/>
              </a:spcBef>
              <a:spcAft>
                <a:spcPts val="600"/>
              </a:spcAft>
              <a:buSzPts val="828"/>
              <a:buNone/>
              <a:defRPr sz="900"/>
            </a:lvl9pPr>
          </a:lstStyle>
          <a:p/>
        </p:txBody>
      </p:sp>
      <p:sp>
        <p:nvSpPr>
          <p:cNvPr id="72" name="Google Shape;72;p9"/>
          <p:cNvSpPr txBox="1"/>
          <p:nvPr>
            <p:ph idx="10" type="dt"/>
          </p:nvPr>
        </p:nvSpPr>
        <p:spPr>
          <a:xfrm>
            <a:off x="7605951" y="5956137"/>
            <a:ext cx="284479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solidFill>
                  <a:srgbClr val="9F276A"/>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9"/>
          <p:cNvSpPr txBox="1"/>
          <p:nvPr>
            <p:ph idx="11" type="ftr"/>
          </p:nvPr>
        </p:nvSpPr>
        <p:spPr>
          <a:xfrm>
            <a:off x="581192" y="5951811"/>
            <a:ext cx="691721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9F276A"/>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9"/>
          <p:cNvSpPr txBox="1"/>
          <p:nvPr>
            <p:ph idx="12" type="sldNum"/>
          </p:nvPr>
        </p:nvSpPr>
        <p:spPr>
          <a:xfrm>
            <a:off x="10558300" y="5956137"/>
            <a:ext cx="105251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900">
                <a:solidFill>
                  <a:srgbClr val="9F276A"/>
                </a:solidFill>
                <a:latin typeface="Gill Sans"/>
                <a:ea typeface="Gill Sans"/>
                <a:cs typeface="Gill Sans"/>
                <a:sym typeface="Gill Sans"/>
              </a:defRPr>
            </a:lvl1pPr>
            <a:lvl2pPr indent="0" lvl="1" marL="0" algn="r">
              <a:spcBef>
                <a:spcPts val="0"/>
              </a:spcBef>
              <a:buNone/>
              <a:defRPr sz="900">
                <a:solidFill>
                  <a:srgbClr val="9F276A"/>
                </a:solidFill>
                <a:latin typeface="Gill Sans"/>
                <a:ea typeface="Gill Sans"/>
                <a:cs typeface="Gill Sans"/>
                <a:sym typeface="Gill Sans"/>
              </a:defRPr>
            </a:lvl2pPr>
            <a:lvl3pPr indent="0" lvl="2" marL="0" algn="r">
              <a:spcBef>
                <a:spcPts val="0"/>
              </a:spcBef>
              <a:buNone/>
              <a:defRPr sz="900">
                <a:solidFill>
                  <a:srgbClr val="9F276A"/>
                </a:solidFill>
                <a:latin typeface="Gill Sans"/>
                <a:ea typeface="Gill Sans"/>
                <a:cs typeface="Gill Sans"/>
                <a:sym typeface="Gill Sans"/>
              </a:defRPr>
            </a:lvl3pPr>
            <a:lvl4pPr indent="0" lvl="3" marL="0" algn="r">
              <a:spcBef>
                <a:spcPts val="0"/>
              </a:spcBef>
              <a:buNone/>
              <a:defRPr sz="900">
                <a:solidFill>
                  <a:srgbClr val="9F276A"/>
                </a:solidFill>
                <a:latin typeface="Gill Sans"/>
                <a:ea typeface="Gill Sans"/>
                <a:cs typeface="Gill Sans"/>
                <a:sym typeface="Gill Sans"/>
              </a:defRPr>
            </a:lvl4pPr>
            <a:lvl5pPr indent="0" lvl="4" marL="0" algn="r">
              <a:spcBef>
                <a:spcPts val="0"/>
              </a:spcBef>
              <a:buNone/>
              <a:defRPr sz="900">
                <a:solidFill>
                  <a:srgbClr val="9F276A"/>
                </a:solidFill>
                <a:latin typeface="Gill Sans"/>
                <a:ea typeface="Gill Sans"/>
                <a:cs typeface="Gill Sans"/>
                <a:sym typeface="Gill Sans"/>
              </a:defRPr>
            </a:lvl5pPr>
            <a:lvl6pPr indent="0" lvl="5" marL="0" algn="r">
              <a:spcBef>
                <a:spcPts val="0"/>
              </a:spcBef>
              <a:buNone/>
              <a:defRPr sz="900">
                <a:solidFill>
                  <a:srgbClr val="9F276A"/>
                </a:solidFill>
                <a:latin typeface="Gill Sans"/>
                <a:ea typeface="Gill Sans"/>
                <a:cs typeface="Gill Sans"/>
                <a:sym typeface="Gill Sans"/>
              </a:defRPr>
            </a:lvl6pPr>
            <a:lvl7pPr indent="0" lvl="6" marL="0" algn="r">
              <a:spcBef>
                <a:spcPts val="0"/>
              </a:spcBef>
              <a:buNone/>
              <a:defRPr sz="900">
                <a:solidFill>
                  <a:srgbClr val="9F276A"/>
                </a:solidFill>
                <a:latin typeface="Gill Sans"/>
                <a:ea typeface="Gill Sans"/>
                <a:cs typeface="Gill Sans"/>
                <a:sym typeface="Gill Sans"/>
              </a:defRPr>
            </a:lvl7pPr>
            <a:lvl8pPr indent="0" lvl="7" marL="0" algn="r">
              <a:spcBef>
                <a:spcPts val="0"/>
              </a:spcBef>
              <a:buNone/>
              <a:defRPr sz="900">
                <a:solidFill>
                  <a:srgbClr val="9F276A"/>
                </a:solidFill>
                <a:latin typeface="Gill Sans"/>
                <a:ea typeface="Gill Sans"/>
                <a:cs typeface="Gill Sans"/>
                <a:sym typeface="Gill Sans"/>
              </a:defRPr>
            </a:lvl8pPr>
            <a:lvl9pPr indent="0" lvl="8" marL="0" algn="r">
              <a:spcBef>
                <a:spcPts val="0"/>
              </a:spcBef>
              <a:buNone/>
              <a:defRPr sz="900">
                <a:solidFill>
                  <a:srgbClr val="9F276A"/>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5" name="Shape 75"/>
        <p:cNvGrpSpPr/>
        <p:nvPr/>
      </p:nvGrpSpPr>
      <p:grpSpPr>
        <a:xfrm>
          <a:off x="0" y="0"/>
          <a:ext cx="0" cy="0"/>
          <a:chOff x="0" y="0"/>
          <a:chExt cx="0" cy="0"/>
        </a:xfrm>
      </p:grpSpPr>
      <p:sp>
        <p:nvSpPr>
          <p:cNvPr id="76" name="Google Shape;76;p10"/>
          <p:cNvSpPr txBox="1"/>
          <p:nvPr>
            <p:ph type="title"/>
          </p:nvPr>
        </p:nvSpPr>
        <p:spPr>
          <a:xfrm>
            <a:off x="581193" y="4693389"/>
            <a:ext cx="11029616"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accent1"/>
              </a:buClr>
              <a:buSzPts val="2400"/>
              <a:buFont typeface="Gill Sans"/>
              <a:buNone/>
              <a:defRPr b="0" sz="2400">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0"/>
          <p:cNvSpPr/>
          <p:nvPr>
            <p:ph idx="2" type="pic"/>
          </p:nvPr>
        </p:nvSpPr>
        <p:spPr>
          <a:xfrm>
            <a:off x="447817" y="599725"/>
            <a:ext cx="11290859" cy="3557252"/>
          </a:xfrm>
          <a:prstGeom prst="rect">
            <a:avLst/>
          </a:prstGeom>
          <a:noFill/>
          <a:ln>
            <a:noFill/>
          </a:ln>
        </p:spPr>
      </p:sp>
      <p:sp>
        <p:nvSpPr>
          <p:cNvPr id="78" name="Google Shape;78;p10"/>
          <p:cNvSpPr txBox="1"/>
          <p:nvPr>
            <p:ph idx="1" type="body"/>
          </p:nvPr>
        </p:nvSpPr>
        <p:spPr>
          <a:xfrm>
            <a:off x="581192" y="5260127"/>
            <a:ext cx="11029617" cy="598671"/>
          </a:xfrm>
          <a:prstGeom prst="rect">
            <a:avLst/>
          </a:prstGeom>
          <a:noFill/>
          <a:ln>
            <a:noFill/>
          </a:ln>
        </p:spPr>
        <p:txBody>
          <a:bodyPr anchorCtr="0" anchor="ctr" bIns="45700" lIns="91425" spcFirstLastPara="1" rIns="91425" wrap="square" tIns="45700">
            <a:normAutofit/>
          </a:bodyPr>
          <a:lstStyle>
            <a:lvl1pPr indent="-228600" lvl="0" marL="457200" algn="l">
              <a:spcBef>
                <a:spcPts val="240"/>
              </a:spcBef>
              <a:spcAft>
                <a:spcPts val="0"/>
              </a:spcAft>
              <a:buSzPts val="1104"/>
              <a:buNone/>
              <a:defRPr sz="1200"/>
            </a:lvl1pPr>
            <a:lvl2pPr indent="-228600" lvl="1" marL="914400" algn="l">
              <a:spcBef>
                <a:spcPts val="600"/>
              </a:spcBef>
              <a:spcAft>
                <a:spcPts val="0"/>
              </a:spcAft>
              <a:buSzPts val="1104"/>
              <a:buNone/>
              <a:defRPr sz="1200"/>
            </a:lvl2pPr>
            <a:lvl3pPr indent="-228600" lvl="2" marL="1371600" algn="l">
              <a:spcBef>
                <a:spcPts val="600"/>
              </a:spcBef>
              <a:spcAft>
                <a:spcPts val="0"/>
              </a:spcAft>
              <a:buSzPts val="920"/>
              <a:buNone/>
              <a:defRPr sz="1000"/>
            </a:lvl3pPr>
            <a:lvl4pPr indent="-228600" lvl="3" marL="1828800" algn="l">
              <a:spcBef>
                <a:spcPts val="600"/>
              </a:spcBef>
              <a:spcAft>
                <a:spcPts val="0"/>
              </a:spcAft>
              <a:buSzPts val="828"/>
              <a:buNone/>
              <a:defRPr sz="900"/>
            </a:lvl4pPr>
            <a:lvl5pPr indent="-228600" lvl="4" marL="2286000" algn="l">
              <a:spcBef>
                <a:spcPts val="600"/>
              </a:spcBef>
              <a:spcAft>
                <a:spcPts val="0"/>
              </a:spcAft>
              <a:buSzPts val="828"/>
              <a:buNone/>
              <a:defRPr sz="900"/>
            </a:lvl5pPr>
            <a:lvl6pPr indent="-228600" lvl="5" marL="2743200" algn="l">
              <a:spcBef>
                <a:spcPts val="600"/>
              </a:spcBef>
              <a:spcAft>
                <a:spcPts val="0"/>
              </a:spcAft>
              <a:buSzPts val="828"/>
              <a:buNone/>
              <a:defRPr sz="900"/>
            </a:lvl6pPr>
            <a:lvl7pPr indent="-228600" lvl="6" marL="3200400" algn="l">
              <a:spcBef>
                <a:spcPts val="600"/>
              </a:spcBef>
              <a:spcAft>
                <a:spcPts val="0"/>
              </a:spcAft>
              <a:buSzPts val="828"/>
              <a:buNone/>
              <a:defRPr sz="900"/>
            </a:lvl7pPr>
            <a:lvl8pPr indent="-228600" lvl="7" marL="3657600" algn="l">
              <a:spcBef>
                <a:spcPts val="600"/>
              </a:spcBef>
              <a:spcAft>
                <a:spcPts val="0"/>
              </a:spcAft>
              <a:buSzPts val="828"/>
              <a:buNone/>
              <a:defRPr sz="900"/>
            </a:lvl8pPr>
            <a:lvl9pPr indent="-228600" lvl="8" marL="4114800" algn="l">
              <a:spcBef>
                <a:spcPts val="600"/>
              </a:spcBef>
              <a:spcAft>
                <a:spcPts val="600"/>
              </a:spcAft>
              <a:buSzPts val="828"/>
              <a:buNone/>
              <a:defRPr sz="900"/>
            </a:lvl9pPr>
          </a:lstStyle>
          <a:p/>
        </p:txBody>
      </p:sp>
      <p:sp>
        <p:nvSpPr>
          <p:cNvPr id="79" name="Google Shape;79;p10"/>
          <p:cNvSpPr txBox="1"/>
          <p:nvPr>
            <p:ph idx="10" type="dt"/>
          </p:nvPr>
        </p:nvSpPr>
        <p:spPr>
          <a:xfrm>
            <a:off x="7605951" y="5956137"/>
            <a:ext cx="284479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10"/>
          <p:cNvSpPr txBox="1"/>
          <p:nvPr>
            <p:ph idx="11" type="ftr"/>
          </p:nvPr>
        </p:nvSpPr>
        <p:spPr>
          <a:xfrm>
            <a:off x="581192" y="5951811"/>
            <a:ext cx="691721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10"/>
          <p:cNvSpPr txBox="1"/>
          <p:nvPr>
            <p:ph idx="12" type="sldNum"/>
          </p:nvPr>
        </p:nvSpPr>
        <p:spPr>
          <a:xfrm>
            <a:off x="10558300" y="5956137"/>
            <a:ext cx="105251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53.xml"/><Relationship Id="rId20" Type="http://schemas.openxmlformats.org/officeDocument/2006/relationships/slideLayout" Target="../slideLayouts/slideLayout33.xml"/><Relationship Id="rId42" Type="http://schemas.openxmlformats.org/officeDocument/2006/relationships/slideLayout" Target="../slideLayouts/slideLayout55.xml"/><Relationship Id="rId41" Type="http://schemas.openxmlformats.org/officeDocument/2006/relationships/slideLayout" Target="../slideLayouts/slideLayout54.xml"/><Relationship Id="rId22" Type="http://schemas.openxmlformats.org/officeDocument/2006/relationships/slideLayout" Target="../slideLayouts/slideLayout35.xml"/><Relationship Id="rId44" Type="http://schemas.openxmlformats.org/officeDocument/2006/relationships/slideLayout" Target="../slideLayouts/slideLayout57.xml"/><Relationship Id="rId21" Type="http://schemas.openxmlformats.org/officeDocument/2006/relationships/slideLayout" Target="../slideLayouts/slideLayout34.xml"/><Relationship Id="rId43" Type="http://schemas.openxmlformats.org/officeDocument/2006/relationships/slideLayout" Target="../slideLayouts/slideLayout56.xml"/><Relationship Id="rId24" Type="http://schemas.openxmlformats.org/officeDocument/2006/relationships/slideLayout" Target="../slideLayouts/slideLayout37.xml"/><Relationship Id="rId46" Type="http://schemas.openxmlformats.org/officeDocument/2006/relationships/slideLayout" Target="../slideLayouts/slideLayout59.xml"/><Relationship Id="rId23" Type="http://schemas.openxmlformats.org/officeDocument/2006/relationships/slideLayout" Target="../slideLayouts/slideLayout36.xml"/><Relationship Id="rId45" Type="http://schemas.openxmlformats.org/officeDocument/2006/relationships/slideLayout" Target="../slideLayouts/slideLayout58.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9" Type="http://schemas.openxmlformats.org/officeDocument/2006/relationships/slideLayout" Target="../slideLayouts/slideLayout22.xml"/><Relationship Id="rId26" Type="http://schemas.openxmlformats.org/officeDocument/2006/relationships/slideLayout" Target="../slideLayouts/slideLayout39.xml"/><Relationship Id="rId25" Type="http://schemas.openxmlformats.org/officeDocument/2006/relationships/slideLayout" Target="../slideLayouts/slideLayout38.xml"/><Relationship Id="rId47" Type="http://schemas.openxmlformats.org/officeDocument/2006/relationships/theme" Target="../theme/theme2.xml"/><Relationship Id="rId28" Type="http://schemas.openxmlformats.org/officeDocument/2006/relationships/slideLayout" Target="../slideLayouts/slideLayout41.xml"/><Relationship Id="rId27" Type="http://schemas.openxmlformats.org/officeDocument/2006/relationships/slideLayout" Target="../slideLayouts/slideLayout40.xml"/><Relationship Id="rId5" Type="http://schemas.openxmlformats.org/officeDocument/2006/relationships/slideLayout" Target="../slideLayouts/slideLayout18.xml"/><Relationship Id="rId6" Type="http://schemas.openxmlformats.org/officeDocument/2006/relationships/slideLayout" Target="../slideLayouts/slideLayout19.xml"/><Relationship Id="rId29" Type="http://schemas.openxmlformats.org/officeDocument/2006/relationships/slideLayout" Target="../slideLayouts/slideLayout42.xml"/><Relationship Id="rId7" Type="http://schemas.openxmlformats.org/officeDocument/2006/relationships/slideLayout" Target="../slideLayouts/slideLayout20.xml"/><Relationship Id="rId8" Type="http://schemas.openxmlformats.org/officeDocument/2006/relationships/slideLayout" Target="../slideLayouts/slideLayout21.xml"/><Relationship Id="rId31" Type="http://schemas.openxmlformats.org/officeDocument/2006/relationships/slideLayout" Target="../slideLayouts/slideLayout44.xml"/><Relationship Id="rId30" Type="http://schemas.openxmlformats.org/officeDocument/2006/relationships/slideLayout" Target="../slideLayouts/slideLayout43.xml"/><Relationship Id="rId11" Type="http://schemas.openxmlformats.org/officeDocument/2006/relationships/slideLayout" Target="../slideLayouts/slideLayout24.xml"/><Relationship Id="rId33" Type="http://schemas.openxmlformats.org/officeDocument/2006/relationships/slideLayout" Target="../slideLayouts/slideLayout46.xml"/><Relationship Id="rId10" Type="http://schemas.openxmlformats.org/officeDocument/2006/relationships/slideLayout" Target="../slideLayouts/slideLayout23.xml"/><Relationship Id="rId32" Type="http://schemas.openxmlformats.org/officeDocument/2006/relationships/slideLayout" Target="../slideLayouts/slideLayout45.xml"/><Relationship Id="rId13" Type="http://schemas.openxmlformats.org/officeDocument/2006/relationships/slideLayout" Target="../slideLayouts/slideLayout26.xml"/><Relationship Id="rId35" Type="http://schemas.openxmlformats.org/officeDocument/2006/relationships/slideLayout" Target="../slideLayouts/slideLayout48.xml"/><Relationship Id="rId12" Type="http://schemas.openxmlformats.org/officeDocument/2006/relationships/slideLayout" Target="../slideLayouts/slideLayout25.xml"/><Relationship Id="rId34" Type="http://schemas.openxmlformats.org/officeDocument/2006/relationships/slideLayout" Target="../slideLayouts/slideLayout47.xml"/><Relationship Id="rId15" Type="http://schemas.openxmlformats.org/officeDocument/2006/relationships/slideLayout" Target="../slideLayouts/slideLayout28.xml"/><Relationship Id="rId37" Type="http://schemas.openxmlformats.org/officeDocument/2006/relationships/slideLayout" Target="../slideLayouts/slideLayout50.xml"/><Relationship Id="rId14" Type="http://schemas.openxmlformats.org/officeDocument/2006/relationships/slideLayout" Target="../slideLayouts/slideLayout27.xml"/><Relationship Id="rId36" Type="http://schemas.openxmlformats.org/officeDocument/2006/relationships/slideLayout" Target="../slideLayouts/slideLayout49.xml"/><Relationship Id="rId17" Type="http://schemas.openxmlformats.org/officeDocument/2006/relationships/slideLayout" Target="../slideLayouts/slideLayout30.xml"/><Relationship Id="rId39" Type="http://schemas.openxmlformats.org/officeDocument/2006/relationships/slideLayout" Target="../slideLayouts/slideLayout52.xml"/><Relationship Id="rId16" Type="http://schemas.openxmlformats.org/officeDocument/2006/relationships/slideLayout" Target="../slideLayouts/slideLayout29.xml"/><Relationship Id="rId38" Type="http://schemas.openxmlformats.org/officeDocument/2006/relationships/slideLayout" Target="../slideLayouts/slideLayout51.xml"/><Relationship Id="rId19" Type="http://schemas.openxmlformats.org/officeDocument/2006/relationships/slideLayout" Target="../slideLayouts/slideLayout32.xml"/><Relationship Id="rId18"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581192" y="705124"/>
            <a:ext cx="11029616" cy="1189554"/>
          </a:xfrm>
          <a:prstGeom prst="rect">
            <a:avLst/>
          </a:prstGeom>
          <a:noFill/>
          <a:ln>
            <a:noFill/>
          </a:ln>
        </p:spPr>
        <p:txBody>
          <a:bodyPr anchorCtr="0" anchor="b" bIns="45700" lIns="91425" spcFirstLastPara="1" rIns="91425" wrap="square" tIns="45700">
            <a:normAutofit/>
          </a:bodyPr>
          <a:lstStyle>
            <a:lvl1pPr lvl="0" marR="0" rtl="0" algn="l">
              <a:spcBef>
                <a:spcPts val="0"/>
              </a:spcBef>
              <a:spcAft>
                <a:spcPts val="0"/>
              </a:spcAft>
              <a:buClr>
                <a:schemeClr val="lt1"/>
              </a:buClr>
              <a:buSzPts val="2800"/>
              <a:buFont typeface="Gill Sans"/>
              <a:buNone/>
              <a:defRPr b="0" i="0" sz="2800" u="none" cap="none" strike="noStrike">
                <a:solidFill>
                  <a:schemeClr val="lt1"/>
                </a:solidFill>
                <a:latin typeface="Gill Sans"/>
                <a:ea typeface="Gill Sans"/>
                <a:cs typeface="Gill Sans"/>
                <a:sym typeface="Gill San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11" name="Google Shape;11;p1"/>
          <p:cNvSpPr txBox="1"/>
          <p:nvPr>
            <p:ph idx="1" type="body"/>
          </p:nvPr>
        </p:nvSpPr>
        <p:spPr>
          <a:xfrm>
            <a:off x="581192" y="2336003"/>
            <a:ext cx="11029616" cy="3522794"/>
          </a:xfrm>
          <a:prstGeom prst="rect">
            <a:avLst/>
          </a:prstGeom>
          <a:noFill/>
          <a:ln>
            <a:noFill/>
          </a:ln>
        </p:spPr>
        <p:txBody>
          <a:bodyPr anchorCtr="0" anchor="ctr" bIns="45700" lIns="91425" spcFirstLastPara="1" rIns="91425" wrap="square" tIns="45700">
            <a:normAutofit/>
          </a:bodyPr>
          <a:lstStyle>
            <a:lvl1pPr indent="-333756" lvl="0" marL="457200" marR="0" rtl="0" algn="l">
              <a:spcBef>
                <a:spcPts val="360"/>
              </a:spcBef>
              <a:spcAft>
                <a:spcPts val="0"/>
              </a:spcAft>
              <a:buClr>
                <a:schemeClr val="accent2"/>
              </a:buClr>
              <a:buSzPts val="1656"/>
              <a:buFont typeface="Noto Sans Symbols"/>
              <a:buChar char="◼"/>
              <a:defRPr b="0" i="0" sz="1800" u="none" cap="none" strike="noStrike">
                <a:solidFill>
                  <a:schemeClr val="dk2"/>
                </a:solidFill>
                <a:latin typeface="Gill Sans"/>
                <a:ea typeface="Gill Sans"/>
                <a:cs typeface="Gill Sans"/>
                <a:sym typeface="Gill Sans"/>
              </a:defRPr>
            </a:lvl1pPr>
            <a:lvl2pPr indent="-322072" lvl="1" marL="914400" marR="0" rtl="0" algn="l">
              <a:spcBef>
                <a:spcPts val="600"/>
              </a:spcBef>
              <a:spcAft>
                <a:spcPts val="0"/>
              </a:spcAft>
              <a:buClr>
                <a:schemeClr val="accent2"/>
              </a:buClr>
              <a:buSzPts val="1472"/>
              <a:buFont typeface="Noto Sans Symbols"/>
              <a:buChar char="◼"/>
              <a:defRPr b="0" i="0" sz="1600" u="none" cap="none" strike="noStrike">
                <a:solidFill>
                  <a:schemeClr val="dk2"/>
                </a:solidFill>
                <a:latin typeface="Gill Sans"/>
                <a:ea typeface="Gill Sans"/>
                <a:cs typeface="Gill Sans"/>
                <a:sym typeface="Gill Sans"/>
              </a:defRPr>
            </a:lvl2pPr>
            <a:lvl3pPr indent="-310388" lvl="2" marL="1371600" marR="0" rtl="0" algn="l">
              <a:spcBef>
                <a:spcPts val="600"/>
              </a:spcBef>
              <a:spcAft>
                <a:spcPts val="0"/>
              </a:spcAft>
              <a:buClr>
                <a:schemeClr val="accent2"/>
              </a:buClr>
              <a:buSzPts val="1288"/>
              <a:buFont typeface="Noto Sans Symbols"/>
              <a:buChar char="◼"/>
              <a:defRPr b="0" i="0" sz="1400" u="none" cap="none" strike="noStrike">
                <a:solidFill>
                  <a:schemeClr val="dk2"/>
                </a:solidFill>
                <a:latin typeface="Gill Sans"/>
                <a:ea typeface="Gill Sans"/>
                <a:cs typeface="Gill Sans"/>
                <a:sym typeface="Gill Sans"/>
              </a:defRPr>
            </a:lvl3pPr>
            <a:lvl4pPr indent="-298703" lvl="3" marL="1828800" marR="0" rtl="0" algn="l">
              <a:spcBef>
                <a:spcPts val="600"/>
              </a:spcBef>
              <a:spcAft>
                <a:spcPts val="0"/>
              </a:spcAft>
              <a:buClr>
                <a:schemeClr val="accent2"/>
              </a:buClr>
              <a:buSzPts val="1104"/>
              <a:buFont typeface="Noto Sans Symbols"/>
              <a:buChar char="◼"/>
              <a:defRPr b="0" i="0" sz="1200" u="none" cap="none" strike="noStrike">
                <a:solidFill>
                  <a:schemeClr val="dk2"/>
                </a:solidFill>
                <a:latin typeface="Gill Sans"/>
                <a:ea typeface="Gill Sans"/>
                <a:cs typeface="Gill Sans"/>
                <a:sym typeface="Gill Sans"/>
              </a:defRPr>
            </a:lvl4pPr>
            <a:lvl5pPr indent="-298704" lvl="4" marL="2286000" marR="0" rtl="0" algn="l">
              <a:spcBef>
                <a:spcPts val="600"/>
              </a:spcBef>
              <a:spcAft>
                <a:spcPts val="0"/>
              </a:spcAft>
              <a:buClr>
                <a:schemeClr val="accent2"/>
              </a:buClr>
              <a:buSzPts val="1104"/>
              <a:buFont typeface="Noto Sans Symbols"/>
              <a:buChar char="◼"/>
              <a:defRPr b="0" i="0" sz="1200" u="none" cap="none" strike="noStrike">
                <a:solidFill>
                  <a:schemeClr val="dk2"/>
                </a:solidFill>
                <a:latin typeface="Gill Sans"/>
                <a:ea typeface="Gill Sans"/>
                <a:cs typeface="Gill Sans"/>
                <a:sym typeface="Gill Sans"/>
              </a:defRPr>
            </a:lvl5pPr>
            <a:lvl6pPr indent="-298704" lvl="5" marL="2743200" marR="0" rtl="0" algn="l">
              <a:spcBef>
                <a:spcPts val="600"/>
              </a:spcBef>
              <a:spcAft>
                <a:spcPts val="0"/>
              </a:spcAft>
              <a:buClr>
                <a:schemeClr val="accent2"/>
              </a:buClr>
              <a:buSzPts val="1104"/>
              <a:buFont typeface="Noto Sans Symbols"/>
              <a:buChar char="◼"/>
              <a:defRPr b="0" i="0" sz="1200" u="none" cap="none" strike="noStrike">
                <a:solidFill>
                  <a:schemeClr val="dk2"/>
                </a:solidFill>
                <a:latin typeface="Gill Sans"/>
                <a:ea typeface="Gill Sans"/>
                <a:cs typeface="Gill Sans"/>
                <a:sym typeface="Gill Sans"/>
              </a:defRPr>
            </a:lvl6pPr>
            <a:lvl7pPr indent="-298704" lvl="6" marL="3200400" marR="0" rtl="0" algn="l">
              <a:spcBef>
                <a:spcPts val="600"/>
              </a:spcBef>
              <a:spcAft>
                <a:spcPts val="0"/>
              </a:spcAft>
              <a:buClr>
                <a:schemeClr val="accent2"/>
              </a:buClr>
              <a:buSzPts val="1104"/>
              <a:buFont typeface="Noto Sans Symbols"/>
              <a:buChar char="◼"/>
              <a:defRPr b="0" i="0" sz="1200" u="none" cap="none" strike="noStrike">
                <a:solidFill>
                  <a:schemeClr val="dk2"/>
                </a:solidFill>
                <a:latin typeface="Gill Sans"/>
                <a:ea typeface="Gill Sans"/>
                <a:cs typeface="Gill Sans"/>
                <a:sym typeface="Gill Sans"/>
              </a:defRPr>
            </a:lvl7pPr>
            <a:lvl8pPr indent="-298703" lvl="7" marL="3657600" marR="0" rtl="0" algn="l">
              <a:spcBef>
                <a:spcPts val="600"/>
              </a:spcBef>
              <a:spcAft>
                <a:spcPts val="0"/>
              </a:spcAft>
              <a:buClr>
                <a:schemeClr val="accent2"/>
              </a:buClr>
              <a:buSzPts val="1104"/>
              <a:buFont typeface="Noto Sans Symbols"/>
              <a:buChar char="◼"/>
              <a:defRPr b="0" i="0" sz="1200" u="none" cap="none" strike="noStrike">
                <a:solidFill>
                  <a:schemeClr val="dk2"/>
                </a:solidFill>
                <a:latin typeface="Gill Sans"/>
                <a:ea typeface="Gill Sans"/>
                <a:cs typeface="Gill Sans"/>
                <a:sym typeface="Gill Sans"/>
              </a:defRPr>
            </a:lvl8pPr>
            <a:lvl9pPr indent="-298703" lvl="8" marL="4114800" marR="0" rtl="0" algn="l">
              <a:spcBef>
                <a:spcPts val="600"/>
              </a:spcBef>
              <a:spcAft>
                <a:spcPts val="600"/>
              </a:spcAft>
              <a:buClr>
                <a:schemeClr val="accent2"/>
              </a:buClr>
              <a:buSzPts val="1104"/>
              <a:buFont typeface="Noto Sans Symbols"/>
              <a:buChar char="◼"/>
              <a:defRPr b="0" i="0" sz="1200" u="none" cap="none" strike="noStrike">
                <a:solidFill>
                  <a:schemeClr val="dk2"/>
                </a:solidFill>
                <a:latin typeface="Gill Sans"/>
                <a:ea typeface="Gill Sans"/>
                <a:cs typeface="Gill Sans"/>
                <a:sym typeface="Gill Sans"/>
              </a:defRPr>
            </a:lvl9pPr>
          </a:lstStyle>
          <a:p/>
        </p:txBody>
      </p:sp>
      <p:sp>
        <p:nvSpPr>
          <p:cNvPr id="12" name="Google Shape;12;p1"/>
          <p:cNvSpPr txBox="1"/>
          <p:nvPr>
            <p:ph idx="10" type="dt"/>
          </p:nvPr>
        </p:nvSpPr>
        <p:spPr>
          <a:xfrm>
            <a:off x="7605951" y="5956137"/>
            <a:ext cx="2844799"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900" u="none" cap="none" strike="noStrike">
                <a:solidFill>
                  <a:schemeClr val="accent2"/>
                </a:solidFill>
                <a:latin typeface="Gill Sans"/>
                <a:ea typeface="Gill Sans"/>
                <a:cs typeface="Gill Sans"/>
                <a:sym typeface="Gill Sans"/>
              </a:defRPr>
            </a:lvl1pPr>
            <a:lvl2pPr lvl="1"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2pPr>
            <a:lvl3pPr lvl="2"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3pPr>
            <a:lvl4pPr lvl="3"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4pPr>
            <a:lvl5pPr lvl="4"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5pPr>
            <a:lvl6pPr lvl="5"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6pPr>
            <a:lvl7pPr lvl="6"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7pPr>
            <a:lvl8pPr lvl="7"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8pPr>
            <a:lvl9pPr lvl="8"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9pPr>
          </a:lstStyle>
          <a:p/>
        </p:txBody>
      </p:sp>
      <p:sp>
        <p:nvSpPr>
          <p:cNvPr id="13" name="Google Shape;13;p1"/>
          <p:cNvSpPr txBox="1"/>
          <p:nvPr>
            <p:ph idx="11" type="ftr"/>
          </p:nvPr>
        </p:nvSpPr>
        <p:spPr>
          <a:xfrm>
            <a:off x="581192" y="5951811"/>
            <a:ext cx="691721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chemeClr val="accent2"/>
                </a:solidFill>
                <a:latin typeface="Gill Sans"/>
                <a:ea typeface="Gill Sans"/>
                <a:cs typeface="Gill Sans"/>
                <a:sym typeface="Gill Sans"/>
              </a:defRPr>
            </a:lvl1pPr>
            <a:lvl2pPr lvl="1"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2pPr>
            <a:lvl3pPr lvl="2"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3pPr>
            <a:lvl4pPr lvl="3"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4pPr>
            <a:lvl5pPr lvl="4"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5pPr>
            <a:lvl6pPr lvl="5"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6pPr>
            <a:lvl7pPr lvl="6"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7pPr>
            <a:lvl8pPr lvl="7"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8pPr>
            <a:lvl9pPr lvl="8"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9pPr>
          </a:lstStyle>
          <a:p/>
        </p:txBody>
      </p:sp>
      <p:sp>
        <p:nvSpPr>
          <p:cNvPr id="14" name="Google Shape;14;p1"/>
          <p:cNvSpPr txBox="1"/>
          <p:nvPr>
            <p:ph idx="12" type="sldNum"/>
          </p:nvPr>
        </p:nvSpPr>
        <p:spPr>
          <a:xfrm>
            <a:off x="10558300" y="5956137"/>
            <a:ext cx="105251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900" u="none" cap="none" strike="noStrike">
                <a:solidFill>
                  <a:schemeClr val="accent2"/>
                </a:solidFill>
                <a:latin typeface="Gill Sans"/>
                <a:ea typeface="Gill Sans"/>
                <a:cs typeface="Gill Sans"/>
                <a:sym typeface="Gill Sans"/>
              </a:defRPr>
            </a:lvl1pPr>
            <a:lvl2pPr indent="0" lvl="1" marL="0" marR="0" rtl="0" algn="r">
              <a:spcBef>
                <a:spcPts val="0"/>
              </a:spcBef>
              <a:buNone/>
              <a:defRPr b="0" i="0" sz="900" u="none" cap="none" strike="noStrike">
                <a:solidFill>
                  <a:schemeClr val="accent2"/>
                </a:solidFill>
                <a:latin typeface="Gill Sans"/>
                <a:ea typeface="Gill Sans"/>
                <a:cs typeface="Gill Sans"/>
                <a:sym typeface="Gill Sans"/>
              </a:defRPr>
            </a:lvl2pPr>
            <a:lvl3pPr indent="0" lvl="2" marL="0" marR="0" rtl="0" algn="r">
              <a:spcBef>
                <a:spcPts val="0"/>
              </a:spcBef>
              <a:buNone/>
              <a:defRPr b="0" i="0" sz="900" u="none" cap="none" strike="noStrike">
                <a:solidFill>
                  <a:schemeClr val="accent2"/>
                </a:solidFill>
                <a:latin typeface="Gill Sans"/>
                <a:ea typeface="Gill Sans"/>
                <a:cs typeface="Gill Sans"/>
                <a:sym typeface="Gill Sans"/>
              </a:defRPr>
            </a:lvl3pPr>
            <a:lvl4pPr indent="0" lvl="3" marL="0" marR="0" rtl="0" algn="r">
              <a:spcBef>
                <a:spcPts val="0"/>
              </a:spcBef>
              <a:buNone/>
              <a:defRPr b="0" i="0" sz="900" u="none" cap="none" strike="noStrike">
                <a:solidFill>
                  <a:schemeClr val="accent2"/>
                </a:solidFill>
                <a:latin typeface="Gill Sans"/>
                <a:ea typeface="Gill Sans"/>
                <a:cs typeface="Gill Sans"/>
                <a:sym typeface="Gill Sans"/>
              </a:defRPr>
            </a:lvl4pPr>
            <a:lvl5pPr indent="0" lvl="4" marL="0" marR="0" rtl="0" algn="r">
              <a:spcBef>
                <a:spcPts val="0"/>
              </a:spcBef>
              <a:buNone/>
              <a:defRPr b="0" i="0" sz="900" u="none" cap="none" strike="noStrike">
                <a:solidFill>
                  <a:schemeClr val="accent2"/>
                </a:solidFill>
                <a:latin typeface="Gill Sans"/>
                <a:ea typeface="Gill Sans"/>
                <a:cs typeface="Gill Sans"/>
                <a:sym typeface="Gill Sans"/>
              </a:defRPr>
            </a:lvl5pPr>
            <a:lvl6pPr indent="0" lvl="5" marL="0" marR="0" rtl="0" algn="r">
              <a:spcBef>
                <a:spcPts val="0"/>
              </a:spcBef>
              <a:buNone/>
              <a:defRPr b="0" i="0" sz="900" u="none" cap="none" strike="noStrike">
                <a:solidFill>
                  <a:schemeClr val="accent2"/>
                </a:solidFill>
                <a:latin typeface="Gill Sans"/>
                <a:ea typeface="Gill Sans"/>
                <a:cs typeface="Gill Sans"/>
                <a:sym typeface="Gill Sans"/>
              </a:defRPr>
            </a:lvl6pPr>
            <a:lvl7pPr indent="0" lvl="6" marL="0" marR="0" rtl="0" algn="r">
              <a:spcBef>
                <a:spcPts val="0"/>
              </a:spcBef>
              <a:buNone/>
              <a:defRPr b="0" i="0" sz="900" u="none" cap="none" strike="noStrike">
                <a:solidFill>
                  <a:schemeClr val="accent2"/>
                </a:solidFill>
                <a:latin typeface="Gill Sans"/>
                <a:ea typeface="Gill Sans"/>
                <a:cs typeface="Gill Sans"/>
                <a:sym typeface="Gill Sans"/>
              </a:defRPr>
            </a:lvl7pPr>
            <a:lvl8pPr indent="0" lvl="7" marL="0" marR="0" rtl="0" algn="r">
              <a:spcBef>
                <a:spcPts val="0"/>
              </a:spcBef>
              <a:buNone/>
              <a:defRPr b="0" i="0" sz="900" u="none" cap="none" strike="noStrike">
                <a:solidFill>
                  <a:schemeClr val="accent2"/>
                </a:solidFill>
                <a:latin typeface="Gill Sans"/>
                <a:ea typeface="Gill Sans"/>
                <a:cs typeface="Gill Sans"/>
                <a:sym typeface="Gill Sans"/>
              </a:defRPr>
            </a:lvl8pPr>
            <a:lvl9pPr indent="0" lvl="8" marL="0" marR="0" rtl="0" algn="r">
              <a:spcBef>
                <a:spcPts val="0"/>
              </a:spcBef>
              <a:buNone/>
              <a:defRPr b="0" i="0" sz="900" u="none" cap="none" strike="noStrike">
                <a:solidFill>
                  <a:schemeClr val="accent2"/>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
        <p:nvSpPr>
          <p:cNvPr id="15" name="Google Shape;15;p1"/>
          <p:cNvSpPr/>
          <p:nvPr/>
        </p:nvSpPr>
        <p:spPr>
          <a:xfrm>
            <a:off x="446534" y="457200"/>
            <a:ext cx="3703320" cy="94997"/>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1"/>
          <p:cNvSpPr/>
          <p:nvPr/>
        </p:nvSpPr>
        <p:spPr>
          <a:xfrm>
            <a:off x="8042147" y="453643"/>
            <a:ext cx="3703320" cy="98554"/>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1"/>
          <p:cNvSpPr/>
          <p:nvPr/>
        </p:nvSpPr>
        <p:spPr>
          <a:xfrm>
            <a:off x="4241830" y="457200"/>
            <a:ext cx="3703320" cy="9144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3" name="Shape 103"/>
        <p:cNvGrpSpPr/>
        <p:nvPr/>
      </p:nvGrpSpPr>
      <p:grpSpPr>
        <a:xfrm>
          <a:off x="0" y="0"/>
          <a:ext cx="0" cy="0"/>
          <a:chOff x="0" y="0"/>
          <a:chExt cx="0" cy="0"/>
        </a:xfrm>
      </p:grpSpPr>
      <p:sp>
        <p:nvSpPr>
          <p:cNvPr id="104" name="Google Shape;104;p15"/>
          <p:cNvSpPr txBox="1"/>
          <p:nvPr>
            <p:ph idx="11" type="ftr"/>
          </p:nvPr>
        </p:nvSpPr>
        <p:spPr>
          <a:xfrm>
            <a:off x="614873" y="6187538"/>
            <a:ext cx="32568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1" sz="1200" u="none" cap="none" strike="noStrike">
                <a:solidFill>
                  <a:schemeClr val="dk2"/>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5" name="Google Shape;105;p1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4000"/>
              <a:buFont typeface="Avenir"/>
              <a:buNone/>
              <a:defRPr b="1" i="0" sz="4000" u="none" cap="none" strike="noStrike">
                <a:solidFill>
                  <a:schemeClr val="lt1"/>
                </a:solidFill>
                <a:latin typeface="Avenir"/>
                <a:ea typeface="Avenir"/>
                <a:cs typeface="Avenir"/>
                <a:sym typeface="Avenir"/>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06" name="Google Shape;106;p15"/>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07" name="Google Shape;107;p15"/>
          <p:cNvSpPr txBox="1"/>
          <p:nvPr>
            <p:ph idx="10" type="dt"/>
          </p:nvPr>
        </p:nvSpPr>
        <p:spPr>
          <a:xfrm>
            <a:off x="4724400" y="6187538"/>
            <a:ext cx="27432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1" sz="1200" u="none" cap="none" strike="noStrike">
                <a:solidFill>
                  <a:schemeClr val="dk2"/>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8" name="Google Shape;108;p15"/>
          <p:cNvSpPr txBox="1"/>
          <p:nvPr>
            <p:ph idx="12" type="sldNum"/>
          </p:nvPr>
        </p:nvSpPr>
        <p:spPr>
          <a:xfrm>
            <a:off x="8849751" y="6187538"/>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1" sz="1200" u="none" cap="none" strike="noStrike">
                <a:solidFill>
                  <a:schemeClr val="dk2"/>
                </a:solidFill>
                <a:latin typeface="Arial"/>
                <a:ea typeface="Arial"/>
                <a:cs typeface="Arial"/>
                <a:sym typeface="Arial"/>
              </a:defRPr>
            </a:lvl1pPr>
            <a:lvl2pPr indent="0" lvl="1" marL="0" marR="0" rtl="0" algn="r">
              <a:spcBef>
                <a:spcPts val="0"/>
              </a:spcBef>
              <a:buNone/>
              <a:defRPr b="0" i="1" sz="1200" u="none" cap="none" strike="noStrike">
                <a:solidFill>
                  <a:schemeClr val="dk2"/>
                </a:solidFill>
                <a:latin typeface="Arial"/>
                <a:ea typeface="Arial"/>
                <a:cs typeface="Arial"/>
                <a:sym typeface="Arial"/>
              </a:defRPr>
            </a:lvl2pPr>
            <a:lvl3pPr indent="0" lvl="2" marL="0" marR="0" rtl="0" algn="r">
              <a:spcBef>
                <a:spcPts val="0"/>
              </a:spcBef>
              <a:buNone/>
              <a:defRPr b="0" i="1" sz="1200" u="none" cap="none" strike="noStrike">
                <a:solidFill>
                  <a:schemeClr val="dk2"/>
                </a:solidFill>
                <a:latin typeface="Arial"/>
                <a:ea typeface="Arial"/>
                <a:cs typeface="Arial"/>
                <a:sym typeface="Arial"/>
              </a:defRPr>
            </a:lvl3pPr>
            <a:lvl4pPr indent="0" lvl="3" marL="0" marR="0" rtl="0" algn="r">
              <a:spcBef>
                <a:spcPts val="0"/>
              </a:spcBef>
              <a:buNone/>
              <a:defRPr b="0" i="1" sz="1200" u="none" cap="none" strike="noStrike">
                <a:solidFill>
                  <a:schemeClr val="dk2"/>
                </a:solidFill>
                <a:latin typeface="Arial"/>
                <a:ea typeface="Arial"/>
                <a:cs typeface="Arial"/>
                <a:sym typeface="Arial"/>
              </a:defRPr>
            </a:lvl4pPr>
            <a:lvl5pPr indent="0" lvl="4" marL="0" marR="0" rtl="0" algn="r">
              <a:spcBef>
                <a:spcPts val="0"/>
              </a:spcBef>
              <a:buNone/>
              <a:defRPr b="0" i="1" sz="1200" u="none" cap="none" strike="noStrike">
                <a:solidFill>
                  <a:schemeClr val="dk2"/>
                </a:solidFill>
                <a:latin typeface="Arial"/>
                <a:ea typeface="Arial"/>
                <a:cs typeface="Arial"/>
                <a:sym typeface="Arial"/>
              </a:defRPr>
            </a:lvl5pPr>
            <a:lvl6pPr indent="0" lvl="5" marL="0" marR="0" rtl="0" algn="r">
              <a:spcBef>
                <a:spcPts val="0"/>
              </a:spcBef>
              <a:buNone/>
              <a:defRPr b="0" i="1" sz="1200" u="none" cap="none" strike="noStrike">
                <a:solidFill>
                  <a:schemeClr val="dk2"/>
                </a:solidFill>
                <a:latin typeface="Arial"/>
                <a:ea typeface="Arial"/>
                <a:cs typeface="Arial"/>
                <a:sym typeface="Arial"/>
              </a:defRPr>
            </a:lvl6pPr>
            <a:lvl7pPr indent="0" lvl="6" marL="0" marR="0" rtl="0" algn="r">
              <a:spcBef>
                <a:spcPts val="0"/>
              </a:spcBef>
              <a:buNone/>
              <a:defRPr b="0" i="1" sz="1200" u="none" cap="none" strike="noStrike">
                <a:solidFill>
                  <a:schemeClr val="dk2"/>
                </a:solidFill>
                <a:latin typeface="Arial"/>
                <a:ea typeface="Arial"/>
                <a:cs typeface="Arial"/>
                <a:sym typeface="Arial"/>
              </a:defRPr>
            </a:lvl7pPr>
            <a:lvl8pPr indent="0" lvl="7" marL="0" marR="0" rtl="0" algn="r">
              <a:spcBef>
                <a:spcPts val="0"/>
              </a:spcBef>
              <a:buNone/>
              <a:defRPr b="0" i="1" sz="1200" u="none" cap="none" strike="noStrike">
                <a:solidFill>
                  <a:schemeClr val="dk2"/>
                </a:solidFill>
                <a:latin typeface="Arial"/>
                <a:ea typeface="Arial"/>
                <a:cs typeface="Arial"/>
                <a:sym typeface="Arial"/>
              </a:defRPr>
            </a:lvl8pPr>
            <a:lvl9pPr indent="0" lvl="8" marL="0" marR="0" rtl="0" algn="r">
              <a:spcBef>
                <a:spcPts val="0"/>
              </a:spcBef>
              <a:buNone/>
              <a:defRPr b="0" i="1" sz="12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4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4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4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hyperlink" Target="http://www.laspositascollege.edu/onlinelearning/hyflex.php" TargetMode="External"/><Relationship Id="rId4" Type="http://schemas.openxmlformats.org/officeDocument/2006/relationships/hyperlink" Target="http://www.laspositascollege.edu/onlinelearning/hyflex_participation.php" TargetMode="External"/><Relationship Id="rId5" Type="http://schemas.openxmlformats.org/officeDocument/2006/relationships/hyperlink" Target="http://www.laspositascollege.edu/onlinelearning/hyflex_tips.php" TargetMode="External"/><Relationship Id="rId6" Type="http://schemas.openxmlformats.org/officeDocument/2006/relationships/image" Target="../media/image4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hyperlink" Target="http://www.laspositascollege.edu/onlinelearning/faculty/hyflex_training.php" TargetMode="External"/><Relationship Id="rId4" Type="http://schemas.openxmlformats.org/officeDocument/2006/relationships/hyperlink" Target="https://clpccd.instructure.com/courses/35775" TargetMode="External"/><Relationship Id="rId5" Type="http://schemas.openxmlformats.org/officeDocument/2006/relationships/image" Target="../media/image45.png"/><Relationship Id="rId6" Type="http://schemas.openxmlformats.org/officeDocument/2006/relationships/image" Target="../media/image4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hyperlink" Target="https://clpccd.instructure.com/courses/35775/pages/hyflex-course-template?module_item_id=2772864" TargetMode="External"/><Relationship Id="rId4" Type="http://schemas.openxmlformats.org/officeDocument/2006/relationships/hyperlink" Target="https://www.hyflexlearning.org/" TargetMode="External"/><Relationship Id="rId5" Type="http://schemas.openxmlformats.org/officeDocument/2006/relationships/hyperlink" Target="https://aatlased.org/hyflex-collaborative/hyflex-collaborative-conference/" TargetMode="External"/><Relationship Id="rId6" Type="http://schemas.openxmlformats.org/officeDocument/2006/relationships/image" Target="../media/image4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4.png"/><Relationship Id="rId4" Type="http://schemas.openxmlformats.org/officeDocument/2006/relationships/image" Target="../media/image50.jpg"/><Relationship Id="rId5" Type="http://schemas.openxmlformats.org/officeDocument/2006/relationships/image" Target="../media/image5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5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1.jpg"/><Relationship Id="rId4" Type="http://schemas.openxmlformats.org/officeDocument/2006/relationships/image" Target="../media/image23.jpg"/><Relationship Id="rId5"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5.png"/><Relationship Id="rId4" Type="http://schemas.openxmlformats.org/officeDocument/2006/relationships/image" Target="../media/image41.png"/><Relationship Id="rId9" Type="http://schemas.openxmlformats.org/officeDocument/2006/relationships/image" Target="../media/image39.png"/><Relationship Id="rId5" Type="http://schemas.openxmlformats.org/officeDocument/2006/relationships/image" Target="../media/image35.png"/><Relationship Id="rId6" Type="http://schemas.openxmlformats.org/officeDocument/2006/relationships/image" Target="../media/image40.png"/><Relationship Id="rId7" Type="http://schemas.openxmlformats.org/officeDocument/2006/relationships/image" Target="../media/image28.png"/><Relationship Id="rId8" Type="http://schemas.openxmlformats.org/officeDocument/2006/relationships/image" Target="../media/image32.png"/><Relationship Id="rId11" Type="http://schemas.openxmlformats.org/officeDocument/2006/relationships/image" Target="../media/image31.png"/><Relationship Id="rId10" Type="http://schemas.openxmlformats.org/officeDocument/2006/relationships/image" Target="../media/image38.png"/><Relationship Id="rId13" Type="http://schemas.openxmlformats.org/officeDocument/2006/relationships/image" Target="../media/image24.png"/><Relationship Id="rId12" Type="http://schemas.openxmlformats.org/officeDocument/2006/relationships/image" Target="../media/image36.png"/><Relationship Id="rId15" Type="http://schemas.openxmlformats.org/officeDocument/2006/relationships/image" Target="../media/image37.png"/><Relationship Id="rId14" Type="http://schemas.openxmlformats.org/officeDocument/2006/relationships/image" Target="../media/image33.png"/><Relationship Id="rId16" Type="http://schemas.openxmlformats.org/officeDocument/2006/relationships/image" Target="../media/image5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7" name="Shape 817"/>
        <p:cNvGrpSpPr/>
        <p:nvPr/>
      </p:nvGrpSpPr>
      <p:grpSpPr>
        <a:xfrm>
          <a:off x="0" y="0"/>
          <a:ext cx="0" cy="0"/>
          <a:chOff x="0" y="0"/>
          <a:chExt cx="0" cy="0"/>
        </a:xfrm>
      </p:grpSpPr>
      <p:sp>
        <p:nvSpPr>
          <p:cNvPr id="818" name="Google Shape;818;p62"/>
          <p:cNvSpPr txBox="1"/>
          <p:nvPr>
            <p:ph type="ctrTitle"/>
          </p:nvPr>
        </p:nvSpPr>
        <p:spPr>
          <a:xfrm>
            <a:off x="581191" y="1020431"/>
            <a:ext cx="10993549" cy="1475013"/>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chemeClr val="accent1"/>
              </a:buClr>
              <a:buSzPts val="3600"/>
              <a:buFont typeface="Gill Sans"/>
              <a:buNone/>
            </a:pPr>
            <a:r>
              <a:rPr lang="en-US"/>
              <a:t>HYFLEX @ LPC</a:t>
            </a:r>
            <a:endParaRPr/>
          </a:p>
        </p:txBody>
      </p:sp>
      <p:sp>
        <p:nvSpPr>
          <p:cNvPr id="819" name="Google Shape;819;p62"/>
          <p:cNvSpPr txBox="1"/>
          <p:nvPr>
            <p:ph idx="1" type="subTitle"/>
          </p:nvPr>
        </p:nvSpPr>
        <p:spPr>
          <a:xfrm>
            <a:off x="581194" y="2495445"/>
            <a:ext cx="10993546" cy="590321"/>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1472"/>
              <a:buNone/>
            </a:pPr>
            <a:r>
              <a:rPr lang="en-US"/>
              <a:t>FLEX DAY, MARCH 16, 2023</a:t>
            </a:r>
            <a:endParaRPr/>
          </a:p>
        </p:txBody>
      </p:sp>
      <p:pic>
        <p:nvPicPr>
          <p:cNvPr id="820" name="Google Shape;820;p62"/>
          <p:cNvPicPr preferRelativeResize="0"/>
          <p:nvPr/>
        </p:nvPicPr>
        <p:blipFill rotWithShape="1">
          <a:blip r:embed="rId3">
            <a:alphaModFix/>
          </a:blip>
          <a:srcRect b="8754" l="2380" r="2193" t="9954"/>
          <a:stretch/>
        </p:blipFill>
        <p:spPr>
          <a:xfrm>
            <a:off x="3302000" y="3085766"/>
            <a:ext cx="5817635" cy="3276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0" name="Shape 890"/>
        <p:cNvGrpSpPr/>
        <p:nvPr/>
      </p:nvGrpSpPr>
      <p:grpSpPr>
        <a:xfrm>
          <a:off x="0" y="0"/>
          <a:ext cx="0" cy="0"/>
          <a:chOff x="0" y="0"/>
          <a:chExt cx="0" cy="0"/>
        </a:xfrm>
      </p:grpSpPr>
      <p:sp>
        <p:nvSpPr>
          <p:cNvPr id="891" name="Google Shape;891;p71"/>
          <p:cNvSpPr txBox="1"/>
          <p:nvPr>
            <p:ph idx="1" type="body"/>
          </p:nvPr>
        </p:nvSpPr>
        <p:spPr>
          <a:xfrm>
            <a:off x="415600" y="0"/>
            <a:ext cx="11360700" cy="6092100"/>
          </a:xfrm>
          <a:prstGeom prst="rect">
            <a:avLst/>
          </a:prstGeom>
        </p:spPr>
        <p:txBody>
          <a:bodyPr anchorCtr="0" anchor="ctr" bIns="45700" lIns="91425" spcFirstLastPara="1" rIns="91425" wrap="square" tIns="45700">
            <a:normAutofit/>
          </a:bodyPr>
          <a:lstStyle/>
          <a:p>
            <a:pPr indent="0" lvl="0" marL="0" rtl="0" algn="l">
              <a:spcBef>
                <a:spcPts val="360"/>
              </a:spcBef>
              <a:spcAft>
                <a:spcPts val="0"/>
              </a:spcAft>
              <a:buNone/>
            </a:pPr>
            <a:r>
              <a:t/>
            </a:r>
            <a:endParaRPr b="1" sz="3200">
              <a:solidFill>
                <a:srgbClr val="000000"/>
              </a:solidFill>
            </a:endParaRPr>
          </a:p>
          <a:p>
            <a:pPr indent="0" lvl="0" marL="0" rtl="0" algn="l">
              <a:spcBef>
                <a:spcPts val="600"/>
              </a:spcBef>
              <a:spcAft>
                <a:spcPts val="0"/>
              </a:spcAft>
              <a:buNone/>
            </a:pPr>
            <a:r>
              <a:rPr b="1" lang="en-US" sz="3200">
                <a:solidFill>
                  <a:srgbClr val="000000"/>
                </a:solidFill>
                <a:latin typeface="Arial"/>
                <a:ea typeface="Arial"/>
                <a:cs typeface="Arial"/>
                <a:sym typeface="Arial"/>
              </a:rPr>
              <a:t>AGENDA: </a:t>
            </a:r>
            <a:endParaRPr b="1" sz="3200">
              <a:solidFill>
                <a:srgbClr val="000000"/>
              </a:solidFill>
              <a:latin typeface="Arial"/>
              <a:ea typeface="Arial"/>
              <a:cs typeface="Arial"/>
              <a:sym typeface="Arial"/>
            </a:endParaRPr>
          </a:p>
          <a:p>
            <a:pPr indent="-409956" lvl="0" marL="609600" rtl="0" algn="l">
              <a:lnSpc>
                <a:spcPct val="100000"/>
              </a:lnSpc>
              <a:spcBef>
                <a:spcPts val="600"/>
              </a:spcBef>
              <a:spcAft>
                <a:spcPts val="0"/>
              </a:spcAft>
              <a:buClr>
                <a:schemeClr val="dk1"/>
              </a:buClr>
              <a:buSzPts val="1656"/>
              <a:buFont typeface="Arial"/>
              <a:buAutoNum type="arabicPeriod"/>
            </a:pPr>
            <a:r>
              <a:rPr lang="en-US">
                <a:solidFill>
                  <a:schemeClr val="dk1"/>
                </a:solidFill>
                <a:highlight>
                  <a:srgbClr val="FF00FF"/>
                </a:highlight>
                <a:latin typeface="Arial"/>
                <a:ea typeface="Arial"/>
                <a:cs typeface="Arial"/>
                <a:sym typeface="Arial"/>
              </a:rPr>
              <a:t>Attendance Question</a:t>
            </a:r>
            <a:endParaRPr>
              <a:solidFill>
                <a:schemeClr val="dk1"/>
              </a:solidFill>
              <a:highlight>
                <a:srgbClr val="FF00FF"/>
              </a:highlight>
              <a:latin typeface="Arial"/>
              <a:ea typeface="Arial"/>
              <a:cs typeface="Arial"/>
              <a:sym typeface="Arial"/>
            </a:endParaRPr>
          </a:p>
          <a:p>
            <a:pPr indent="-409956" lvl="0" marL="609600" rtl="0" algn="l">
              <a:lnSpc>
                <a:spcPct val="100000"/>
              </a:lnSpc>
              <a:spcBef>
                <a:spcPts val="0"/>
              </a:spcBef>
              <a:spcAft>
                <a:spcPts val="0"/>
              </a:spcAft>
              <a:buClr>
                <a:schemeClr val="dk1"/>
              </a:buClr>
              <a:buSzPts val="1656"/>
              <a:buFont typeface="Arial"/>
              <a:buAutoNum type="arabicPeriod"/>
            </a:pPr>
            <a:r>
              <a:rPr lang="en-US">
                <a:solidFill>
                  <a:schemeClr val="dk1"/>
                </a:solidFill>
                <a:latin typeface="Arial"/>
                <a:ea typeface="Arial"/>
                <a:cs typeface="Arial"/>
                <a:sym typeface="Arial"/>
              </a:rPr>
              <a:t>Continue Congress lecture: Review 6 Jobs -- &gt; Concepts of Representation</a:t>
            </a:r>
            <a:endParaRPr>
              <a:solidFill>
                <a:schemeClr val="dk1"/>
              </a:solidFill>
              <a:latin typeface="Arial"/>
              <a:ea typeface="Arial"/>
              <a:cs typeface="Arial"/>
              <a:sym typeface="Arial"/>
            </a:endParaRPr>
          </a:p>
          <a:p>
            <a:pPr indent="-409956" lvl="0" marL="609600" rtl="0" algn="l">
              <a:spcBef>
                <a:spcPts val="0"/>
              </a:spcBef>
              <a:spcAft>
                <a:spcPts val="0"/>
              </a:spcAft>
              <a:buClr>
                <a:schemeClr val="dk1"/>
              </a:buClr>
              <a:buSzPts val="1656"/>
              <a:buFont typeface="Arial"/>
              <a:buAutoNum type="arabicPeriod"/>
            </a:pPr>
            <a:r>
              <a:rPr lang="en-US">
                <a:solidFill>
                  <a:schemeClr val="dk1"/>
                </a:solidFill>
                <a:latin typeface="Arial"/>
                <a:ea typeface="Arial"/>
                <a:cs typeface="Arial"/>
                <a:sym typeface="Arial"/>
              </a:rPr>
              <a:t>Group or Solo work on “The Electoral Connection” Questions</a:t>
            </a:r>
            <a:endParaRPr>
              <a:solidFill>
                <a:schemeClr val="dk1"/>
              </a:solidFill>
              <a:latin typeface="Arial"/>
              <a:ea typeface="Arial"/>
              <a:cs typeface="Arial"/>
              <a:sym typeface="Arial"/>
            </a:endParaRPr>
          </a:p>
          <a:p>
            <a:pPr indent="-409956" lvl="0" marL="609600" rtl="0" algn="l">
              <a:spcBef>
                <a:spcPts val="0"/>
              </a:spcBef>
              <a:spcAft>
                <a:spcPts val="0"/>
              </a:spcAft>
              <a:buClr>
                <a:schemeClr val="dk1"/>
              </a:buClr>
              <a:buSzPts val="1656"/>
              <a:buFont typeface="Arial"/>
              <a:buAutoNum type="arabicPeriod"/>
            </a:pPr>
            <a:r>
              <a:rPr lang="en-US">
                <a:solidFill>
                  <a:schemeClr val="dk1"/>
                </a:solidFill>
                <a:highlight>
                  <a:srgbClr val="FF00FF"/>
                </a:highlight>
                <a:latin typeface="Arial"/>
                <a:ea typeface="Arial"/>
                <a:cs typeface="Arial"/>
                <a:sym typeface="Arial"/>
              </a:rPr>
              <a:t>Discuss “The Electoral Connection” Questions</a:t>
            </a:r>
            <a:endParaRPr>
              <a:solidFill>
                <a:schemeClr val="dk1"/>
              </a:solidFill>
              <a:highlight>
                <a:srgbClr val="FF00FF"/>
              </a:highlight>
              <a:latin typeface="Arial"/>
              <a:ea typeface="Arial"/>
              <a:cs typeface="Arial"/>
              <a:sym typeface="Arial"/>
            </a:endParaRPr>
          </a:p>
          <a:p>
            <a:pPr indent="-409956" lvl="0" marL="609600" rtl="0" algn="l">
              <a:lnSpc>
                <a:spcPct val="100000"/>
              </a:lnSpc>
              <a:spcBef>
                <a:spcPts val="0"/>
              </a:spcBef>
              <a:spcAft>
                <a:spcPts val="0"/>
              </a:spcAft>
              <a:buClr>
                <a:schemeClr val="dk1"/>
              </a:buClr>
              <a:buSzPts val="1656"/>
              <a:buFont typeface="Arial"/>
              <a:buAutoNum type="arabicPeriod"/>
            </a:pPr>
            <a:r>
              <a:rPr lang="en-US">
                <a:solidFill>
                  <a:schemeClr val="dk1"/>
                </a:solidFill>
                <a:latin typeface="Arial"/>
                <a:ea typeface="Arial"/>
                <a:cs typeface="Arial"/>
                <a:sym typeface="Arial"/>
              </a:rPr>
              <a:t>Day in the Life Video 1</a:t>
            </a:r>
            <a:endParaRPr>
              <a:solidFill>
                <a:schemeClr val="dk1"/>
              </a:solidFill>
              <a:latin typeface="Arial"/>
              <a:ea typeface="Arial"/>
              <a:cs typeface="Arial"/>
              <a:sym typeface="Arial"/>
            </a:endParaRPr>
          </a:p>
          <a:p>
            <a:pPr indent="-409956" lvl="0" marL="609600" rtl="0" algn="l">
              <a:lnSpc>
                <a:spcPct val="100000"/>
              </a:lnSpc>
              <a:spcBef>
                <a:spcPts val="0"/>
              </a:spcBef>
              <a:spcAft>
                <a:spcPts val="0"/>
              </a:spcAft>
              <a:buClr>
                <a:schemeClr val="dk1"/>
              </a:buClr>
              <a:buSzPts val="1656"/>
              <a:buFont typeface="Arial"/>
              <a:buAutoNum type="arabicPeriod"/>
            </a:pPr>
            <a:r>
              <a:rPr lang="en-US">
                <a:solidFill>
                  <a:schemeClr val="dk1"/>
                </a:solidFill>
                <a:latin typeface="Arial"/>
                <a:ea typeface="Arial"/>
                <a:cs typeface="Arial"/>
                <a:sym typeface="Arial"/>
              </a:rPr>
              <a:t>Continue Congress lecture</a:t>
            </a:r>
            <a:endParaRPr>
              <a:solidFill>
                <a:schemeClr val="dk1"/>
              </a:solidFill>
              <a:latin typeface="Arial"/>
              <a:ea typeface="Arial"/>
              <a:cs typeface="Arial"/>
              <a:sym typeface="Arial"/>
            </a:endParaRPr>
          </a:p>
          <a:p>
            <a:pPr indent="-409956" lvl="0" marL="609600" rtl="0" algn="l">
              <a:lnSpc>
                <a:spcPct val="100000"/>
              </a:lnSpc>
              <a:spcBef>
                <a:spcPts val="0"/>
              </a:spcBef>
              <a:spcAft>
                <a:spcPts val="0"/>
              </a:spcAft>
              <a:buClr>
                <a:schemeClr val="dk1"/>
              </a:buClr>
              <a:buSzPts val="1656"/>
              <a:buFont typeface="Arial"/>
              <a:buAutoNum type="arabicPeriod"/>
            </a:pPr>
            <a:r>
              <a:rPr lang="en-US">
                <a:solidFill>
                  <a:schemeClr val="dk1"/>
                </a:solidFill>
                <a:highlight>
                  <a:srgbClr val="FF00FF"/>
                </a:highlight>
                <a:latin typeface="Arial"/>
                <a:ea typeface="Arial"/>
                <a:cs typeface="Arial"/>
                <a:sym typeface="Arial"/>
              </a:rPr>
              <a:t>Article I Discussion</a:t>
            </a:r>
            <a:endParaRPr>
              <a:solidFill>
                <a:schemeClr val="dk1"/>
              </a:solidFill>
              <a:highlight>
                <a:srgbClr val="FF00FF"/>
              </a:highlight>
              <a:latin typeface="Arial"/>
              <a:ea typeface="Arial"/>
              <a:cs typeface="Arial"/>
              <a:sym typeface="Arial"/>
            </a:endParaRPr>
          </a:p>
          <a:p>
            <a:pPr indent="-409956" lvl="0" marL="609600" rtl="0" algn="l">
              <a:spcBef>
                <a:spcPts val="0"/>
              </a:spcBef>
              <a:spcAft>
                <a:spcPts val="0"/>
              </a:spcAft>
              <a:buClr>
                <a:srgbClr val="000000"/>
              </a:buClr>
              <a:buSzPts val="1656"/>
              <a:buFont typeface="Arial"/>
              <a:buAutoNum type="arabicPeriod"/>
            </a:pPr>
            <a:r>
              <a:rPr lang="en-US">
                <a:solidFill>
                  <a:schemeClr val="dk1"/>
                </a:solidFill>
                <a:latin typeface="Arial"/>
                <a:ea typeface="Arial"/>
                <a:cs typeface="Arial"/>
                <a:sym typeface="Arial"/>
              </a:rPr>
              <a:t>Next class</a:t>
            </a:r>
            <a:endParaRPr>
              <a:solidFill>
                <a:schemeClr val="dk1"/>
              </a:solidFill>
              <a:latin typeface="Arial"/>
              <a:ea typeface="Arial"/>
              <a:cs typeface="Arial"/>
              <a:sym typeface="Arial"/>
            </a:endParaRPr>
          </a:p>
          <a:p>
            <a:pPr indent="0" lvl="0" marL="0" rtl="0" algn="l">
              <a:spcBef>
                <a:spcPts val="600"/>
              </a:spcBef>
              <a:spcAft>
                <a:spcPts val="0"/>
              </a:spcAft>
              <a:buNone/>
            </a:pPr>
            <a:r>
              <a:t/>
            </a:r>
            <a:endParaRPr>
              <a:solidFill>
                <a:srgbClr val="000000"/>
              </a:solidFill>
            </a:endParaRPr>
          </a:p>
          <a:p>
            <a:pPr indent="0" lvl="0" marL="609600" rtl="0" algn="l">
              <a:spcBef>
                <a:spcPts val="600"/>
              </a:spcBef>
              <a:spcAft>
                <a:spcPts val="600"/>
              </a:spcAft>
              <a:buNone/>
            </a:pPr>
            <a:r>
              <a:t/>
            </a:r>
            <a:endParaRPr>
              <a:solidFill>
                <a:srgbClr val="0000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5" name="Shape 895"/>
        <p:cNvGrpSpPr/>
        <p:nvPr/>
      </p:nvGrpSpPr>
      <p:grpSpPr>
        <a:xfrm>
          <a:off x="0" y="0"/>
          <a:ext cx="0" cy="0"/>
          <a:chOff x="0" y="0"/>
          <a:chExt cx="0" cy="0"/>
        </a:xfrm>
      </p:grpSpPr>
      <p:sp>
        <p:nvSpPr>
          <p:cNvPr id="896" name="Google Shape;896;p72"/>
          <p:cNvSpPr txBox="1"/>
          <p:nvPr>
            <p:ph type="title"/>
          </p:nvPr>
        </p:nvSpPr>
        <p:spPr>
          <a:xfrm>
            <a:off x="415600" y="2867800"/>
            <a:ext cx="11360700" cy="1122300"/>
          </a:xfrm>
          <a:prstGeom prst="rect">
            <a:avLst/>
          </a:prstGeom>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a:solidFill>
                  <a:schemeClr val="dk1"/>
                </a:solidFill>
                <a:latin typeface="Arial"/>
                <a:ea typeface="Arial"/>
                <a:cs typeface="Arial"/>
                <a:sym typeface="Arial"/>
              </a:rPr>
              <a:t>Examples of different types of attendance questions used:</a:t>
            </a:r>
            <a:endParaRPr>
              <a:solidFill>
                <a:schemeClr val="dk1"/>
              </a:solidFill>
              <a:latin typeface="Arial"/>
              <a:ea typeface="Arial"/>
              <a:cs typeface="Arial"/>
              <a:sym typeface="Arial"/>
            </a:endParaRPr>
          </a:p>
          <a:p>
            <a:pPr indent="0" lvl="0" marL="0" rtl="0" algn="ctr">
              <a:spcBef>
                <a:spcPts val="0"/>
              </a:spcBef>
              <a:spcAft>
                <a:spcPts val="0"/>
              </a:spcAft>
              <a:buNone/>
            </a:pPr>
            <a:r>
              <a:t/>
            </a:r>
            <a:endParaRPr>
              <a:solidFill>
                <a:schemeClr val="dk1"/>
              </a:solidFill>
              <a:latin typeface="Arial"/>
              <a:ea typeface="Arial"/>
              <a:cs typeface="Arial"/>
              <a:sym typeface="Arial"/>
            </a:endParaRPr>
          </a:p>
          <a:p>
            <a:pPr indent="-544830" lvl="0" marL="609600" rtl="0" algn="ctr">
              <a:spcBef>
                <a:spcPts val="0"/>
              </a:spcBef>
              <a:spcAft>
                <a:spcPts val="0"/>
              </a:spcAft>
              <a:buClr>
                <a:schemeClr val="dk1"/>
              </a:buClr>
              <a:buSzPct val="100000"/>
              <a:buFont typeface="Arial"/>
              <a:buAutoNum type="arabicPeriod"/>
            </a:pPr>
            <a:r>
              <a:rPr lang="en-US" sz="4200">
                <a:solidFill>
                  <a:schemeClr val="dk1"/>
                </a:solidFill>
                <a:latin typeface="Arial"/>
                <a:ea typeface="Arial"/>
                <a:cs typeface="Arial"/>
                <a:sym typeface="Arial"/>
              </a:rPr>
              <a:t>Opinion-based reaction to information</a:t>
            </a:r>
            <a:endParaRPr sz="4200">
              <a:solidFill>
                <a:schemeClr val="dk1"/>
              </a:solidFill>
              <a:latin typeface="Arial"/>
              <a:ea typeface="Arial"/>
              <a:cs typeface="Arial"/>
              <a:sym typeface="Arial"/>
            </a:endParaRPr>
          </a:p>
          <a:p>
            <a:pPr indent="-544830" lvl="0" marL="609600" rtl="0" algn="ctr">
              <a:spcBef>
                <a:spcPts val="0"/>
              </a:spcBef>
              <a:spcAft>
                <a:spcPts val="0"/>
              </a:spcAft>
              <a:buClr>
                <a:schemeClr val="dk1"/>
              </a:buClr>
              <a:buSzPct val="100000"/>
              <a:buFont typeface="Arial"/>
              <a:buAutoNum type="arabicPeriod"/>
            </a:pPr>
            <a:r>
              <a:rPr lang="en-US" sz="4200">
                <a:solidFill>
                  <a:schemeClr val="dk1"/>
                </a:solidFill>
                <a:latin typeface="Arial"/>
                <a:ea typeface="Arial"/>
                <a:cs typeface="Arial"/>
                <a:sym typeface="Arial"/>
              </a:rPr>
              <a:t>Short answer on a quote or term</a:t>
            </a:r>
            <a:endParaRPr sz="4200">
              <a:solidFill>
                <a:schemeClr val="dk1"/>
              </a:solidFill>
              <a:latin typeface="Arial"/>
              <a:ea typeface="Arial"/>
              <a:cs typeface="Arial"/>
              <a:sym typeface="Arial"/>
            </a:endParaRPr>
          </a:p>
          <a:p>
            <a:pPr indent="0" lvl="0" marL="0" rtl="0" algn="l">
              <a:spcBef>
                <a:spcPts val="0"/>
              </a:spcBef>
              <a:spcAft>
                <a:spcPts val="0"/>
              </a:spcAft>
              <a:buNone/>
            </a:pPr>
            <a:r>
              <a:t/>
            </a:r>
            <a:endParaRPr>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0" name="Shape 900"/>
        <p:cNvGrpSpPr/>
        <p:nvPr/>
      </p:nvGrpSpPr>
      <p:grpSpPr>
        <a:xfrm>
          <a:off x="0" y="0"/>
          <a:ext cx="0" cy="0"/>
          <a:chOff x="0" y="0"/>
          <a:chExt cx="0" cy="0"/>
        </a:xfrm>
      </p:grpSpPr>
      <p:pic>
        <p:nvPicPr>
          <p:cNvPr id="901" name="Google Shape;901;p73"/>
          <p:cNvPicPr preferRelativeResize="0"/>
          <p:nvPr/>
        </p:nvPicPr>
        <p:blipFill>
          <a:blip r:embed="rId3">
            <a:alphaModFix/>
          </a:blip>
          <a:stretch>
            <a:fillRect/>
          </a:stretch>
        </p:blipFill>
        <p:spPr>
          <a:xfrm>
            <a:off x="1132875" y="311850"/>
            <a:ext cx="9713109" cy="64515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5" name="Shape 905"/>
        <p:cNvGrpSpPr/>
        <p:nvPr/>
      </p:nvGrpSpPr>
      <p:grpSpPr>
        <a:xfrm>
          <a:off x="0" y="0"/>
          <a:ext cx="0" cy="0"/>
          <a:chOff x="0" y="0"/>
          <a:chExt cx="0" cy="0"/>
        </a:xfrm>
      </p:grpSpPr>
      <p:sp>
        <p:nvSpPr>
          <p:cNvPr id="906" name="Google Shape;906;p74"/>
          <p:cNvSpPr txBox="1"/>
          <p:nvPr>
            <p:ph type="title"/>
          </p:nvPr>
        </p:nvSpPr>
        <p:spPr>
          <a:xfrm>
            <a:off x="415600" y="2867800"/>
            <a:ext cx="11360700" cy="1122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t/>
            </a:r>
            <a:endParaRPr/>
          </a:p>
        </p:txBody>
      </p:sp>
      <p:pic>
        <p:nvPicPr>
          <p:cNvPr id="907" name="Google Shape;907;p74"/>
          <p:cNvPicPr preferRelativeResize="0"/>
          <p:nvPr/>
        </p:nvPicPr>
        <p:blipFill>
          <a:blip r:embed="rId3">
            <a:alphaModFix/>
          </a:blip>
          <a:stretch>
            <a:fillRect/>
          </a:stretch>
        </p:blipFill>
        <p:spPr>
          <a:xfrm>
            <a:off x="2480600" y="0"/>
            <a:ext cx="7230797" cy="6858000"/>
          </a:xfrm>
          <a:prstGeom prst="rect">
            <a:avLst/>
          </a:prstGeom>
          <a:noFill/>
          <a:ln>
            <a:noFill/>
          </a:ln>
        </p:spPr>
      </p:pic>
      <p:sp>
        <p:nvSpPr>
          <p:cNvPr id="908" name="Google Shape;908;p74"/>
          <p:cNvSpPr txBox="1"/>
          <p:nvPr/>
        </p:nvSpPr>
        <p:spPr>
          <a:xfrm>
            <a:off x="10435733" y="5047900"/>
            <a:ext cx="1631700" cy="4617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2" name="Shape 912"/>
        <p:cNvGrpSpPr/>
        <p:nvPr/>
      </p:nvGrpSpPr>
      <p:grpSpPr>
        <a:xfrm>
          <a:off x="0" y="0"/>
          <a:ext cx="0" cy="0"/>
          <a:chOff x="0" y="0"/>
          <a:chExt cx="0" cy="0"/>
        </a:xfrm>
      </p:grpSpPr>
      <p:pic>
        <p:nvPicPr>
          <p:cNvPr id="913" name="Google Shape;913;p75"/>
          <p:cNvPicPr preferRelativeResize="0"/>
          <p:nvPr/>
        </p:nvPicPr>
        <p:blipFill>
          <a:blip r:embed="rId3">
            <a:alphaModFix/>
          </a:blip>
          <a:stretch>
            <a:fillRect/>
          </a:stretch>
        </p:blipFill>
        <p:spPr>
          <a:xfrm>
            <a:off x="1022231" y="854417"/>
            <a:ext cx="9613632" cy="5407666"/>
          </a:xfrm>
          <a:prstGeom prst="rect">
            <a:avLst/>
          </a:prstGeom>
          <a:noFill/>
          <a:ln>
            <a:noFill/>
          </a:ln>
        </p:spPr>
      </p:pic>
      <p:sp>
        <p:nvSpPr>
          <p:cNvPr id="914" name="Google Shape;914;p75"/>
          <p:cNvSpPr txBox="1"/>
          <p:nvPr/>
        </p:nvSpPr>
        <p:spPr>
          <a:xfrm>
            <a:off x="8128767" y="6008533"/>
            <a:ext cx="2507100" cy="5388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en-US" sz="1900"/>
              <a:t>Forbes</a:t>
            </a:r>
            <a:endParaRPr sz="19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8" name="Shape 918"/>
        <p:cNvGrpSpPr/>
        <p:nvPr/>
      </p:nvGrpSpPr>
      <p:grpSpPr>
        <a:xfrm>
          <a:off x="0" y="0"/>
          <a:ext cx="0" cy="0"/>
          <a:chOff x="0" y="0"/>
          <a:chExt cx="0" cy="0"/>
        </a:xfrm>
      </p:grpSpPr>
      <p:sp>
        <p:nvSpPr>
          <p:cNvPr id="919" name="Google Shape;919;p76"/>
          <p:cNvSpPr txBox="1"/>
          <p:nvPr>
            <p:ph type="title"/>
          </p:nvPr>
        </p:nvSpPr>
        <p:spPr>
          <a:xfrm>
            <a:off x="296967" y="2867800"/>
            <a:ext cx="11478300" cy="1122300"/>
          </a:xfrm>
          <a:prstGeom prst="rect">
            <a:avLst/>
          </a:prstGeom>
        </p:spPr>
        <p:txBody>
          <a:bodyPr anchorCtr="0" anchor="ctr" bIns="45700" lIns="91425" spcFirstLastPara="1" rIns="91425" wrap="square" tIns="45700">
            <a:normAutofit fontScale="90000"/>
          </a:bodyPr>
          <a:lstStyle/>
          <a:p>
            <a:pPr indent="0" lvl="0" marL="0" rtl="0" algn="l">
              <a:lnSpc>
                <a:spcPct val="115000"/>
              </a:lnSpc>
              <a:spcBef>
                <a:spcPts val="0"/>
              </a:spcBef>
              <a:spcAft>
                <a:spcPts val="0"/>
              </a:spcAft>
              <a:buClr>
                <a:schemeClr val="dk1"/>
              </a:buClr>
              <a:buSzPct val="34090"/>
              <a:buFont typeface="Arial"/>
              <a:buNone/>
            </a:pPr>
            <a:r>
              <a:rPr b="1" lang="en-US" sz="4400">
                <a:solidFill>
                  <a:srgbClr val="222222"/>
                </a:solidFill>
                <a:highlight>
                  <a:srgbClr val="FFFFFF"/>
                </a:highlight>
                <a:latin typeface="Arial"/>
                <a:ea typeface="Arial"/>
                <a:cs typeface="Arial"/>
                <a:sym typeface="Arial"/>
              </a:rPr>
              <a:t>Attendance Question 8: </a:t>
            </a:r>
            <a:endParaRPr b="1" sz="4400">
              <a:solidFill>
                <a:srgbClr val="222222"/>
              </a:solidFill>
              <a:highlight>
                <a:srgbClr val="FFFFFF"/>
              </a:highlight>
              <a:latin typeface="Arial"/>
              <a:ea typeface="Arial"/>
              <a:cs typeface="Arial"/>
              <a:sym typeface="Arial"/>
            </a:endParaRPr>
          </a:p>
          <a:p>
            <a:pPr indent="0" lvl="0" marL="0" rtl="0" algn="l">
              <a:lnSpc>
                <a:spcPct val="115000"/>
              </a:lnSpc>
              <a:spcBef>
                <a:spcPts val="0"/>
              </a:spcBef>
              <a:spcAft>
                <a:spcPts val="0"/>
              </a:spcAft>
              <a:buClr>
                <a:schemeClr val="dk1"/>
              </a:buClr>
              <a:buSzPct val="34090"/>
              <a:buFont typeface="Arial"/>
              <a:buNone/>
            </a:pPr>
            <a:r>
              <a:rPr b="1" lang="en-US" sz="4400">
                <a:solidFill>
                  <a:srgbClr val="222222"/>
                </a:solidFill>
                <a:highlight>
                  <a:srgbClr val="FFFFFF"/>
                </a:highlight>
                <a:latin typeface="Arial"/>
                <a:ea typeface="Arial"/>
                <a:cs typeface="Arial"/>
                <a:sym typeface="Arial"/>
              </a:rPr>
              <a:t>Introduction to Congress</a:t>
            </a:r>
            <a:endParaRPr b="1" sz="4400">
              <a:latin typeface="Arial"/>
              <a:ea typeface="Arial"/>
              <a:cs typeface="Arial"/>
              <a:sym typeface="Arial"/>
            </a:endParaRPr>
          </a:p>
          <a:p>
            <a:pPr indent="0" lvl="0" marL="0" rtl="0" algn="l">
              <a:lnSpc>
                <a:spcPct val="115000"/>
              </a:lnSpc>
              <a:spcBef>
                <a:spcPts val="0"/>
              </a:spcBef>
              <a:spcAft>
                <a:spcPts val="0"/>
              </a:spcAft>
              <a:buClr>
                <a:schemeClr val="dk1"/>
              </a:buClr>
              <a:buSzPct val="62500"/>
              <a:buFont typeface="Arial"/>
              <a:buNone/>
            </a:pPr>
            <a:r>
              <a:t/>
            </a:r>
            <a:endParaRPr b="1" sz="2400">
              <a:latin typeface="Arial"/>
              <a:ea typeface="Arial"/>
              <a:cs typeface="Arial"/>
              <a:sym typeface="Arial"/>
            </a:endParaRPr>
          </a:p>
          <a:p>
            <a:pPr indent="0" lvl="0" marL="0" rtl="0" algn="l">
              <a:lnSpc>
                <a:spcPct val="115000"/>
              </a:lnSpc>
              <a:spcBef>
                <a:spcPts val="0"/>
              </a:spcBef>
              <a:spcAft>
                <a:spcPts val="0"/>
              </a:spcAft>
              <a:buNone/>
            </a:pPr>
            <a:r>
              <a:rPr b="1" lang="en-US" sz="2500">
                <a:solidFill>
                  <a:schemeClr val="dk1"/>
                </a:solidFill>
                <a:latin typeface="Arial"/>
                <a:ea typeface="Arial"/>
                <a:cs typeface="Arial"/>
                <a:sym typeface="Arial"/>
              </a:rPr>
              <a:t>After seeing data comparing demographics in Congress to the American people: </a:t>
            </a:r>
            <a:endParaRPr b="1" sz="2500">
              <a:solidFill>
                <a:schemeClr val="dk1"/>
              </a:solidFill>
              <a:latin typeface="Arial"/>
              <a:ea typeface="Arial"/>
              <a:cs typeface="Arial"/>
              <a:sym typeface="Arial"/>
            </a:endParaRPr>
          </a:p>
          <a:p>
            <a:pPr indent="0" lvl="0" marL="0" rtl="0" algn="l">
              <a:lnSpc>
                <a:spcPct val="115000"/>
              </a:lnSpc>
              <a:spcBef>
                <a:spcPts val="0"/>
              </a:spcBef>
              <a:spcAft>
                <a:spcPts val="0"/>
              </a:spcAft>
              <a:buNone/>
            </a:pPr>
            <a:r>
              <a:t/>
            </a:r>
            <a:endParaRPr sz="2700">
              <a:solidFill>
                <a:schemeClr val="dk1"/>
              </a:solidFill>
              <a:latin typeface="Arial"/>
              <a:ea typeface="Arial"/>
              <a:cs typeface="Arial"/>
              <a:sym typeface="Arial"/>
            </a:endParaRPr>
          </a:p>
          <a:p>
            <a:pPr indent="0" lvl="0" marL="0" rtl="0" algn="l">
              <a:lnSpc>
                <a:spcPct val="115000"/>
              </a:lnSpc>
              <a:spcBef>
                <a:spcPts val="0"/>
              </a:spcBef>
              <a:spcAft>
                <a:spcPts val="0"/>
              </a:spcAft>
              <a:buNone/>
            </a:pPr>
            <a:r>
              <a:rPr lang="en-US" sz="2500">
                <a:solidFill>
                  <a:schemeClr val="dk1"/>
                </a:solidFill>
                <a:latin typeface="Arial"/>
                <a:ea typeface="Arial"/>
                <a:cs typeface="Arial"/>
                <a:sym typeface="Arial"/>
              </a:rPr>
              <a:t>Do you think it’s a problem that Congress does not mirror the population of the U.S. in demographic terms (ethnicity, gender, class, religion, etc)? </a:t>
            </a:r>
            <a:endParaRPr sz="2500">
              <a:solidFill>
                <a:schemeClr val="dk1"/>
              </a:solidFill>
              <a:latin typeface="Arial"/>
              <a:ea typeface="Arial"/>
              <a:cs typeface="Arial"/>
              <a:sym typeface="Arial"/>
            </a:endParaRPr>
          </a:p>
          <a:p>
            <a:pPr indent="0" lvl="0" marL="0" rtl="0" algn="l">
              <a:lnSpc>
                <a:spcPct val="115000"/>
              </a:lnSpc>
              <a:spcBef>
                <a:spcPts val="0"/>
              </a:spcBef>
              <a:spcAft>
                <a:spcPts val="0"/>
              </a:spcAft>
              <a:buNone/>
            </a:pPr>
            <a:r>
              <a:t/>
            </a:r>
            <a:endParaRPr sz="2500">
              <a:solidFill>
                <a:schemeClr val="dk1"/>
              </a:solidFill>
              <a:latin typeface="Arial"/>
              <a:ea typeface="Arial"/>
              <a:cs typeface="Arial"/>
              <a:sym typeface="Arial"/>
            </a:endParaRPr>
          </a:p>
          <a:p>
            <a:pPr indent="0" lvl="0" marL="0" rtl="0" algn="l">
              <a:lnSpc>
                <a:spcPct val="115000"/>
              </a:lnSpc>
              <a:spcBef>
                <a:spcPts val="0"/>
              </a:spcBef>
              <a:spcAft>
                <a:spcPts val="0"/>
              </a:spcAft>
              <a:buClr>
                <a:schemeClr val="dk1"/>
              </a:buClr>
              <a:buSzPct val="60000"/>
              <a:buFont typeface="Arial"/>
              <a:buNone/>
            </a:pPr>
            <a:r>
              <a:rPr lang="en-US" sz="2500">
                <a:solidFill>
                  <a:schemeClr val="dk1"/>
                </a:solidFill>
                <a:latin typeface="Arial"/>
                <a:ea typeface="Arial"/>
                <a:cs typeface="Arial"/>
                <a:sym typeface="Arial"/>
              </a:rPr>
              <a:t>Why or why not?</a:t>
            </a:r>
            <a:endParaRPr sz="2500">
              <a:solidFill>
                <a:schemeClr val="dk1"/>
              </a:solidFill>
              <a:latin typeface="Arial"/>
              <a:ea typeface="Arial"/>
              <a:cs typeface="Arial"/>
              <a:sym typeface="Arial"/>
            </a:endParaRPr>
          </a:p>
          <a:p>
            <a:pPr indent="0" lvl="0" marL="0" rtl="0" algn="ctr">
              <a:spcBef>
                <a:spcPts val="0"/>
              </a:spcBef>
              <a:spcAft>
                <a:spcPts val="0"/>
              </a:spcAft>
              <a:buNone/>
            </a:pPr>
            <a:r>
              <a:t/>
            </a:r>
            <a:endParaRPr sz="2400">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3" name="Shape 923"/>
        <p:cNvGrpSpPr/>
        <p:nvPr/>
      </p:nvGrpSpPr>
      <p:grpSpPr>
        <a:xfrm>
          <a:off x="0" y="0"/>
          <a:ext cx="0" cy="0"/>
          <a:chOff x="0" y="0"/>
          <a:chExt cx="0" cy="0"/>
        </a:xfrm>
      </p:grpSpPr>
      <p:sp>
        <p:nvSpPr>
          <p:cNvPr id="924" name="Google Shape;924;p77"/>
          <p:cNvSpPr txBox="1"/>
          <p:nvPr>
            <p:ph type="title"/>
          </p:nvPr>
        </p:nvSpPr>
        <p:spPr>
          <a:xfrm>
            <a:off x="234800" y="0"/>
            <a:ext cx="11727300" cy="787200"/>
          </a:xfrm>
          <a:prstGeom prst="rect">
            <a:avLst/>
          </a:prstGeom>
        </p:spPr>
        <p:txBody>
          <a:bodyPr anchorCtr="0" anchor="b" bIns="45700" lIns="91425" spcFirstLastPara="1" rIns="91425" wrap="square" tIns="45700">
            <a:noAutofit/>
          </a:bodyPr>
          <a:lstStyle/>
          <a:p>
            <a:pPr indent="0" lvl="0" marL="0" rtl="0" algn="l">
              <a:lnSpc>
                <a:spcPct val="150000"/>
              </a:lnSpc>
              <a:spcBef>
                <a:spcPts val="0"/>
              </a:spcBef>
              <a:spcAft>
                <a:spcPts val="0"/>
              </a:spcAft>
              <a:buClr>
                <a:schemeClr val="dk1"/>
              </a:buClr>
              <a:buSzPts val="1500"/>
              <a:buFont typeface="Arial"/>
              <a:buNone/>
            </a:pPr>
            <a:r>
              <a:rPr b="1" lang="en-US" sz="3100">
                <a:solidFill>
                  <a:srgbClr val="222222"/>
                </a:solidFill>
                <a:highlight>
                  <a:srgbClr val="FFFFFF"/>
                </a:highlight>
                <a:latin typeface="Century Gothic"/>
                <a:ea typeface="Century Gothic"/>
                <a:cs typeface="Century Gothic"/>
                <a:sym typeface="Century Gothic"/>
              </a:rPr>
              <a:t>		</a:t>
            </a:r>
            <a:endParaRPr b="1" sz="3100">
              <a:solidFill>
                <a:srgbClr val="222222"/>
              </a:solidFill>
              <a:highlight>
                <a:srgbClr val="FFFFFF"/>
              </a:highlight>
            </a:endParaRPr>
          </a:p>
          <a:p>
            <a:pPr indent="0" lvl="0" marL="0" rtl="0" algn="l">
              <a:lnSpc>
                <a:spcPct val="150000"/>
              </a:lnSpc>
              <a:spcBef>
                <a:spcPts val="0"/>
              </a:spcBef>
              <a:spcAft>
                <a:spcPts val="0"/>
              </a:spcAft>
              <a:buClr>
                <a:schemeClr val="dk1"/>
              </a:buClr>
              <a:buSzPts val="1500"/>
              <a:buFont typeface="Arial"/>
              <a:buNone/>
            </a:pPr>
            <a:r>
              <a:rPr b="1" lang="en-US" sz="3100">
                <a:solidFill>
                  <a:srgbClr val="222222"/>
                </a:solidFill>
                <a:highlight>
                  <a:schemeClr val="lt1"/>
                </a:highlight>
                <a:latin typeface="Century Gothic"/>
                <a:ea typeface="Century Gothic"/>
                <a:cs typeface="Century Gothic"/>
                <a:sym typeface="Century Gothic"/>
              </a:rPr>
              <a:t>Attendance Question #3: The Founding and the Constitution</a:t>
            </a:r>
            <a:endParaRPr/>
          </a:p>
        </p:txBody>
      </p:sp>
      <p:sp>
        <p:nvSpPr>
          <p:cNvPr id="925" name="Google Shape;925;p77"/>
          <p:cNvSpPr txBox="1"/>
          <p:nvPr>
            <p:ph idx="1" type="body"/>
          </p:nvPr>
        </p:nvSpPr>
        <p:spPr>
          <a:xfrm>
            <a:off x="232350" y="2046299"/>
            <a:ext cx="11727300" cy="4727100"/>
          </a:xfrm>
          <a:prstGeom prst="rect">
            <a:avLst/>
          </a:prstGeom>
        </p:spPr>
        <p:txBody>
          <a:bodyPr anchorCtr="0" anchor="ctr" bIns="45700" lIns="91425" spcFirstLastPara="1" rIns="91425" wrap="square" tIns="45700">
            <a:noAutofit/>
          </a:bodyPr>
          <a:lstStyle/>
          <a:p>
            <a:pPr indent="0" lvl="0" marL="0" rtl="0" algn="l">
              <a:lnSpc>
                <a:spcPct val="130000"/>
              </a:lnSpc>
              <a:spcBef>
                <a:spcPts val="360"/>
              </a:spcBef>
              <a:spcAft>
                <a:spcPts val="0"/>
              </a:spcAft>
              <a:buNone/>
            </a:pPr>
            <a:r>
              <a:rPr b="1" lang="en-US" sz="1900">
                <a:solidFill>
                  <a:schemeClr val="dk1"/>
                </a:solidFill>
                <a:latin typeface="Arial"/>
                <a:ea typeface="Arial"/>
                <a:cs typeface="Arial"/>
                <a:sym typeface="Arial"/>
              </a:rPr>
              <a:t>Choose 2 of the following quotes.</a:t>
            </a:r>
            <a:endParaRPr b="1" sz="1900">
              <a:solidFill>
                <a:schemeClr val="dk1"/>
              </a:solidFill>
              <a:latin typeface="Arial"/>
              <a:ea typeface="Arial"/>
              <a:cs typeface="Arial"/>
              <a:sym typeface="Arial"/>
            </a:endParaRPr>
          </a:p>
          <a:p>
            <a:pPr indent="0" lvl="0" marL="0" rtl="0" algn="l">
              <a:lnSpc>
                <a:spcPct val="95000"/>
              </a:lnSpc>
              <a:spcBef>
                <a:spcPts val="360"/>
              </a:spcBef>
              <a:spcAft>
                <a:spcPts val="0"/>
              </a:spcAft>
              <a:buNone/>
            </a:pPr>
            <a:r>
              <a:rPr lang="en-US" sz="1900">
                <a:solidFill>
                  <a:schemeClr val="dk1"/>
                </a:solidFill>
                <a:latin typeface="Arial"/>
                <a:ea typeface="Arial"/>
                <a:cs typeface="Arial"/>
                <a:sym typeface="Arial"/>
              </a:rPr>
              <a:t>1. The founders believed that the “interests of ordinary citizens should be represented,” but delegates were concerned that, “ordinary Americans had little knowledge of government and politics, could easily be lead astray by unscrupulous politicians, and should play only a limited role in the nation’s governance” (Lowi et al. 23).</a:t>
            </a:r>
            <a:endParaRPr sz="1900">
              <a:solidFill>
                <a:schemeClr val="dk1"/>
              </a:solidFill>
              <a:latin typeface="Arial"/>
              <a:ea typeface="Arial"/>
              <a:cs typeface="Arial"/>
              <a:sym typeface="Arial"/>
            </a:endParaRPr>
          </a:p>
          <a:p>
            <a:pPr indent="0" lvl="0" marL="0" rtl="0" algn="l">
              <a:lnSpc>
                <a:spcPct val="101335"/>
              </a:lnSpc>
              <a:spcBef>
                <a:spcPts val="360"/>
              </a:spcBef>
              <a:spcAft>
                <a:spcPts val="0"/>
              </a:spcAft>
              <a:buNone/>
            </a:pPr>
            <a:r>
              <a:t/>
            </a:r>
            <a:endParaRPr sz="1900">
              <a:solidFill>
                <a:schemeClr val="dk1"/>
              </a:solidFill>
              <a:latin typeface="Arial"/>
              <a:ea typeface="Arial"/>
              <a:cs typeface="Arial"/>
              <a:sym typeface="Arial"/>
            </a:endParaRPr>
          </a:p>
          <a:p>
            <a:pPr indent="0" lvl="0" marL="0" rtl="0" algn="just">
              <a:lnSpc>
                <a:spcPct val="95000"/>
              </a:lnSpc>
              <a:spcBef>
                <a:spcPts val="360"/>
              </a:spcBef>
              <a:spcAft>
                <a:spcPts val="0"/>
              </a:spcAft>
              <a:buNone/>
            </a:pPr>
            <a:r>
              <a:rPr lang="en-US" sz="1900">
                <a:solidFill>
                  <a:schemeClr val="dk1"/>
                </a:solidFill>
                <a:latin typeface="Arial"/>
                <a:ea typeface="Arial"/>
                <a:cs typeface="Arial"/>
                <a:sym typeface="Arial"/>
              </a:rPr>
              <a:t>2. “Some of the framers had wanted a multiperson executive or an executive council to avoid the evils that many associated with the monarch. However, Hamilton argued that ‘energy’ required a single, rather than a plural executive” (34).</a:t>
            </a:r>
            <a:endParaRPr sz="1900">
              <a:solidFill>
                <a:schemeClr val="dk1"/>
              </a:solidFill>
              <a:latin typeface="Arial"/>
              <a:ea typeface="Arial"/>
              <a:cs typeface="Arial"/>
              <a:sym typeface="Arial"/>
            </a:endParaRPr>
          </a:p>
          <a:p>
            <a:pPr indent="0" lvl="0" marL="0" rtl="0" algn="l">
              <a:lnSpc>
                <a:spcPct val="101335"/>
              </a:lnSpc>
              <a:spcBef>
                <a:spcPts val="360"/>
              </a:spcBef>
              <a:spcAft>
                <a:spcPts val="0"/>
              </a:spcAft>
              <a:buNone/>
            </a:pPr>
            <a:r>
              <a:t/>
            </a:r>
            <a:endParaRPr sz="1900">
              <a:solidFill>
                <a:schemeClr val="dk1"/>
              </a:solidFill>
              <a:latin typeface="Arial"/>
              <a:ea typeface="Arial"/>
              <a:cs typeface="Arial"/>
              <a:sym typeface="Arial"/>
            </a:endParaRPr>
          </a:p>
          <a:p>
            <a:pPr indent="0" lvl="0" marL="0" rtl="0" algn="l">
              <a:lnSpc>
                <a:spcPct val="101335"/>
              </a:lnSpc>
              <a:spcBef>
                <a:spcPts val="360"/>
              </a:spcBef>
              <a:spcAft>
                <a:spcPts val="0"/>
              </a:spcAft>
              <a:buNone/>
            </a:pPr>
            <a:r>
              <a:rPr lang="en-US" sz="1900">
                <a:solidFill>
                  <a:schemeClr val="dk1"/>
                </a:solidFill>
                <a:latin typeface="Arial"/>
                <a:ea typeface="Arial"/>
                <a:cs typeface="Arial"/>
                <a:sym typeface="Arial"/>
              </a:rPr>
              <a:t>3. “Competing ideals often reflect competing interests”  (Lowi et al. 24).</a:t>
            </a:r>
            <a:endParaRPr sz="1900">
              <a:solidFill>
                <a:schemeClr val="dk1"/>
              </a:solidFill>
              <a:latin typeface="Arial"/>
              <a:ea typeface="Arial"/>
              <a:cs typeface="Arial"/>
              <a:sym typeface="Arial"/>
            </a:endParaRPr>
          </a:p>
          <a:p>
            <a:pPr indent="0" lvl="0" marL="0" rtl="0" algn="l">
              <a:lnSpc>
                <a:spcPct val="101335"/>
              </a:lnSpc>
              <a:spcBef>
                <a:spcPts val="360"/>
              </a:spcBef>
              <a:spcAft>
                <a:spcPts val="0"/>
              </a:spcAft>
              <a:buNone/>
            </a:pPr>
            <a:r>
              <a:t/>
            </a:r>
            <a:endParaRPr sz="1900">
              <a:solidFill>
                <a:schemeClr val="dk1"/>
              </a:solidFill>
              <a:latin typeface="Arial"/>
              <a:ea typeface="Arial"/>
              <a:cs typeface="Arial"/>
              <a:sym typeface="Arial"/>
            </a:endParaRPr>
          </a:p>
          <a:p>
            <a:pPr indent="0" lvl="0" marL="0" rtl="0" algn="l">
              <a:lnSpc>
                <a:spcPct val="101335"/>
              </a:lnSpc>
              <a:spcBef>
                <a:spcPts val="360"/>
              </a:spcBef>
              <a:spcAft>
                <a:spcPts val="0"/>
              </a:spcAft>
              <a:buNone/>
            </a:pPr>
            <a:r>
              <a:rPr lang="en-US" sz="1900">
                <a:solidFill>
                  <a:schemeClr val="dk1"/>
                </a:solidFill>
                <a:latin typeface="Arial"/>
                <a:ea typeface="Arial"/>
                <a:cs typeface="Arial"/>
                <a:sym typeface="Arial"/>
              </a:rPr>
              <a:t>4. “Each state retains its sovereignty, freedom, and independence, and every power, jurisdiction, and right, which is not by this confederation expressly established to the U.S., in Congress assembled.” (Articles of Confederation, Art II in Lowi et al. 28).</a:t>
            </a:r>
            <a:endParaRPr sz="1900">
              <a:solidFill>
                <a:schemeClr val="dk1"/>
              </a:solidFill>
              <a:latin typeface="Arial"/>
              <a:ea typeface="Arial"/>
              <a:cs typeface="Arial"/>
              <a:sym typeface="Arial"/>
            </a:endParaRPr>
          </a:p>
          <a:p>
            <a:pPr indent="0" lvl="0" marL="0" rtl="0" algn="l">
              <a:spcBef>
                <a:spcPts val="1200"/>
              </a:spcBef>
              <a:spcAft>
                <a:spcPts val="0"/>
              </a:spcAft>
              <a:buNone/>
            </a:pPr>
            <a:r>
              <a:rPr b="1" lang="en-US">
                <a:solidFill>
                  <a:schemeClr val="dk1"/>
                </a:solidFill>
                <a:latin typeface="Arial"/>
                <a:ea typeface="Arial"/>
                <a:cs typeface="Arial"/>
                <a:sym typeface="Arial"/>
              </a:rPr>
              <a:t>For each answer, briefly </a:t>
            </a:r>
            <a:r>
              <a:rPr b="1" lang="en-US" u="sng">
                <a:solidFill>
                  <a:schemeClr val="dk1"/>
                </a:solidFill>
                <a:latin typeface="Arial"/>
                <a:ea typeface="Arial"/>
                <a:cs typeface="Arial"/>
                <a:sym typeface="Arial"/>
              </a:rPr>
              <a:t>restate the meaning</a:t>
            </a:r>
            <a:r>
              <a:rPr b="1" lang="en-US">
                <a:solidFill>
                  <a:schemeClr val="dk1"/>
                </a:solidFill>
                <a:latin typeface="Arial"/>
                <a:ea typeface="Arial"/>
                <a:cs typeface="Arial"/>
                <a:sym typeface="Arial"/>
              </a:rPr>
              <a:t> of the quotation in your own words and </a:t>
            </a:r>
            <a:r>
              <a:rPr b="1" lang="en-US" u="sng">
                <a:solidFill>
                  <a:schemeClr val="dk1"/>
                </a:solidFill>
                <a:latin typeface="Arial"/>
                <a:ea typeface="Arial"/>
                <a:cs typeface="Arial"/>
                <a:sym typeface="Arial"/>
              </a:rPr>
              <a:t>then explain the significance</a:t>
            </a:r>
            <a:r>
              <a:rPr b="1" lang="en-US">
                <a:solidFill>
                  <a:schemeClr val="dk1"/>
                </a:solidFill>
                <a:latin typeface="Arial"/>
                <a:ea typeface="Arial"/>
                <a:cs typeface="Arial"/>
                <a:sym typeface="Arial"/>
              </a:rPr>
              <a:t> of the quote in light of the author’s theory or the overall meaning of the text. Lastly, state whether the political phenomenon in question is </a:t>
            </a:r>
            <a:r>
              <a:rPr b="1" lang="en-US" u="sng">
                <a:solidFill>
                  <a:schemeClr val="dk1"/>
                </a:solidFill>
                <a:latin typeface="Arial"/>
                <a:ea typeface="Arial"/>
                <a:cs typeface="Arial"/>
                <a:sym typeface="Arial"/>
              </a:rPr>
              <a:t>good, bad, or neutral in your view</a:t>
            </a:r>
            <a:r>
              <a:rPr b="1" lang="en-US">
                <a:solidFill>
                  <a:schemeClr val="dk1"/>
                </a:solidFill>
                <a:latin typeface="Arial"/>
                <a:ea typeface="Arial"/>
                <a:cs typeface="Arial"/>
                <a:sym typeface="Arial"/>
              </a:rPr>
              <a:t>, and why. </a:t>
            </a:r>
            <a:endParaRPr b="1">
              <a:solidFill>
                <a:schemeClr val="dk1"/>
              </a:solidFill>
              <a:latin typeface="Arial"/>
              <a:ea typeface="Arial"/>
              <a:cs typeface="Arial"/>
              <a:sym typeface="Arial"/>
            </a:endParaRPr>
          </a:p>
          <a:p>
            <a:pPr indent="0" lvl="0" marL="0" rtl="0" algn="l">
              <a:lnSpc>
                <a:spcPct val="101335"/>
              </a:lnSpc>
              <a:spcBef>
                <a:spcPts val="1200"/>
              </a:spcBef>
              <a:spcAft>
                <a:spcPts val="0"/>
              </a:spcAft>
              <a:buNone/>
            </a:pPr>
            <a:r>
              <a:t/>
            </a:r>
            <a:endParaRPr sz="1900">
              <a:solidFill>
                <a:schemeClr val="dk1"/>
              </a:solidFill>
            </a:endParaRPr>
          </a:p>
          <a:p>
            <a:pPr indent="0" lvl="0" marL="0" rtl="0" algn="l">
              <a:lnSpc>
                <a:spcPct val="101335"/>
              </a:lnSpc>
              <a:spcBef>
                <a:spcPts val="360"/>
              </a:spcBef>
              <a:spcAft>
                <a:spcPts val="0"/>
              </a:spcAft>
              <a:buClr>
                <a:schemeClr val="dk1"/>
              </a:buClr>
              <a:buSzPts val="1500"/>
              <a:buFont typeface="Arial"/>
              <a:buNone/>
            </a:pPr>
            <a:r>
              <a:t/>
            </a:r>
            <a:endParaRPr sz="2000">
              <a:solidFill>
                <a:schemeClr val="dk1"/>
              </a:solidFill>
            </a:endParaRPr>
          </a:p>
          <a:p>
            <a:pPr indent="0" lvl="0" marL="0" rtl="0" algn="l">
              <a:lnSpc>
                <a:spcPct val="95000"/>
              </a:lnSpc>
              <a:spcBef>
                <a:spcPts val="360"/>
              </a:spcBef>
              <a:spcAft>
                <a:spcPts val="600"/>
              </a:spcAft>
              <a:buNone/>
            </a:pPr>
            <a:r>
              <a:t/>
            </a:r>
            <a:endParaRPr sz="28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9" name="Shape 929"/>
        <p:cNvGrpSpPr/>
        <p:nvPr/>
      </p:nvGrpSpPr>
      <p:grpSpPr>
        <a:xfrm>
          <a:off x="0" y="0"/>
          <a:ext cx="0" cy="0"/>
          <a:chOff x="0" y="0"/>
          <a:chExt cx="0" cy="0"/>
        </a:xfrm>
      </p:grpSpPr>
      <p:sp>
        <p:nvSpPr>
          <p:cNvPr id="930" name="Google Shape;930;p78"/>
          <p:cNvSpPr txBox="1"/>
          <p:nvPr/>
        </p:nvSpPr>
        <p:spPr>
          <a:xfrm>
            <a:off x="483633" y="0"/>
            <a:ext cx="11708400" cy="36411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en-US" sz="3700">
                <a:solidFill>
                  <a:schemeClr val="dk1"/>
                </a:solidFill>
                <a:highlight>
                  <a:srgbClr val="FFFFFF"/>
                </a:highlight>
              </a:rPr>
              <a:t>Attendance Question 9: </a:t>
            </a:r>
            <a:endParaRPr b="1" sz="3700">
              <a:solidFill>
                <a:schemeClr val="dk1"/>
              </a:solidFill>
              <a:highlight>
                <a:srgbClr val="FFFFFF"/>
              </a:highlight>
            </a:endParaRPr>
          </a:p>
          <a:p>
            <a:pPr indent="0" lvl="0" marL="0" rtl="0" algn="l">
              <a:spcBef>
                <a:spcPts val="0"/>
              </a:spcBef>
              <a:spcAft>
                <a:spcPts val="0"/>
              </a:spcAft>
              <a:buNone/>
            </a:pPr>
            <a:r>
              <a:rPr b="1" lang="en-US" sz="3700">
                <a:solidFill>
                  <a:schemeClr val="dk1"/>
                </a:solidFill>
                <a:highlight>
                  <a:srgbClr val="FFFFFF"/>
                </a:highlight>
              </a:rPr>
              <a:t>Congress: </a:t>
            </a:r>
            <a:r>
              <a:rPr b="1" lang="en-US" sz="3700">
                <a:solidFill>
                  <a:schemeClr val="dk1"/>
                </a:solidFill>
              </a:rPr>
              <a:t>“The Electoral Connection”</a:t>
            </a:r>
            <a:r>
              <a:rPr b="1" lang="en-US" sz="4000">
                <a:solidFill>
                  <a:schemeClr val="dk1"/>
                </a:solidFill>
              </a:rPr>
              <a:t>	</a:t>
            </a:r>
            <a:endParaRPr b="1" sz="4000">
              <a:solidFill>
                <a:schemeClr val="dk1"/>
              </a:solidFill>
            </a:endParaRPr>
          </a:p>
          <a:p>
            <a:pPr indent="0" lvl="0" marL="0" rtl="0" algn="l">
              <a:spcBef>
                <a:spcPts val="0"/>
              </a:spcBef>
              <a:spcAft>
                <a:spcPts val="0"/>
              </a:spcAft>
              <a:buNone/>
            </a:pPr>
            <a:r>
              <a:t/>
            </a:r>
            <a:endParaRPr b="1" sz="800">
              <a:solidFill>
                <a:schemeClr val="dk1"/>
              </a:solidFill>
            </a:endParaRPr>
          </a:p>
          <a:p>
            <a:pPr indent="0" lvl="0" marL="0" rtl="0" algn="l">
              <a:lnSpc>
                <a:spcPct val="109090"/>
              </a:lnSpc>
              <a:spcBef>
                <a:spcPts val="0"/>
              </a:spcBef>
              <a:spcAft>
                <a:spcPts val="0"/>
              </a:spcAft>
              <a:buNone/>
            </a:pPr>
            <a:r>
              <a:rPr b="1" lang="en-US" sz="2100" u="sng">
                <a:solidFill>
                  <a:schemeClr val="dk1"/>
                </a:solidFill>
              </a:rPr>
              <a:t>Instructions: </a:t>
            </a:r>
            <a:endParaRPr b="1" sz="2100" u="sng">
              <a:solidFill>
                <a:schemeClr val="dk1"/>
              </a:solidFill>
            </a:endParaRPr>
          </a:p>
          <a:p>
            <a:pPr indent="-438150" lvl="0" marL="609600" rtl="0" algn="l">
              <a:lnSpc>
                <a:spcPct val="109090"/>
              </a:lnSpc>
              <a:spcBef>
                <a:spcPts val="0"/>
              </a:spcBef>
              <a:spcAft>
                <a:spcPts val="0"/>
              </a:spcAft>
              <a:buClr>
                <a:schemeClr val="dk1"/>
              </a:buClr>
              <a:buSzPts val="2100"/>
              <a:buAutoNum type="arabicPeriod"/>
            </a:pPr>
            <a:r>
              <a:rPr lang="en-US" sz="2100" u="sng">
                <a:solidFill>
                  <a:schemeClr val="dk1"/>
                </a:solidFill>
              </a:rPr>
              <a:t>Pick two terms below (one from each column)</a:t>
            </a:r>
            <a:endParaRPr sz="2100" u="sng">
              <a:solidFill>
                <a:schemeClr val="dk1"/>
              </a:solidFill>
            </a:endParaRPr>
          </a:p>
          <a:p>
            <a:pPr indent="-438150" lvl="0" marL="609600" rtl="0" algn="l">
              <a:lnSpc>
                <a:spcPct val="109090"/>
              </a:lnSpc>
              <a:spcBef>
                <a:spcPts val="0"/>
              </a:spcBef>
              <a:spcAft>
                <a:spcPts val="0"/>
              </a:spcAft>
              <a:buClr>
                <a:schemeClr val="dk1"/>
              </a:buClr>
              <a:buSzPts val="2100"/>
              <a:buAutoNum type="arabicPeriod"/>
            </a:pPr>
            <a:r>
              <a:rPr lang="en-US" sz="2100" u="sng">
                <a:solidFill>
                  <a:schemeClr val="dk1"/>
                </a:solidFill>
              </a:rPr>
              <a:t>Define </a:t>
            </a:r>
            <a:r>
              <a:rPr lang="en-US" sz="2100">
                <a:solidFill>
                  <a:schemeClr val="dk1"/>
                </a:solidFill>
              </a:rPr>
              <a:t>those two terms in your own words</a:t>
            </a:r>
            <a:endParaRPr sz="2100">
              <a:solidFill>
                <a:schemeClr val="dk1"/>
              </a:solidFill>
            </a:endParaRPr>
          </a:p>
          <a:p>
            <a:pPr indent="-438150" lvl="0" marL="609600" rtl="0" algn="l">
              <a:lnSpc>
                <a:spcPct val="109090"/>
              </a:lnSpc>
              <a:spcBef>
                <a:spcPts val="0"/>
              </a:spcBef>
              <a:spcAft>
                <a:spcPts val="0"/>
              </a:spcAft>
              <a:buClr>
                <a:schemeClr val="dk1"/>
              </a:buClr>
              <a:buSzPts val="2100"/>
              <a:buAutoNum type="arabicPeriod"/>
            </a:pPr>
            <a:r>
              <a:rPr lang="en-US" sz="2100">
                <a:solidFill>
                  <a:schemeClr val="dk1"/>
                </a:solidFill>
              </a:rPr>
              <a:t>State the terms </a:t>
            </a:r>
            <a:r>
              <a:rPr lang="en-US" sz="2100" u="sng">
                <a:solidFill>
                  <a:schemeClr val="dk1"/>
                </a:solidFill>
              </a:rPr>
              <a:t>significance</a:t>
            </a:r>
            <a:r>
              <a:rPr lang="en-US" sz="2100">
                <a:solidFill>
                  <a:schemeClr val="dk1"/>
                </a:solidFill>
              </a:rPr>
              <a:t> within the course and/or the text it is drawn from.</a:t>
            </a:r>
            <a:endParaRPr sz="2100">
              <a:solidFill>
                <a:schemeClr val="dk1"/>
              </a:solidFill>
            </a:endParaRPr>
          </a:p>
          <a:p>
            <a:pPr indent="-438150" lvl="0" marL="609600" rtl="0" algn="l">
              <a:lnSpc>
                <a:spcPct val="109090"/>
              </a:lnSpc>
              <a:spcBef>
                <a:spcPts val="0"/>
              </a:spcBef>
              <a:spcAft>
                <a:spcPts val="0"/>
              </a:spcAft>
              <a:buClr>
                <a:schemeClr val="dk1"/>
              </a:buClr>
              <a:buSzPts val="2100"/>
              <a:buAutoNum type="arabicPeriod"/>
            </a:pPr>
            <a:r>
              <a:rPr lang="en-US" sz="2100">
                <a:solidFill>
                  <a:schemeClr val="dk1"/>
                </a:solidFill>
              </a:rPr>
              <a:t>Write whether the political phenomenon is </a:t>
            </a:r>
            <a:r>
              <a:rPr lang="en-US" sz="2100" u="sng">
                <a:solidFill>
                  <a:schemeClr val="dk1"/>
                </a:solidFill>
              </a:rPr>
              <a:t>good, bad, or neutral</a:t>
            </a:r>
            <a:r>
              <a:rPr lang="en-US" sz="2100">
                <a:solidFill>
                  <a:schemeClr val="dk1"/>
                </a:solidFill>
              </a:rPr>
              <a:t> in your view, and why. </a:t>
            </a:r>
            <a:endParaRPr sz="2100">
              <a:solidFill>
                <a:schemeClr val="dk1"/>
              </a:solidFill>
            </a:endParaRPr>
          </a:p>
          <a:p>
            <a:pPr indent="0" lvl="0" marL="0" rtl="0" algn="l">
              <a:lnSpc>
                <a:spcPct val="115000"/>
              </a:lnSpc>
              <a:spcBef>
                <a:spcPts val="0"/>
              </a:spcBef>
              <a:spcAft>
                <a:spcPts val="0"/>
              </a:spcAft>
              <a:buNone/>
            </a:pPr>
            <a:r>
              <a:t/>
            </a:r>
            <a:endParaRPr b="1" sz="2100">
              <a:solidFill>
                <a:schemeClr val="dk1"/>
              </a:solidFill>
              <a:highlight>
                <a:srgbClr val="FFFFFF"/>
              </a:highlight>
            </a:endParaRPr>
          </a:p>
        </p:txBody>
      </p:sp>
      <p:graphicFrame>
        <p:nvGraphicFramePr>
          <p:cNvPr id="931" name="Google Shape;931;p78"/>
          <p:cNvGraphicFramePr/>
          <p:nvPr/>
        </p:nvGraphicFramePr>
        <p:xfrm>
          <a:off x="2133600" y="3429000"/>
          <a:ext cx="3000000" cy="3000000"/>
        </p:xfrm>
        <a:graphic>
          <a:graphicData uri="http://schemas.openxmlformats.org/drawingml/2006/table">
            <a:tbl>
              <a:tblPr>
                <a:noFill/>
                <a:tableStyleId>{08CF1CBB-B5CD-49DC-B1E1-2373870BAA38}</a:tableStyleId>
              </a:tblPr>
              <a:tblGrid>
                <a:gridCol w="3962400"/>
                <a:gridCol w="3962400"/>
              </a:tblGrid>
              <a:tr h="3192900">
                <a:tc>
                  <a:txBody>
                    <a:bodyPr/>
                    <a:lstStyle/>
                    <a:p>
                      <a:pPr indent="0" lvl="0" marL="0" rtl="0" algn="l">
                        <a:spcBef>
                          <a:spcPts val="0"/>
                        </a:spcBef>
                        <a:spcAft>
                          <a:spcPts val="0"/>
                        </a:spcAft>
                        <a:buNone/>
                      </a:pPr>
                      <a:r>
                        <a:rPr lang="en-US" sz="2100"/>
                        <a:t>constituency</a:t>
                      </a:r>
                      <a:endParaRPr sz="2100"/>
                    </a:p>
                    <a:p>
                      <a:pPr indent="0" lvl="0" marL="0" rtl="0" algn="l">
                        <a:spcBef>
                          <a:spcPts val="0"/>
                        </a:spcBef>
                        <a:spcAft>
                          <a:spcPts val="0"/>
                        </a:spcAft>
                        <a:buNone/>
                      </a:pPr>
                      <a:r>
                        <a:rPr lang="en-US" sz="2100"/>
                        <a:t>district</a:t>
                      </a:r>
                      <a:endParaRPr sz="2100"/>
                    </a:p>
                    <a:p>
                      <a:pPr indent="0" lvl="0" marL="0" rtl="0" algn="l">
                        <a:spcBef>
                          <a:spcPts val="0"/>
                        </a:spcBef>
                        <a:spcAft>
                          <a:spcPts val="0"/>
                        </a:spcAft>
                        <a:buNone/>
                      </a:pPr>
                      <a:r>
                        <a:rPr lang="en-US" sz="2100"/>
                        <a:t>descriptive/sociological representation</a:t>
                      </a:r>
                      <a:endParaRPr sz="2100"/>
                    </a:p>
                    <a:p>
                      <a:pPr indent="0" lvl="0" marL="0" rtl="0" algn="l">
                        <a:spcBef>
                          <a:spcPts val="0"/>
                        </a:spcBef>
                        <a:spcAft>
                          <a:spcPts val="0"/>
                        </a:spcAft>
                        <a:buNone/>
                      </a:pPr>
                      <a:r>
                        <a:rPr lang="en-US" sz="2100"/>
                        <a:t>agency representation</a:t>
                      </a:r>
                      <a:endParaRPr sz="2100"/>
                    </a:p>
                    <a:p>
                      <a:pPr indent="0" lvl="0" marL="0" rtl="0" algn="l">
                        <a:spcBef>
                          <a:spcPts val="0"/>
                        </a:spcBef>
                        <a:spcAft>
                          <a:spcPts val="0"/>
                        </a:spcAft>
                        <a:buNone/>
                      </a:pPr>
                      <a:r>
                        <a:rPr lang="en-US" sz="2100"/>
                        <a:t>oversight</a:t>
                      </a:r>
                      <a:endParaRPr sz="2100"/>
                    </a:p>
                    <a:p>
                      <a:pPr indent="0" lvl="0" marL="0" rtl="0" algn="l">
                        <a:spcBef>
                          <a:spcPts val="0"/>
                        </a:spcBef>
                        <a:spcAft>
                          <a:spcPts val="0"/>
                        </a:spcAft>
                        <a:buNone/>
                      </a:pPr>
                      <a:r>
                        <a:rPr lang="en-US" sz="2100"/>
                        <a:t>constituent service</a:t>
                      </a:r>
                      <a:endParaRPr sz="2100"/>
                    </a:p>
                    <a:p>
                      <a:pPr indent="0" lvl="0" marL="0" rtl="0" algn="l">
                        <a:spcBef>
                          <a:spcPts val="0"/>
                        </a:spcBef>
                        <a:spcAft>
                          <a:spcPts val="0"/>
                        </a:spcAft>
                        <a:buNone/>
                      </a:pPr>
                      <a:r>
                        <a:rPr lang="en-US" sz="2100"/>
                        <a:t>Speaker of the House</a:t>
                      </a:r>
                      <a:endParaRPr sz="2100"/>
                    </a:p>
                    <a:p>
                      <a:pPr indent="0" lvl="0" marL="0" rtl="0" algn="l">
                        <a:spcBef>
                          <a:spcPts val="0"/>
                        </a:spcBef>
                        <a:spcAft>
                          <a:spcPts val="0"/>
                        </a:spcAft>
                        <a:buNone/>
                      </a:pPr>
                      <a:r>
                        <a:rPr lang="en-US" sz="2100"/>
                        <a:t>filibuster</a:t>
                      </a:r>
                      <a:endParaRPr sz="2100"/>
                    </a:p>
                  </a:txBody>
                  <a:tcPr marT="84675" marB="84675" marR="84675" marL="84675"/>
                </a:tc>
                <a:tc>
                  <a:txBody>
                    <a:bodyPr/>
                    <a:lstStyle/>
                    <a:p>
                      <a:pPr indent="0" lvl="0" marL="0" rtl="0" algn="l">
                        <a:spcBef>
                          <a:spcPts val="0"/>
                        </a:spcBef>
                        <a:spcAft>
                          <a:spcPts val="0"/>
                        </a:spcAft>
                        <a:buNone/>
                      </a:pPr>
                      <a:r>
                        <a:rPr lang="en-US" sz="2100"/>
                        <a:t>delegates</a:t>
                      </a:r>
                      <a:endParaRPr sz="2100"/>
                    </a:p>
                    <a:p>
                      <a:pPr indent="0" lvl="0" marL="0" rtl="0" algn="l">
                        <a:spcBef>
                          <a:spcPts val="0"/>
                        </a:spcBef>
                        <a:spcAft>
                          <a:spcPts val="0"/>
                        </a:spcAft>
                        <a:buNone/>
                      </a:pPr>
                      <a:r>
                        <a:rPr lang="en-US" sz="2100"/>
                        <a:t>trustees</a:t>
                      </a:r>
                      <a:endParaRPr sz="2100"/>
                    </a:p>
                    <a:p>
                      <a:pPr indent="0" lvl="0" marL="0" rtl="0" algn="l">
                        <a:spcBef>
                          <a:spcPts val="0"/>
                        </a:spcBef>
                        <a:spcAft>
                          <a:spcPts val="0"/>
                        </a:spcAft>
                        <a:buNone/>
                      </a:pPr>
                      <a:r>
                        <a:rPr lang="en-US" sz="2100"/>
                        <a:t>bicameral legislature</a:t>
                      </a:r>
                      <a:endParaRPr sz="2100"/>
                    </a:p>
                    <a:p>
                      <a:pPr indent="0" lvl="0" marL="0" rtl="0" algn="l">
                        <a:spcBef>
                          <a:spcPts val="0"/>
                        </a:spcBef>
                        <a:spcAft>
                          <a:spcPts val="0"/>
                        </a:spcAft>
                        <a:buNone/>
                      </a:pPr>
                      <a:r>
                        <a:rPr lang="en-US" sz="2100"/>
                        <a:t>incumbent</a:t>
                      </a:r>
                      <a:endParaRPr sz="2100"/>
                    </a:p>
                    <a:p>
                      <a:pPr indent="0" lvl="0" marL="0" rtl="0" algn="l">
                        <a:spcBef>
                          <a:spcPts val="0"/>
                        </a:spcBef>
                        <a:spcAft>
                          <a:spcPts val="0"/>
                        </a:spcAft>
                        <a:buNone/>
                      </a:pPr>
                      <a:r>
                        <a:rPr lang="en-US" sz="2100"/>
                        <a:t>casework</a:t>
                      </a:r>
                      <a:endParaRPr sz="2100"/>
                    </a:p>
                    <a:p>
                      <a:pPr indent="0" lvl="0" marL="0" rtl="0" algn="l">
                        <a:spcBef>
                          <a:spcPts val="0"/>
                        </a:spcBef>
                        <a:spcAft>
                          <a:spcPts val="0"/>
                        </a:spcAft>
                        <a:buNone/>
                      </a:pPr>
                      <a:r>
                        <a:rPr lang="en-US" sz="2100"/>
                        <a:t>pork-barrel legislation</a:t>
                      </a:r>
                      <a:endParaRPr sz="2100"/>
                    </a:p>
                    <a:p>
                      <a:pPr indent="0" lvl="0" marL="0" rtl="0" algn="l">
                        <a:spcBef>
                          <a:spcPts val="0"/>
                        </a:spcBef>
                        <a:spcAft>
                          <a:spcPts val="0"/>
                        </a:spcAft>
                        <a:buNone/>
                      </a:pPr>
                      <a:r>
                        <a:rPr lang="en-US" sz="2100"/>
                        <a:t>gerrymandering</a:t>
                      </a:r>
                      <a:endParaRPr sz="2100"/>
                    </a:p>
                    <a:p>
                      <a:pPr indent="0" lvl="0" marL="0" rtl="0" algn="l">
                        <a:spcBef>
                          <a:spcPts val="0"/>
                        </a:spcBef>
                        <a:spcAft>
                          <a:spcPts val="0"/>
                        </a:spcAft>
                        <a:buNone/>
                      </a:pPr>
                      <a:r>
                        <a:rPr lang="en-US" sz="2100"/>
                        <a:t>impeachment</a:t>
                      </a:r>
                      <a:endParaRPr sz="2100"/>
                    </a:p>
                    <a:p>
                      <a:pPr indent="0" lvl="0" marL="0" rtl="0" algn="l">
                        <a:spcBef>
                          <a:spcPts val="0"/>
                        </a:spcBef>
                        <a:spcAft>
                          <a:spcPts val="0"/>
                        </a:spcAft>
                        <a:buNone/>
                      </a:pPr>
                      <a:r>
                        <a:rPr lang="en-US" sz="2100"/>
                        <a:t>“The Electoral Connection”</a:t>
                      </a:r>
                      <a:endParaRPr sz="2100"/>
                    </a:p>
                  </a:txBody>
                  <a:tcPr marT="84675" marB="84675" marR="84675" marL="84675"/>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5" name="Shape 935"/>
        <p:cNvGrpSpPr/>
        <p:nvPr/>
      </p:nvGrpSpPr>
      <p:grpSpPr>
        <a:xfrm>
          <a:off x="0" y="0"/>
          <a:ext cx="0" cy="0"/>
          <a:chOff x="0" y="0"/>
          <a:chExt cx="0" cy="0"/>
        </a:xfrm>
      </p:grpSpPr>
      <p:sp>
        <p:nvSpPr>
          <p:cNvPr id="936" name="Google Shape;936;p79"/>
          <p:cNvSpPr txBox="1"/>
          <p:nvPr>
            <p:ph type="title"/>
          </p:nvPr>
        </p:nvSpPr>
        <p:spPr>
          <a:xfrm>
            <a:off x="0" y="495050"/>
            <a:ext cx="12192000" cy="747900"/>
          </a:xfrm>
          <a:prstGeom prst="rect">
            <a:avLst/>
          </a:prstGeom>
        </p:spPr>
        <p:txBody>
          <a:bodyPr anchorCtr="0" anchor="b" bIns="45700" lIns="91425" spcFirstLastPara="1" rIns="91425" wrap="square" tIns="45700">
            <a:noAutofit/>
          </a:bodyPr>
          <a:lstStyle/>
          <a:p>
            <a:pPr indent="0" lvl="0" marL="0" rtl="0" algn="l">
              <a:lnSpc>
                <a:spcPct val="97826"/>
              </a:lnSpc>
              <a:spcBef>
                <a:spcPts val="0"/>
              </a:spcBef>
              <a:spcAft>
                <a:spcPts val="0"/>
              </a:spcAft>
              <a:buClr>
                <a:schemeClr val="dk1"/>
              </a:buClr>
              <a:buSzPts val="1500"/>
              <a:buFont typeface="Arial"/>
              <a:buNone/>
            </a:pPr>
            <a:r>
              <a:rPr b="1" lang="en-US" sz="4000">
                <a:solidFill>
                  <a:srgbClr val="2D3B45"/>
                </a:solidFill>
                <a:highlight>
                  <a:srgbClr val="FFFFFF"/>
                </a:highlight>
                <a:latin typeface="Arial"/>
                <a:ea typeface="Arial"/>
                <a:cs typeface="Arial"/>
                <a:sym typeface="Arial"/>
              </a:rPr>
              <a:t>The Electoral Connection Discussion Questions</a:t>
            </a:r>
            <a:endParaRPr b="1" sz="4000">
              <a:solidFill>
                <a:srgbClr val="2D3B45"/>
              </a:solidFill>
              <a:highlight>
                <a:srgbClr val="FFFFFF"/>
              </a:highlight>
              <a:latin typeface="Arial"/>
              <a:ea typeface="Arial"/>
              <a:cs typeface="Arial"/>
              <a:sym typeface="Arial"/>
            </a:endParaRPr>
          </a:p>
          <a:p>
            <a:pPr indent="0" lvl="0" marL="0" rtl="0" algn="l">
              <a:spcBef>
                <a:spcPts val="0"/>
              </a:spcBef>
              <a:spcAft>
                <a:spcPts val="0"/>
              </a:spcAft>
              <a:buNone/>
            </a:pPr>
            <a:r>
              <a:t/>
            </a:r>
            <a:endParaRPr/>
          </a:p>
        </p:txBody>
      </p:sp>
      <p:sp>
        <p:nvSpPr>
          <p:cNvPr id="937" name="Google Shape;937;p79"/>
          <p:cNvSpPr txBox="1"/>
          <p:nvPr>
            <p:ph idx="1" type="body"/>
          </p:nvPr>
        </p:nvSpPr>
        <p:spPr>
          <a:xfrm>
            <a:off x="415650" y="1448275"/>
            <a:ext cx="11360700" cy="5343900"/>
          </a:xfrm>
          <a:prstGeom prst="rect">
            <a:avLst/>
          </a:prstGeom>
        </p:spPr>
        <p:txBody>
          <a:bodyPr anchorCtr="0" anchor="ctr" bIns="45700" lIns="91425" spcFirstLastPara="1" rIns="91425" wrap="square" tIns="45700">
            <a:noAutofit/>
          </a:bodyPr>
          <a:lstStyle/>
          <a:p>
            <a:pPr indent="0" lvl="0" marL="0" rtl="0" algn="l">
              <a:lnSpc>
                <a:spcPct val="95000"/>
              </a:lnSpc>
              <a:spcBef>
                <a:spcPts val="1200"/>
              </a:spcBef>
              <a:spcAft>
                <a:spcPts val="0"/>
              </a:spcAft>
              <a:buSzPts val="1400"/>
              <a:buNone/>
            </a:pPr>
            <a:r>
              <a:rPr b="1" lang="en-US" sz="2600">
                <a:solidFill>
                  <a:srgbClr val="2D3B45"/>
                </a:solidFill>
                <a:highlight>
                  <a:srgbClr val="FFFFFF"/>
                </a:highlight>
                <a:latin typeface="Arial"/>
                <a:ea typeface="Arial"/>
                <a:cs typeface="Arial"/>
                <a:sym typeface="Arial"/>
              </a:rPr>
              <a:t>You will be assigned to two out of the four questions below:</a:t>
            </a:r>
            <a:endParaRPr b="1" sz="2600">
              <a:solidFill>
                <a:srgbClr val="2D3B45"/>
              </a:solidFill>
              <a:highlight>
                <a:srgbClr val="FFFFFF"/>
              </a:highlight>
              <a:latin typeface="Arial"/>
              <a:ea typeface="Arial"/>
              <a:cs typeface="Arial"/>
              <a:sym typeface="Arial"/>
            </a:endParaRPr>
          </a:p>
          <a:p>
            <a:pPr indent="-469900" lvl="0" marL="609600" rtl="0" algn="l">
              <a:lnSpc>
                <a:spcPct val="95000"/>
              </a:lnSpc>
              <a:spcBef>
                <a:spcPts val="1200"/>
              </a:spcBef>
              <a:spcAft>
                <a:spcPts val="0"/>
              </a:spcAft>
              <a:buClr>
                <a:srgbClr val="2D3B45"/>
              </a:buClr>
              <a:buSzPts val="2600"/>
              <a:buFont typeface="Arial"/>
              <a:buAutoNum type="arabicPeriod"/>
            </a:pPr>
            <a:r>
              <a:rPr lang="en-US" sz="2600">
                <a:solidFill>
                  <a:srgbClr val="2D3B45"/>
                </a:solidFill>
                <a:highlight>
                  <a:srgbClr val="FFFFFF"/>
                </a:highlight>
                <a:latin typeface="Arial"/>
                <a:ea typeface="Arial"/>
                <a:cs typeface="Arial"/>
                <a:sym typeface="Arial"/>
              </a:rPr>
              <a:t>In your own words, what are the two prongs of Mayhew’s argument?</a:t>
            </a:r>
            <a:endParaRPr sz="2600">
              <a:solidFill>
                <a:srgbClr val="2D3B45"/>
              </a:solidFill>
              <a:highlight>
                <a:srgbClr val="FFFFFF"/>
              </a:highlight>
              <a:latin typeface="Arial"/>
              <a:ea typeface="Arial"/>
              <a:cs typeface="Arial"/>
              <a:sym typeface="Arial"/>
            </a:endParaRPr>
          </a:p>
          <a:p>
            <a:pPr indent="0" lvl="0" marL="609600" rtl="0" algn="l">
              <a:lnSpc>
                <a:spcPct val="95000"/>
              </a:lnSpc>
              <a:spcBef>
                <a:spcPts val="1200"/>
              </a:spcBef>
              <a:spcAft>
                <a:spcPts val="0"/>
              </a:spcAft>
              <a:buSzPts val="1400"/>
              <a:buNone/>
            </a:pPr>
            <a:r>
              <a:t/>
            </a:r>
            <a:endParaRPr sz="2600">
              <a:solidFill>
                <a:srgbClr val="2D3B45"/>
              </a:solidFill>
              <a:highlight>
                <a:srgbClr val="FFFFFF"/>
              </a:highlight>
              <a:latin typeface="Arial"/>
              <a:ea typeface="Arial"/>
              <a:cs typeface="Arial"/>
              <a:sym typeface="Arial"/>
            </a:endParaRPr>
          </a:p>
          <a:p>
            <a:pPr indent="-469900" lvl="0" marL="609600" rtl="0" algn="l">
              <a:lnSpc>
                <a:spcPct val="95000"/>
              </a:lnSpc>
              <a:spcBef>
                <a:spcPts val="1200"/>
              </a:spcBef>
              <a:spcAft>
                <a:spcPts val="0"/>
              </a:spcAft>
              <a:buClr>
                <a:srgbClr val="2D3B45"/>
              </a:buClr>
              <a:buSzPts val="2600"/>
              <a:buFont typeface="Arial"/>
              <a:buAutoNum type="arabicPeriod"/>
            </a:pPr>
            <a:r>
              <a:rPr lang="en-US" sz="2600">
                <a:solidFill>
                  <a:srgbClr val="2D3B45"/>
                </a:solidFill>
                <a:highlight>
                  <a:srgbClr val="FFFFFF"/>
                </a:highlight>
                <a:latin typeface="Arial"/>
                <a:ea typeface="Arial"/>
                <a:cs typeface="Arial"/>
                <a:sym typeface="Arial"/>
              </a:rPr>
              <a:t>What are the three basic structural units of Congress that Mayhew uses to support his argument, and how does each unit support his argument?</a:t>
            </a:r>
            <a:endParaRPr sz="2600">
              <a:solidFill>
                <a:srgbClr val="2D3B45"/>
              </a:solidFill>
              <a:highlight>
                <a:srgbClr val="FFFFFF"/>
              </a:highlight>
              <a:latin typeface="Arial"/>
              <a:ea typeface="Arial"/>
              <a:cs typeface="Arial"/>
              <a:sym typeface="Arial"/>
            </a:endParaRPr>
          </a:p>
          <a:p>
            <a:pPr indent="0" lvl="0" marL="609600" rtl="0" algn="l">
              <a:lnSpc>
                <a:spcPct val="95000"/>
              </a:lnSpc>
              <a:spcBef>
                <a:spcPts val="1200"/>
              </a:spcBef>
              <a:spcAft>
                <a:spcPts val="0"/>
              </a:spcAft>
              <a:buSzPts val="1400"/>
              <a:buNone/>
            </a:pPr>
            <a:r>
              <a:t/>
            </a:r>
            <a:endParaRPr sz="2600">
              <a:solidFill>
                <a:srgbClr val="2D3B45"/>
              </a:solidFill>
              <a:highlight>
                <a:srgbClr val="FFFFFF"/>
              </a:highlight>
              <a:latin typeface="Arial"/>
              <a:ea typeface="Arial"/>
              <a:cs typeface="Arial"/>
              <a:sym typeface="Arial"/>
            </a:endParaRPr>
          </a:p>
          <a:p>
            <a:pPr indent="-469900" lvl="0" marL="609600" rtl="0" algn="l">
              <a:lnSpc>
                <a:spcPct val="95000"/>
              </a:lnSpc>
              <a:spcBef>
                <a:spcPts val="1200"/>
              </a:spcBef>
              <a:spcAft>
                <a:spcPts val="0"/>
              </a:spcAft>
              <a:buClr>
                <a:srgbClr val="2D3B45"/>
              </a:buClr>
              <a:buSzPts val="2600"/>
              <a:buFont typeface="Arial"/>
              <a:buAutoNum type="arabicPeriod"/>
            </a:pPr>
            <a:r>
              <a:rPr lang="en-US" sz="2600">
                <a:solidFill>
                  <a:srgbClr val="2D3B45"/>
                </a:solidFill>
                <a:highlight>
                  <a:srgbClr val="FFFFFF"/>
                </a:highlight>
                <a:latin typeface="Arial"/>
                <a:ea typeface="Arial"/>
                <a:cs typeface="Arial"/>
                <a:sym typeface="Arial"/>
              </a:rPr>
              <a:t>If Mayhew’s theory is correct, why do you think the founders designed Congress to “facilitate re-election pursuits”?</a:t>
            </a:r>
            <a:endParaRPr sz="2600">
              <a:solidFill>
                <a:srgbClr val="2D3B45"/>
              </a:solidFill>
              <a:highlight>
                <a:srgbClr val="FFFFFF"/>
              </a:highlight>
              <a:latin typeface="Arial"/>
              <a:ea typeface="Arial"/>
              <a:cs typeface="Arial"/>
              <a:sym typeface="Arial"/>
            </a:endParaRPr>
          </a:p>
          <a:p>
            <a:pPr indent="0" lvl="0" marL="609600" rtl="0" algn="l">
              <a:lnSpc>
                <a:spcPct val="95000"/>
              </a:lnSpc>
              <a:spcBef>
                <a:spcPts val="1200"/>
              </a:spcBef>
              <a:spcAft>
                <a:spcPts val="0"/>
              </a:spcAft>
              <a:buSzPts val="1400"/>
              <a:buNone/>
            </a:pPr>
            <a:r>
              <a:t/>
            </a:r>
            <a:endParaRPr sz="2600">
              <a:solidFill>
                <a:srgbClr val="2D3B45"/>
              </a:solidFill>
              <a:highlight>
                <a:srgbClr val="FFFFFF"/>
              </a:highlight>
              <a:latin typeface="Arial"/>
              <a:ea typeface="Arial"/>
              <a:cs typeface="Arial"/>
              <a:sym typeface="Arial"/>
            </a:endParaRPr>
          </a:p>
          <a:p>
            <a:pPr indent="-469900" lvl="0" marL="609600" rtl="0" algn="l">
              <a:lnSpc>
                <a:spcPct val="95000"/>
              </a:lnSpc>
              <a:spcBef>
                <a:spcPts val="1200"/>
              </a:spcBef>
              <a:spcAft>
                <a:spcPts val="0"/>
              </a:spcAft>
              <a:buClr>
                <a:srgbClr val="2D3B45"/>
              </a:buClr>
              <a:buSzPts val="2600"/>
              <a:buFont typeface="Arial"/>
              <a:buAutoNum type="arabicPeriod"/>
            </a:pPr>
            <a:r>
              <a:rPr lang="en-US" sz="2600">
                <a:solidFill>
                  <a:srgbClr val="2D3B45"/>
                </a:solidFill>
                <a:highlight>
                  <a:srgbClr val="FFFFFF"/>
                </a:highlight>
                <a:latin typeface="Arial"/>
                <a:ea typeface="Arial"/>
                <a:cs typeface="Arial"/>
                <a:sym typeface="Arial"/>
              </a:rPr>
              <a:t>Choose either #1 or #3 of the Discussion Questions at the end of the text and answer it.</a:t>
            </a:r>
            <a:endParaRPr sz="2600">
              <a:solidFill>
                <a:srgbClr val="2D3B45"/>
              </a:solidFill>
              <a:highlight>
                <a:srgbClr val="FFFFFF"/>
              </a:highlight>
              <a:latin typeface="Arial"/>
              <a:ea typeface="Arial"/>
              <a:cs typeface="Arial"/>
              <a:sym typeface="Arial"/>
            </a:endParaRPr>
          </a:p>
          <a:p>
            <a:pPr indent="0" lvl="0" marL="0" rtl="0" algn="l">
              <a:lnSpc>
                <a:spcPct val="95000"/>
              </a:lnSpc>
              <a:spcBef>
                <a:spcPts val="1200"/>
              </a:spcBef>
              <a:spcAft>
                <a:spcPts val="600"/>
              </a:spcAft>
              <a:buSzPts val="1400"/>
              <a:buNone/>
            </a:pPr>
            <a:r>
              <a:t/>
            </a:r>
            <a:endParaRPr sz="26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1" name="Shape 941"/>
        <p:cNvGrpSpPr/>
        <p:nvPr/>
      </p:nvGrpSpPr>
      <p:grpSpPr>
        <a:xfrm>
          <a:off x="0" y="0"/>
          <a:ext cx="0" cy="0"/>
          <a:chOff x="0" y="0"/>
          <a:chExt cx="0" cy="0"/>
        </a:xfrm>
      </p:grpSpPr>
      <p:sp>
        <p:nvSpPr>
          <p:cNvPr id="942" name="Google Shape;942;p80"/>
          <p:cNvSpPr txBox="1"/>
          <p:nvPr>
            <p:ph type="ctrTitle"/>
          </p:nvPr>
        </p:nvSpPr>
        <p:spPr>
          <a:xfrm>
            <a:off x="1812758" y="4700582"/>
            <a:ext cx="8807100" cy="9159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5500"/>
              <a:buFont typeface="Avenir"/>
              <a:buNone/>
            </a:pPr>
            <a:r>
              <a:rPr lang="en-US"/>
              <a:t>HyFlex </a:t>
            </a:r>
            <a:endParaRPr/>
          </a:p>
        </p:txBody>
      </p:sp>
      <p:sp>
        <p:nvSpPr>
          <p:cNvPr id="943" name="Google Shape;943;p80"/>
          <p:cNvSpPr txBox="1"/>
          <p:nvPr>
            <p:ph idx="1" type="subTitle"/>
          </p:nvPr>
        </p:nvSpPr>
        <p:spPr>
          <a:xfrm>
            <a:off x="1812758" y="5949257"/>
            <a:ext cx="9144000" cy="6018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2"/>
              </a:buClr>
              <a:buSzPts val="3000"/>
              <a:buNone/>
            </a:pPr>
            <a:r>
              <a:rPr lang="en-US"/>
              <a:t>Joyce Podevyn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4" name="Shape 824"/>
        <p:cNvGrpSpPr/>
        <p:nvPr/>
      </p:nvGrpSpPr>
      <p:grpSpPr>
        <a:xfrm>
          <a:off x="0" y="0"/>
          <a:ext cx="0" cy="0"/>
          <a:chOff x="0" y="0"/>
          <a:chExt cx="0" cy="0"/>
        </a:xfrm>
      </p:grpSpPr>
      <p:sp>
        <p:nvSpPr>
          <p:cNvPr id="825" name="Google Shape;825;p63"/>
          <p:cNvSpPr txBox="1"/>
          <p:nvPr>
            <p:ph type="title"/>
          </p:nvPr>
        </p:nvSpPr>
        <p:spPr>
          <a:xfrm>
            <a:off x="581192" y="702156"/>
            <a:ext cx="11029616" cy="1013800"/>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chemeClr val="lt1"/>
              </a:buClr>
              <a:buSzPts val="2800"/>
              <a:buFont typeface="Gill Sans"/>
              <a:buNone/>
            </a:pPr>
            <a:r>
              <a:rPr lang="en-US"/>
              <a:t>TODAY’S AGENDA</a:t>
            </a:r>
            <a:endParaRPr/>
          </a:p>
        </p:txBody>
      </p:sp>
      <p:sp>
        <p:nvSpPr>
          <p:cNvPr id="826" name="Google Shape;826;p63"/>
          <p:cNvSpPr txBox="1"/>
          <p:nvPr>
            <p:ph idx="1" type="body"/>
          </p:nvPr>
        </p:nvSpPr>
        <p:spPr>
          <a:xfrm>
            <a:off x="581192" y="2180496"/>
            <a:ext cx="11029615" cy="3975348"/>
          </a:xfrm>
          <a:prstGeom prst="rect">
            <a:avLst/>
          </a:prstGeom>
          <a:noFill/>
          <a:ln>
            <a:noFill/>
          </a:ln>
        </p:spPr>
        <p:txBody>
          <a:bodyPr anchorCtr="0" anchor="ctr" bIns="45700" lIns="91425" spcFirstLastPara="1" rIns="91425" wrap="square" tIns="45700">
            <a:normAutofit lnSpcReduction="10000"/>
          </a:bodyPr>
          <a:lstStyle/>
          <a:p>
            <a:pPr indent="-306000" lvl="0" marL="306000" rtl="0" algn="l">
              <a:spcBef>
                <a:spcPts val="0"/>
              </a:spcBef>
              <a:spcAft>
                <a:spcPts val="0"/>
              </a:spcAft>
              <a:buSzPts val="1656"/>
              <a:buChar char="◼"/>
            </a:pPr>
            <a:r>
              <a:rPr lang="en-US"/>
              <a:t>Pop quiz</a:t>
            </a:r>
            <a:endParaRPr/>
          </a:p>
          <a:p>
            <a:pPr indent="-306000" lvl="0" marL="306000" rtl="0" algn="l">
              <a:spcBef>
                <a:spcPts val="960"/>
              </a:spcBef>
              <a:spcAft>
                <a:spcPts val="0"/>
              </a:spcAft>
              <a:buSzPts val="1656"/>
              <a:buChar char="◼"/>
            </a:pPr>
            <a:r>
              <a:rPr lang="en-US"/>
              <a:t>Overview of HyFlex </a:t>
            </a:r>
            <a:endParaRPr/>
          </a:p>
          <a:p>
            <a:pPr indent="-306000" lvl="0" marL="306000" rtl="0" algn="l">
              <a:spcBef>
                <a:spcPts val="960"/>
              </a:spcBef>
              <a:spcAft>
                <a:spcPts val="0"/>
              </a:spcAft>
              <a:buSzPts val="1656"/>
              <a:buChar char="◼"/>
            </a:pPr>
            <a:r>
              <a:rPr lang="en-US"/>
              <a:t>Faculty experiences</a:t>
            </a:r>
            <a:endParaRPr/>
          </a:p>
          <a:p>
            <a:pPr indent="-306000" lvl="0" marL="306000" rtl="0" algn="l">
              <a:spcBef>
                <a:spcPts val="960"/>
              </a:spcBef>
              <a:spcAft>
                <a:spcPts val="0"/>
              </a:spcAft>
              <a:buSzPts val="1656"/>
              <a:buChar char="◼"/>
            </a:pPr>
            <a:r>
              <a:rPr lang="en-US"/>
              <a:t>Major questions</a:t>
            </a:r>
            <a:endParaRPr/>
          </a:p>
          <a:p>
            <a:pPr indent="-306000" lvl="0" marL="306000" rtl="0" algn="l">
              <a:spcBef>
                <a:spcPts val="960"/>
              </a:spcBef>
              <a:spcAft>
                <a:spcPts val="0"/>
              </a:spcAft>
              <a:buSzPts val="1656"/>
              <a:buChar char="◼"/>
            </a:pPr>
            <a:r>
              <a:rPr lang="en-US"/>
              <a:t>Student feedback</a:t>
            </a:r>
            <a:endParaRPr/>
          </a:p>
          <a:p>
            <a:pPr indent="-306000" lvl="0" marL="306000" rtl="0" algn="l">
              <a:spcBef>
                <a:spcPts val="960"/>
              </a:spcBef>
              <a:spcAft>
                <a:spcPts val="0"/>
              </a:spcAft>
              <a:buSzPts val="1656"/>
              <a:buChar char="◼"/>
            </a:pPr>
            <a:r>
              <a:rPr lang="en-US"/>
              <a:t>Student resources</a:t>
            </a:r>
            <a:endParaRPr/>
          </a:p>
          <a:p>
            <a:pPr indent="-306000" lvl="0" marL="306000" rtl="0" algn="l">
              <a:spcBef>
                <a:spcPts val="960"/>
              </a:spcBef>
              <a:spcAft>
                <a:spcPts val="0"/>
              </a:spcAft>
              <a:buSzPts val="1656"/>
              <a:buChar char="◼"/>
            </a:pPr>
            <a:r>
              <a:rPr lang="en-US"/>
              <a:t>Faculty training</a:t>
            </a:r>
            <a:endParaRPr/>
          </a:p>
          <a:p>
            <a:pPr indent="-306000" lvl="0" marL="306000" rtl="0" algn="l">
              <a:spcBef>
                <a:spcPts val="960"/>
              </a:spcBef>
              <a:spcAft>
                <a:spcPts val="0"/>
              </a:spcAft>
              <a:buSzPts val="1656"/>
              <a:buChar char="◼"/>
            </a:pPr>
            <a:r>
              <a:rPr lang="en-US"/>
              <a:t>Faculty resources</a:t>
            </a:r>
            <a:endParaRPr/>
          </a:p>
          <a:p>
            <a:pPr indent="-306000" lvl="0" marL="306000" rtl="0" algn="l">
              <a:spcBef>
                <a:spcPts val="960"/>
              </a:spcBef>
              <a:spcAft>
                <a:spcPts val="0"/>
              </a:spcAft>
              <a:buSzPts val="1656"/>
              <a:buChar char="◼"/>
            </a:pPr>
            <a:r>
              <a:rPr lang="en-US"/>
              <a:t>Classroom technology</a:t>
            </a:r>
            <a:endParaRPr/>
          </a:p>
          <a:p>
            <a:pPr indent="-306000" lvl="0" marL="306000" rtl="0" algn="l">
              <a:spcBef>
                <a:spcPts val="960"/>
              </a:spcBef>
              <a:spcAft>
                <a:spcPts val="0"/>
              </a:spcAft>
              <a:buSzPts val="1656"/>
              <a:buChar char="◼"/>
            </a:pPr>
            <a:r>
              <a:rPr lang="en-US"/>
              <a:t>Q&amp;A</a:t>
            </a:r>
            <a:endParaRPr/>
          </a:p>
        </p:txBody>
      </p:sp>
      <p:pic>
        <p:nvPicPr>
          <p:cNvPr id="827" name="Google Shape;827;p63"/>
          <p:cNvPicPr preferRelativeResize="0"/>
          <p:nvPr/>
        </p:nvPicPr>
        <p:blipFill rotWithShape="1">
          <a:blip r:embed="rId3">
            <a:alphaModFix/>
          </a:blip>
          <a:srcRect b="0" l="0" r="0" t="0"/>
          <a:stretch/>
        </p:blipFill>
        <p:spPr>
          <a:xfrm>
            <a:off x="4224978" y="2344880"/>
            <a:ext cx="6880414" cy="366955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7" name="Shape 947"/>
        <p:cNvGrpSpPr/>
        <p:nvPr/>
      </p:nvGrpSpPr>
      <p:grpSpPr>
        <a:xfrm>
          <a:off x="0" y="0"/>
          <a:ext cx="0" cy="0"/>
          <a:chOff x="0" y="0"/>
          <a:chExt cx="0" cy="0"/>
        </a:xfrm>
      </p:grpSpPr>
      <p:sp>
        <p:nvSpPr>
          <p:cNvPr id="948" name="Google Shape;948;p81"/>
          <p:cNvSpPr txBox="1"/>
          <p:nvPr>
            <p:ph idx="4294967295" type="title"/>
          </p:nvPr>
        </p:nvSpPr>
        <p:spPr>
          <a:xfrm>
            <a:off x="1468582" y="1357745"/>
            <a:ext cx="43620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200"/>
              <a:buFont typeface="Arial"/>
              <a:buNone/>
            </a:pPr>
            <a:r>
              <a:rPr b="1" i="0" lang="en-US" sz="3200" u="none" cap="none" strike="noStrike">
                <a:solidFill>
                  <a:schemeClr val="dk1"/>
                </a:solidFill>
                <a:latin typeface="Arial"/>
                <a:ea typeface="Arial"/>
                <a:cs typeface="Arial"/>
                <a:sym typeface="Arial"/>
              </a:rPr>
              <a:t>Beginning Spelling for English Language Learners – ESL 100</a:t>
            </a:r>
            <a:endParaRPr>
              <a:solidFill>
                <a:schemeClr val="dk1"/>
              </a:solidFill>
            </a:endParaRPr>
          </a:p>
        </p:txBody>
      </p:sp>
      <p:sp>
        <p:nvSpPr>
          <p:cNvPr id="949" name="Google Shape;949;p81"/>
          <p:cNvSpPr txBox="1"/>
          <p:nvPr>
            <p:ph idx="1" type="body"/>
          </p:nvPr>
        </p:nvSpPr>
        <p:spPr>
          <a:xfrm>
            <a:off x="6789454" y="1212556"/>
            <a:ext cx="4362000" cy="3881700"/>
          </a:xfrm>
          <a:prstGeom prst="rect">
            <a:avLst/>
          </a:prstGeom>
          <a:noFill/>
          <a:ln>
            <a:noFill/>
          </a:ln>
        </p:spPr>
        <p:txBody>
          <a:bodyPr anchorCtr="0" anchor="t" bIns="45700" lIns="91425" spcFirstLastPara="1" rIns="91425" wrap="square" tIns="45700">
            <a:normAutofit lnSpcReduction="20000"/>
          </a:bodyPr>
          <a:lstStyle/>
          <a:p>
            <a:pPr indent="-285750" lvl="0" marL="285750" rtl="0" algn="l">
              <a:lnSpc>
                <a:spcPct val="100000"/>
              </a:lnSpc>
              <a:spcBef>
                <a:spcPts val="0"/>
              </a:spcBef>
              <a:spcAft>
                <a:spcPts val="0"/>
              </a:spcAft>
              <a:buClr>
                <a:schemeClr val="lt1"/>
              </a:buClr>
              <a:buSzPts val="2400"/>
              <a:buFont typeface="Arial"/>
              <a:buChar char="•"/>
            </a:pPr>
            <a:r>
              <a:rPr lang="en-US" sz="2400"/>
              <a:t>1 unit skills class</a:t>
            </a:r>
            <a:endParaRPr/>
          </a:p>
          <a:p>
            <a:pPr indent="-285750" lvl="0" marL="285750" rtl="0" algn="l">
              <a:lnSpc>
                <a:spcPct val="100000"/>
              </a:lnSpc>
              <a:spcBef>
                <a:spcPts val="600"/>
              </a:spcBef>
              <a:spcAft>
                <a:spcPts val="0"/>
              </a:spcAft>
              <a:buClr>
                <a:schemeClr val="lt1"/>
              </a:buClr>
              <a:buSzPts val="2400"/>
              <a:buFont typeface="Arial"/>
              <a:buChar char="•"/>
            </a:pPr>
            <a:r>
              <a:rPr lang="en-US" sz="2400"/>
              <a:t>Friday, 12:00 – 12:50 pm</a:t>
            </a:r>
            <a:endParaRPr/>
          </a:p>
          <a:p>
            <a:pPr indent="-285750" lvl="0" marL="285750" rtl="0" algn="l">
              <a:lnSpc>
                <a:spcPct val="100000"/>
              </a:lnSpc>
              <a:spcBef>
                <a:spcPts val="600"/>
              </a:spcBef>
              <a:spcAft>
                <a:spcPts val="0"/>
              </a:spcAft>
              <a:buClr>
                <a:schemeClr val="lt1"/>
              </a:buClr>
              <a:buSzPts val="2400"/>
              <a:buFont typeface="Arial"/>
              <a:buChar char="•"/>
            </a:pPr>
            <a:r>
              <a:rPr lang="en-US" sz="2400"/>
              <a:t>new to HyFlex </a:t>
            </a:r>
            <a:endParaRPr/>
          </a:p>
          <a:p>
            <a:pPr indent="-285750" lvl="0" marL="285750" rtl="0" algn="l">
              <a:lnSpc>
                <a:spcPct val="100000"/>
              </a:lnSpc>
              <a:spcBef>
                <a:spcPts val="600"/>
              </a:spcBef>
              <a:spcAft>
                <a:spcPts val="0"/>
              </a:spcAft>
              <a:buClr>
                <a:schemeClr val="lt1"/>
              </a:buClr>
              <a:buSzPts val="2400"/>
              <a:buFont typeface="Arial"/>
              <a:buChar char="•"/>
            </a:pPr>
            <a:r>
              <a:rPr lang="en-US" sz="2400"/>
              <a:t>taught asynchronously for a few semesters </a:t>
            </a:r>
            <a:endParaRPr/>
          </a:p>
          <a:p>
            <a:pPr indent="-285750" lvl="0" marL="285750" rtl="0" algn="l">
              <a:lnSpc>
                <a:spcPct val="100000"/>
              </a:lnSpc>
              <a:spcBef>
                <a:spcPts val="600"/>
              </a:spcBef>
              <a:spcAft>
                <a:spcPts val="0"/>
              </a:spcAft>
              <a:buClr>
                <a:schemeClr val="lt1"/>
              </a:buClr>
              <a:buSzPts val="2400"/>
              <a:buFont typeface="Arial"/>
              <a:buChar char="•"/>
            </a:pPr>
            <a:r>
              <a:rPr lang="en-US" sz="2400"/>
              <a:t>diverse student body: new to college/US; online only; Chabot students, …</a:t>
            </a:r>
            <a:endParaRPr/>
          </a:p>
          <a:p>
            <a:pPr indent="-285750" lvl="0" marL="285750" rtl="0" algn="l">
              <a:lnSpc>
                <a:spcPct val="100000"/>
              </a:lnSpc>
              <a:spcBef>
                <a:spcPts val="600"/>
              </a:spcBef>
              <a:spcAft>
                <a:spcPts val="0"/>
              </a:spcAft>
              <a:buClr>
                <a:schemeClr val="lt1"/>
              </a:buClr>
              <a:buSzPts val="2400"/>
              <a:buFont typeface="Arial"/>
              <a:buChar char="•"/>
            </a:pPr>
            <a:r>
              <a:rPr lang="en-US" sz="2400"/>
              <a:t>simple and consistent organization necessary</a:t>
            </a:r>
            <a:endParaRPr/>
          </a:p>
          <a:p>
            <a:pPr indent="-133350" lvl="0" marL="285750" rtl="0" algn="l">
              <a:lnSpc>
                <a:spcPct val="100000"/>
              </a:lnSpc>
              <a:spcBef>
                <a:spcPts val="600"/>
              </a:spcBef>
              <a:spcAft>
                <a:spcPts val="0"/>
              </a:spcAft>
              <a:buClr>
                <a:schemeClr val="lt1"/>
              </a:buClr>
              <a:buSzPts val="2400"/>
              <a:buFont typeface="Arial"/>
              <a:buNone/>
            </a:pPr>
            <a:r>
              <a:t/>
            </a:r>
            <a:endParaRPr sz="24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3" name="Shape 953"/>
        <p:cNvGrpSpPr/>
        <p:nvPr/>
      </p:nvGrpSpPr>
      <p:grpSpPr>
        <a:xfrm>
          <a:off x="0" y="0"/>
          <a:ext cx="0" cy="0"/>
          <a:chOff x="0" y="0"/>
          <a:chExt cx="0" cy="0"/>
        </a:xfrm>
      </p:grpSpPr>
      <p:sp>
        <p:nvSpPr>
          <p:cNvPr id="954" name="Google Shape;954;p82"/>
          <p:cNvSpPr txBox="1"/>
          <p:nvPr>
            <p:ph type="title"/>
          </p:nvPr>
        </p:nvSpPr>
        <p:spPr>
          <a:xfrm>
            <a:off x="928800" y="72419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Avenir"/>
              <a:buNone/>
            </a:pPr>
            <a:r>
              <a:rPr lang="en-US"/>
              <a:t>Successes &amp; Challenges</a:t>
            </a:r>
            <a:endParaRPr/>
          </a:p>
        </p:txBody>
      </p:sp>
      <p:sp>
        <p:nvSpPr>
          <p:cNvPr id="955" name="Google Shape;955;p82"/>
          <p:cNvSpPr txBox="1"/>
          <p:nvPr>
            <p:ph idx="1" type="body"/>
          </p:nvPr>
        </p:nvSpPr>
        <p:spPr>
          <a:xfrm>
            <a:off x="938213" y="1776501"/>
            <a:ext cx="5157900" cy="8238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2"/>
              </a:buClr>
              <a:buSzPts val="2500"/>
              <a:buNone/>
            </a:pPr>
            <a:r>
              <a:rPr lang="en-US"/>
              <a:t>Successes</a:t>
            </a:r>
            <a:endParaRPr/>
          </a:p>
        </p:txBody>
      </p:sp>
      <p:sp>
        <p:nvSpPr>
          <p:cNvPr id="956" name="Google Shape;956;p82"/>
          <p:cNvSpPr txBox="1"/>
          <p:nvPr>
            <p:ph idx="2" type="body"/>
          </p:nvPr>
        </p:nvSpPr>
        <p:spPr>
          <a:xfrm>
            <a:off x="928800" y="3219888"/>
            <a:ext cx="5157900" cy="27732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7000"/>
              </a:lnSpc>
              <a:spcBef>
                <a:spcPts val="0"/>
              </a:spcBef>
              <a:spcAft>
                <a:spcPts val="0"/>
              </a:spcAft>
              <a:buSzPts val="2400"/>
              <a:buFont typeface="Noto Sans Symbols"/>
              <a:buChar char="∙"/>
            </a:pPr>
            <a:r>
              <a:rPr lang="en-US" sz="2400">
                <a:latin typeface="Calibri"/>
                <a:ea typeface="Calibri"/>
                <a:cs typeface="Calibri"/>
                <a:sym typeface="Calibri"/>
              </a:rPr>
              <a:t>Easy to move from asynchronous to HyFlex</a:t>
            </a:r>
            <a:endParaRPr/>
          </a:p>
          <a:p>
            <a:pPr indent="-342900" lvl="0" marL="342900" marR="0" rtl="0" algn="l">
              <a:lnSpc>
                <a:spcPct val="107000"/>
              </a:lnSpc>
              <a:spcBef>
                <a:spcPts val="0"/>
              </a:spcBef>
              <a:spcAft>
                <a:spcPts val="0"/>
              </a:spcAft>
              <a:buSzPts val="2400"/>
              <a:buFont typeface="Noto Sans Symbols"/>
              <a:buChar char="∙"/>
            </a:pPr>
            <a:r>
              <a:rPr lang="en-US" sz="2400">
                <a:latin typeface="Calibri"/>
                <a:ea typeface="Calibri"/>
                <a:cs typeface="Calibri"/>
                <a:sym typeface="Calibri"/>
              </a:rPr>
              <a:t>Students like options, and most choose Zoom.</a:t>
            </a:r>
            <a:endParaRPr/>
          </a:p>
          <a:p>
            <a:pPr indent="-342900" lvl="0" marL="342900" marR="0" rtl="0" algn="l">
              <a:lnSpc>
                <a:spcPct val="107000"/>
              </a:lnSpc>
              <a:spcBef>
                <a:spcPts val="800"/>
              </a:spcBef>
              <a:spcAft>
                <a:spcPts val="0"/>
              </a:spcAft>
              <a:buSzPts val="2400"/>
              <a:buFont typeface="Noto Sans Symbols"/>
              <a:buChar char="∙"/>
            </a:pPr>
            <a:r>
              <a:rPr lang="en-US" sz="2400">
                <a:latin typeface="Calibri"/>
                <a:ea typeface="Calibri"/>
                <a:cs typeface="Calibri"/>
                <a:sym typeface="Calibri"/>
              </a:rPr>
              <a:t>No more absences if you do all three modalities</a:t>
            </a:r>
            <a:endParaRPr/>
          </a:p>
        </p:txBody>
      </p:sp>
      <p:sp>
        <p:nvSpPr>
          <p:cNvPr id="957" name="Google Shape;957;p82"/>
          <p:cNvSpPr txBox="1"/>
          <p:nvPr>
            <p:ph idx="3" type="body"/>
          </p:nvPr>
        </p:nvSpPr>
        <p:spPr>
          <a:xfrm>
            <a:off x="6258157" y="1776501"/>
            <a:ext cx="5183100" cy="8238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2"/>
              </a:buClr>
              <a:buSzPts val="2500"/>
              <a:buNone/>
            </a:pPr>
            <a:r>
              <a:rPr lang="en-US"/>
              <a:t>Challenges </a:t>
            </a:r>
            <a:endParaRPr/>
          </a:p>
        </p:txBody>
      </p:sp>
      <p:sp>
        <p:nvSpPr>
          <p:cNvPr id="958" name="Google Shape;958;p82"/>
          <p:cNvSpPr txBox="1"/>
          <p:nvPr>
            <p:ph idx="5" type="body"/>
          </p:nvPr>
        </p:nvSpPr>
        <p:spPr>
          <a:xfrm>
            <a:off x="6310145" y="3386142"/>
            <a:ext cx="5157900" cy="2773200"/>
          </a:xfrm>
          <a:prstGeom prst="rect">
            <a:avLst/>
          </a:prstGeom>
          <a:noFill/>
          <a:ln>
            <a:noFill/>
          </a:ln>
        </p:spPr>
        <p:txBody>
          <a:bodyPr anchorCtr="0" anchor="t" bIns="45700" lIns="91425" spcFirstLastPara="1" rIns="91425" wrap="square" tIns="45700">
            <a:normAutofit lnSpcReduction="10000"/>
          </a:bodyPr>
          <a:lstStyle/>
          <a:p>
            <a:pPr indent="-179999" lvl="0" marL="179999" rtl="0" algn="l">
              <a:lnSpc>
                <a:spcPct val="100000"/>
              </a:lnSpc>
              <a:spcBef>
                <a:spcPts val="0"/>
              </a:spcBef>
              <a:spcAft>
                <a:spcPts val="0"/>
              </a:spcAft>
              <a:buClr>
                <a:schemeClr val="dk2"/>
              </a:buClr>
              <a:buSzPts val="2400"/>
              <a:buFont typeface="Arial"/>
              <a:buChar char="•"/>
            </a:pPr>
            <a:r>
              <a:rPr b="1" lang="en-US" sz="2400"/>
              <a:t>Student confusion about HyFlex</a:t>
            </a:r>
            <a:endParaRPr/>
          </a:p>
          <a:p>
            <a:pPr indent="-179999" lvl="0" marL="179999" rtl="0" algn="l">
              <a:lnSpc>
                <a:spcPct val="100000"/>
              </a:lnSpc>
              <a:spcBef>
                <a:spcPts val="600"/>
              </a:spcBef>
              <a:spcAft>
                <a:spcPts val="0"/>
              </a:spcAft>
              <a:buClr>
                <a:schemeClr val="dk2"/>
              </a:buClr>
              <a:buSzPts val="2400"/>
              <a:buFont typeface="Arial"/>
              <a:buChar char="•"/>
            </a:pPr>
            <a:r>
              <a:rPr b="1" lang="en-US" sz="2400"/>
              <a:t>Some students really need to be in the classroom but don’t come</a:t>
            </a:r>
            <a:endParaRPr/>
          </a:p>
          <a:p>
            <a:pPr indent="-179999" lvl="0" marL="179999" rtl="0" algn="l">
              <a:lnSpc>
                <a:spcPct val="100000"/>
              </a:lnSpc>
              <a:spcBef>
                <a:spcPts val="600"/>
              </a:spcBef>
              <a:spcAft>
                <a:spcPts val="0"/>
              </a:spcAft>
              <a:buClr>
                <a:schemeClr val="dk2"/>
              </a:buClr>
              <a:buSzPts val="2400"/>
              <a:buFont typeface="Arial"/>
              <a:buChar char="•"/>
            </a:pPr>
            <a:r>
              <a:rPr b="1" lang="en-US" sz="2400"/>
              <a:t>Teaching to an empty classroom</a:t>
            </a:r>
            <a:endParaRPr/>
          </a:p>
          <a:p>
            <a:pPr indent="-179999" lvl="0" marL="179999" rtl="0" algn="l">
              <a:lnSpc>
                <a:spcPct val="100000"/>
              </a:lnSpc>
              <a:spcBef>
                <a:spcPts val="600"/>
              </a:spcBef>
              <a:spcAft>
                <a:spcPts val="0"/>
              </a:spcAft>
              <a:buClr>
                <a:schemeClr val="dk2"/>
              </a:buClr>
              <a:buSzPts val="2400"/>
              <a:buFont typeface="Arial"/>
              <a:buChar char="•"/>
            </a:pPr>
            <a:r>
              <a:rPr b="1" lang="en-US" sz="2400"/>
              <a:t>Editing Studio captions </a:t>
            </a:r>
            <a:endParaRPr/>
          </a:p>
          <a:p>
            <a:pPr indent="-179999" lvl="0" marL="179999" rtl="0" algn="l">
              <a:lnSpc>
                <a:spcPct val="100000"/>
              </a:lnSpc>
              <a:spcBef>
                <a:spcPts val="600"/>
              </a:spcBef>
              <a:spcAft>
                <a:spcPts val="0"/>
              </a:spcAft>
              <a:buClr>
                <a:schemeClr val="dk2"/>
              </a:buClr>
              <a:buSzPts val="2400"/>
              <a:buFont typeface="Arial"/>
              <a:buChar char="•"/>
            </a:pPr>
            <a:r>
              <a:rPr b="1" lang="en-US" sz="2400"/>
              <a:t>Technology set-up at beginning of class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2" name="Shape 962"/>
        <p:cNvGrpSpPr/>
        <p:nvPr/>
      </p:nvGrpSpPr>
      <p:grpSpPr>
        <a:xfrm>
          <a:off x="0" y="0"/>
          <a:ext cx="0" cy="0"/>
          <a:chOff x="0" y="0"/>
          <a:chExt cx="0" cy="0"/>
        </a:xfrm>
      </p:grpSpPr>
      <p:sp>
        <p:nvSpPr>
          <p:cNvPr id="963" name="Google Shape;963;p83"/>
          <p:cNvSpPr txBox="1"/>
          <p:nvPr>
            <p:ph type="title"/>
          </p:nvPr>
        </p:nvSpPr>
        <p:spPr>
          <a:xfrm>
            <a:off x="928800" y="47005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Avenir"/>
              <a:buNone/>
            </a:pPr>
            <a:r>
              <a:rPr lang="en-US"/>
              <a:t>Comments</a:t>
            </a:r>
            <a:endParaRPr/>
          </a:p>
        </p:txBody>
      </p:sp>
      <p:sp>
        <p:nvSpPr>
          <p:cNvPr id="964" name="Google Shape;964;p83"/>
          <p:cNvSpPr txBox="1"/>
          <p:nvPr>
            <p:ph idx="2" type="body"/>
          </p:nvPr>
        </p:nvSpPr>
        <p:spPr>
          <a:xfrm>
            <a:off x="2223041" y="1303865"/>
            <a:ext cx="7746000" cy="5084100"/>
          </a:xfrm>
          <a:prstGeom prst="rect">
            <a:avLst/>
          </a:prstGeom>
          <a:noFill/>
          <a:ln>
            <a:noFill/>
          </a:ln>
        </p:spPr>
        <p:txBody>
          <a:bodyPr anchorCtr="0" anchor="t" bIns="45700" lIns="91425" spcFirstLastPara="1" rIns="91425" wrap="square" tIns="45700">
            <a:normAutofit fontScale="92500" lnSpcReduction="10000"/>
          </a:bodyPr>
          <a:lstStyle/>
          <a:p>
            <a:pPr indent="0" lvl="0" marL="0" marR="0" rtl="0" algn="l">
              <a:lnSpc>
                <a:spcPct val="107000"/>
              </a:lnSpc>
              <a:spcBef>
                <a:spcPts val="0"/>
              </a:spcBef>
              <a:spcAft>
                <a:spcPts val="0"/>
              </a:spcAft>
              <a:buClr>
                <a:schemeClr val="lt1"/>
              </a:buClr>
              <a:buSzPct val="100000"/>
              <a:buNone/>
            </a:pPr>
            <a:r>
              <a:t/>
            </a:r>
            <a:endParaRPr sz="2400">
              <a:latin typeface="Calibri"/>
              <a:ea typeface="Calibri"/>
              <a:cs typeface="Calibri"/>
              <a:sym typeface="Calibri"/>
            </a:endParaRPr>
          </a:p>
          <a:p>
            <a:pPr indent="-285750" lvl="0" marL="285750" marR="0" rtl="0" algn="l">
              <a:lnSpc>
                <a:spcPct val="107000"/>
              </a:lnSpc>
              <a:spcBef>
                <a:spcPts val="0"/>
              </a:spcBef>
              <a:spcAft>
                <a:spcPts val="0"/>
              </a:spcAft>
              <a:buClr>
                <a:schemeClr val="lt1"/>
              </a:buClr>
              <a:buSzPct val="100000"/>
              <a:buFont typeface="Arial"/>
              <a:buChar char="•"/>
            </a:pPr>
            <a:r>
              <a:rPr lang="en-US" sz="2400">
                <a:latin typeface="Calibri"/>
                <a:ea typeface="Calibri"/>
                <a:cs typeface="Calibri"/>
                <a:sym typeface="Calibri"/>
              </a:rPr>
              <a:t>Start small </a:t>
            </a:r>
            <a:endParaRPr/>
          </a:p>
          <a:p>
            <a:pPr indent="-285750" lvl="0" marL="285750" marR="0" rtl="0" algn="l">
              <a:lnSpc>
                <a:spcPct val="107000"/>
              </a:lnSpc>
              <a:spcBef>
                <a:spcPts val="0"/>
              </a:spcBef>
              <a:spcAft>
                <a:spcPts val="0"/>
              </a:spcAft>
              <a:buClr>
                <a:schemeClr val="lt1"/>
              </a:buClr>
              <a:buSzPct val="100000"/>
              <a:buFont typeface="Arial"/>
              <a:buChar char="•"/>
            </a:pPr>
            <a:r>
              <a:rPr lang="en-US" sz="2400">
                <a:latin typeface="Calibri"/>
                <a:ea typeface="Calibri"/>
                <a:cs typeface="Calibri"/>
                <a:sym typeface="Calibri"/>
              </a:rPr>
              <a:t>Start with a class that you know well</a:t>
            </a:r>
            <a:endParaRPr/>
          </a:p>
          <a:p>
            <a:pPr indent="-285750" lvl="0" marL="285750" marR="0" rtl="0" algn="l">
              <a:lnSpc>
                <a:spcPct val="107000"/>
              </a:lnSpc>
              <a:spcBef>
                <a:spcPts val="0"/>
              </a:spcBef>
              <a:spcAft>
                <a:spcPts val="0"/>
              </a:spcAft>
              <a:buClr>
                <a:schemeClr val="lt1"/>
              </a:buClr>
              <a:buSzPct val="100000"/>
              <a:buFont typeface="Arial"/>
              <a:buChar char="•"/>
            </a:pPr>
            <a:r>
              <a:rPr lang="en-US" sz="2400">
                <a:latin typeface="Calibri"/>
                <a:ea typeface="Calibri"/>
                <a:cs typeface="Calibri"/>
                <a:sym typeface="Calibri"/>
              </a:rPr>
              <a:t>Try to get access to the classroom early if possible</a:t>
            </a:r>
            <a:endParaRPr/>
          </a:p>
          <a:p>
            <a:pPr indent="-285750" lvl="0" marL="285750" marR="0" rtl="0" algn="l">
              <a:lnSpc>
                <a:spcPct val="107000"/>
              </a:lnSpc>
              <a:spcBef>
                <a:spcPts val="0"/>
              </a:spcBef>
              <a:spcAft>
                <a:spcPts val="0"/>
              </a:spcAft>
              <a:buClr>
                <a:schemeClr val="lt1"/>
              </a:buClr>
              <a:buSzPct val="100000"/>
              <a:buFont typeface="Arial"/>
              <a:buChar char="•"/>
            </a:pPr>
            <a:r>
              <a:rPr lang="en-US" sz="2400">
                <a:latin typeface="Calibri"/>
                <a:ea typeface="Calibri"/>
                <a:cs typeface="Calibri"/>
                <a:sym typeface="Calibri"/>
              </a:rPr>
              <a:t>It might be easier to try two modalities first (in-person and on Zoom) especially if you don’t already have an asynchronous class developed. </a:t>
            </a:r>
            <a:endParaRPr/>
          </a:p>
          <a:p>
            <a:pPr indent="-285750" lvl="0" marL="285750" marR="0" rtl="0" algn="l">
              <a:lnSpc>
                <a:spcPct val="107000"/>
              </a:lnSpc>
              <a:spcBef>
                <a:spcPts val="0"/>
              </a:spcBef>
              <a:spcAft>
                <a:spcPts val="0"/>
              </a:spcAft>
              <a:buClr>
                <a:schemeClr val="lt1"/>
              </a:buClr>
              <a:buSzPct val="100000"/>
              <a:buFont typeface="Arial"/>
              <a:buChar char="•"/>
            </a:pPr>
            <a:r>
              <a:rPr lang="en-US" sz="2400">
                <a:latin typeface="Calibri"/>
                <a:ea typeface="Calibri"/>
                <a:cs typeface="Calibri"/>
                <a:sym typeface="Calibri"/>
              </a:rPr>
              <a:t>New skill I learned: video and caption editing. Will use this in my asynchronous classes!</a:t>
            </a:r>
            <a:endParaRPr/>
          </a:p>
          <a:p>
            <a:pPr indent="-285750" lvl="0" marL="285750" marR="0" rtl="0" algn="l">
              <a:lnSpc>
                <a:spcPct val="107000"/>
              </a:lnSpc>
              <a:spcBef>
                <a:spcPts val="0"/>
              </a:spcBef>
              <a:spcAft>
                <a:spcPts val="0"/>
              </a:spcAft>
              <a:buClr>
                <a:schemeClr val="lt1"/>
              </a:buClr>
              <a:buSzPct val="100000"/>
              <a:buFont typeface="Arial"/>
              <a:buChar char="•"/>
            </a:pPr>
            <a:r>
              <a:rPr lang="en-US" sz="2400">
                <a:latin typeface="Calibri"/>
                <a:ea typeface="Calibri"/>
                <a:cs typeface="Calibri"/>
                <a:sym typeface="Calibri"/>
              </a:rPr>
              <a:t>Technology is changing and improving. </a:t>
            </a:r>
            <a:endParaRPr/>
          </a:p>
          <a:p>
            <a:pPr indent="-342900" lvl="0" marL="342900" marR="0" rtl="0" algn="l">
              <a:lnSpc>
                <a:spcPct val="107000"/>
              </a:lnSpc>
              <a:spcBef>
                <a:spcPts val="0"/>
              </a:spcBef>
              <a:spcAft>
                <a:spcPts val="0"/>
              </a:spcAft>
              <a:buClr>
                <a:schemeClr val="lt1"/>
              </a:buClr>
              <a:buSzPct val="100000"/>
              <a:buFont typeface="Noto Sans Symbols"/>
              <a:buChar char="∙"/>
            </a:pPr>
            <a:r>
              <a:rPr lang="en-US" sz="2400">
                <a:latin typeface="Calibri"/>
                <a:ea typeface="Calibri"/>
                <a:cs typeface="Calibri"/>
                <a:sym typeface="Calibri"/>
              </a:rPr>
              <a:t>What I really want: FlexBrid (Scott’s term): combination of Hybrid and HyFlex: Students are required to come to campus three times per semester (Hybrid -- 1</a:t>
            </a:r>
            <a:r>
              <a:rPr baseline="30000" lang="en-US" sz="2400">
                <a:latin typeface="Calibri"/>
                <a:ea typeface="Calibri"/>
                <a:cs typeface="Calibri"/>
                <a:sym typeface="Calibri"/>
              </a:rPr>
              <a:t>st</a:t>
            </a:r>
            <a:r>
              <a:rPr lang="en-US" sz="2400">
                <a:latin typeface="Calibri"/>
                <a:ea typeface="Calibri"/>
                <a:cs typeface="Calibri"/>
                <a:sym typeface="Calibri"/>
              </a:rPr>
              <a:t> class, midterm, and final exam) and HyFlex for the other class meetings.</a:t>
            </a:r>
            <a:endParaRPr/>
          </a:p>
          <a:p>
            <a:pPr indent="0" lvl="0" marL="0" rtl="0" algn="l">
              <a:lnSpc>
                <a:spcPct val="100000"/>
              </a:lnSpc>
              <a:spcBef>
                <a:spcPts val="1400"/>
              </a:spcBef>
              <a:spcAft>
                <a:spcPts val="0"/>
              </a:spcAft>
              <a:buClr>
                <a:schemeClr val="lt1"/>
              </a:buClr>
              <a:buSzPct val="100000"/>
              <a:buFont typeface="Arial"/>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8" name="Shape 968"/>
        <p:cNvGrpSpPr/>
        <p:nvPr/>
      </p:nvGrpSpPr>
      <p:grpSpPr>
        <a:xfrm>
          <a:off x="0" y="0"/>
          <a:ext cx="0" cy="0"/>
          <a:chOff x="0" y="0"/>
          <a:chExt cx="0" cy="0"/>
        </a:xfrm>
      </p:grpSpPr>
      <p:sp>
        <p:nvSpPr>
          <p:cNvPr id="969" name="Google Shape;969;p84"/>
          <p:cNvSpPr txBox="1"/>
          <p:nvPr>
            <p:ph type="ctrTitle"/>
          </p:nvPr>
        </p:nvSpPr>
        <p:spPr>
          <a:xfrm>
            <a:off x="1812758" y="4700332"/>
            <a:ext cx="8807100" cy="9159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5500"/>
              <a:buFont typeface="Avenir"/>
              <a:buNone/>
            </a:pPr>
            <a:r>
              <a:rPr lang="en-US"/>
              <a:t>THANK YOU! Questions?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3" name="Shape 973"/>
        <p:cNvGrpSpPr/>
        <p:nvPr/>
      </p:nvGrpSpPr>
      <p:grpSpPr>
        <a:xfrm>
          <a:off x="0" y="0"/>
          <a:ext cx="0" cy="0"/>
          <a:chOff x="0" y="0"/>
          <a:chExt cx="0" cy="0"/>
        </a:xfrm>
      </p:grpSpPr>
      <p:sp>
        <p:nvSpPr>
          <p:cNvPr id="974" name="Google Shape;974;p85"/>
          <p:cNvSpPr txBox="1"/>
          <p:nvPr>
            <p:ph type="title"/>
          </p:nvPr>
        </p:nvSpPr>
        <p:spPr>
          <a:xfrm>
            <a:off x="581192" y="702156"/>
            <a:ext cx="11029616" cy="1013800"/>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chemeClr val="lt1"/>
              </a:buClr>
              <a:buSzPts val="2800"/>
              <a:buFont typeface="Gill Sans"/>
              <a:buNone/>
            </a:pPr>
            <a:r>
              <a:rPr lang="en-US"/>
              <a:t>MAJOR QUESTIONS</a:t>
            </a:r>
            <a:endParaRPr/>
          </a:p>
        </p:txBody>
      </p:sp>
      <p:sp>
        <p:nvSpPr>
          <p:cNvPr id="975" name="Google Shape;975;p85"/>
          <p:cNvSpPr txBox="1"/>
          <p:nvPr>
            <p:ph idx="1" type="body"/>
          </p:nvPr>
        </p:nvSpPr>
        <p:spPr>
          <a:xfrm>
            <a:off x="690375" y="2169995"/>
            <a:ext cx="5724073" cy="1992574"/>
          </a:xfrm>
          <a:prstGeom prst="rect">
            <a:avLst/>
          </a:prstGeom>
          <a:noFill/>
          <a:ln>
            <a:noFill/>
          </a:ln>
        </p:spPr>
        <p:txBody>
          <a:bodyPr anchorCtr="0" anchor="ctr" bIns="45700" lIns="91425" spcFirstLastPara="1" rIns="91425" wrap="square" tIns="45700">
            <a:normAutofit/>
          </a:bodyPr>
          <a:lstStyle/>
          <a:p>
            <a:pPr indent="-306000" lvl="0" marL="306000" rtl="0" algn="l">
              <a:spcBef>
                <a:spcPts val="0"/>
              </a:spcBef>
              <a:spcAft>
                <a:spcPts val="0"/>
              </a:spcAft>
              <a:buSzPts val="1656"/>
              <a:buChar char="◼"/>
            </a:pPr>
            <a:r>
              <a:rPr lang="en-US"/>
              <a:t>Do I have to come to campus if no students are here?</a:t>
            </a:r>
            <a:endParaRPr/>
          </a:p>
          <a:p>
            <a:pPr indent="-306000" lvl="0" marL="306000" rtl="0" algn="l">
              <a:spcBef>
                <a:spcPts val="960"/>
              </a:spcBef>
              <a:spcAft>
                <a:spcPts val="0"/>
              </a:spcAft>
              <a:buSzPts val="1656"/>
              <a:buChar char="◼"/>
            </a:pPr>
            <a:r>
              <a:rPr lang="en-US"/>
              <a:t>Can we force students to come on campus?</a:t>
            </a:r>
            <a:endParaRPr/>
          </a:p>
          <a:p>
            <a:pPr indent="-306000" lvl="0" marL="306000" rtl="0" algn="l">
              <a:spcBef>
                <a:spcPts val="960"/>
              </a:spcBef>
              <a:spcAft>
                <a:spcPts val="0"/>
              </a:spcAft>
              <a:buSzPts val="1656"/>
              <a:buChar char="◼"/>
            </a:pPr>
            <a:r>
              <a:rPr lang="en-US"/>
              <a:t>Why is my student denied enrollment because of an overlap that doesn’t exist?</a:t>
            </a:r>
            <a:endParaRPr/>
          </a:p>
          <a:p>
            <a:pPr indent="-306000" lvl="0" marL="306000" rtl="0" algn="l">
              <a:spcBef>
                <a:spcPts val="960"/>
              </a:spcBef>
              <a:spcAft>
                <a:spcPts val="0"/>
              </a:spcAft>
              <a:buSzPts val="1656"/>
              <a:buChar char="◼"/>
            </a:pPr>
            <a:r>
              <a:rPr lang="en-US"/>
              <a:t>Is HyFlex extra work?</a:t>
            </a:r>
            <a:endParaRPr/>
          </a:p>
        </p:txBody>
      </p:sp>
      <p:pic>
        <p:nvPicPr>
          <p:cNvPr id="976" name="Google Shape;976;p85"/>
          <p:cNvPicPr preferRelativeResize="0"/>
          <p:nvPr/>
        </p:nvPicPr>
        <p:blipFill rotWithShape="1">
          <a:blip r:embed="rId3">
            <a:alphaModFix/>
          </a:blip>
          <a:srcRect b="0" l="0" r="0" t="0"/>
          <a:stretch/>
        </p:blipFill>
        <p:spPr>
          <a:xfrm>
            <a:off x="6096000" y="2332880"/>
            <a:ext cx="5386316" cy="400046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0" name="Shape 980"/>
        <p:cNvGrpSpPr/>
        <p:nvPr/>
      </p:nvGrpSpPr>
      <p:grpSpPr>
        <a:xfrm>
          <a:off x="0" y="0"/>
          <a:ext cx="0" cy="0"/>
          <a:chOff x="0" y="0"/>
          <a:chExt cx="0" cy="0"/>
        </a:xfrm>
      </p:grpSpPr>
      <p:sp>
        <p:nvSpPr>
          <p:cNvPr id="981" name="Google Shape;981;p86"/>
          <p:cNvSpPr txBox="1"/>
          <p:nvPr>
            <p:ph type="title"/>
          </p:nvPr>
        </p:nvSpPr>
        <p:spPr>
          <a:xfrm>
            <a:off x="581192" y="702156"/>
            <a:ext cx="11029616" cy="1013800"/>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chemeClr val="lt1"/>
              </a:buClr>
              <a:buSzPts val="2800"/>
              <a:buFont typeface="Gill Sans"/>
              <a:buNone/>
            </a:pPr>
            <a:r>
              <a:rPr lang="en-US"/>
              <a:t>STUDENT FEEDBACK</a:t>
            </a:r>
            <a:endParaRPr/>
          </a:p>
        </p:txBody>
      </p:sp>
      <p:graphicFrame>
        <p:nvGraphicFramePr>
          <p:cNvPr id="982" name="Google Shape;982;p86"/>
          <p:cNvGraphicFramePr/>
          <p:nvPr/>
        </p:nvGraphicFramePr>
        <p:xfrm>
          <a:off x="580691" y="3081977"/>
          <a:ext cx="3000000" cy="3000000"/>
        </p:xfrm>
        <a:graphic>
          <a:graphicData uri="http://schemas.openxmlformats.org/drawingml/2006/table">
            <a:tbl>
              <a:tblPr bandRow="1" firstRow="1">
                <a:noFill/>
                <a:tableStyleId>{E5A9435A-81B3-41C8-9336-FE99389850D9}</a:tableStyleId>
              </a:tblPr>
              <a:tblGrid>
                <a:gridCol w="5514975"/>
                <a:gridCol w="5514975"/>
              </a:tblGrid>
              <a:tr h="370850">
                <a:tc>
                  <a:txBody>
                    <a:bodyPr/>
                    <a:lstStyle/>
                    <a:p>
                      <a:pPr indent="0" lvl="0" marL="0" marR="0" rtl="0" algn="l">
                        <a:spcBef>
                          <a:spcPts val="0"/>
                        </a:spcBef>
                        <a:spcAft>
                          <a:spcPts val="0"/>
                        </a:spcAft>
                        <a:buNone/>
                      </a:pPr>
                      <a:r>
                        <a:rPr lang="en-US" sz="1800" u="none" cap="none" strike="noStrike">
                          <a:solidFill>
                            <a:schemeClr val="lt1"/>
                          </a:solidFill>
                          <a:latin typeface="Gill Sans"/>
                          <a:ea typeface="Gill Sans"/>
                          <a:cs typeface="Gill Sans"/>
                          <a:sym typeface="Gill Sans"/>
                        </a:rPr>
                        <a:t>Answer choices</a:t>
                      </a:r>
                      <a:endParaRPr/>
                    </a:p>
                  </a:txBody>
                  <a:tcPr marT="45725" marB="45725" marR="91450" marL="91450"/>
                </a:tc>
                <a:tc>
                  <a:txBody>
                    <a:bodyPr/>
                    <a:lstStyle/>
                    <a:p>
                      <a:pPr indent="0" lvl="0" marL="0" marR="0" rtl="0" algn="l">
                        <a:spcBef>
                          <a:spcPts val="0"/>
                        </a:spcBef>
                        <a:spcAft>
                          <a:spcPts val="0"/>
                        </a:spcAft>
                        <a:buNone/>
                      </a:pPr>
                      <a:r>
                        <a:rPr lang="en-US" sz="1800" u="none" cap="none" strike="noStrike">
                          <a:solidFill>
                            <a:schemeClr val="lt1"/>
                          </a:solidFill>
                          <a:latin typeface="Gill Sans"/>
                          <a:ea typeface="Gill Sans"/>
                          <a:cs typeface="Gill Sans"/>
                          <a:sym typeface="Gill Sans"/>
                        </a:rPr>
                        <a:t>Responses</a:t>
                      </a:r>
                      <a:endParaRPr/>
                    </a:p>
                  </a:txBody>
                  <a:tcPr marT="45725" marB="45725" marR="91450" marL="91450"/>
                </a:tc>
              </a:tr>
              <a:tr h="370850">
                <a:tc>
                  <a:txBody>
                    <a:bodyPr/>
                    <a:lstStyle/>
                    <a:p>
                      <a:pPr indent="0" lvl="0" marL="0" marR="0" rtl="0" algn="l">
                        <a:spcBef>
                          <a:spcPts val="0"/>
                        </a:spcBef>
                        <a:spcAft>
                          <a:spcPts val="0"/>
                        </a:spcAft>
                        <a:buNone/>
                      </a:pPr>
                      <a:r>
                        <a:rPr lang="en-US" sz="1800" u="none" cap="none" strike="noStrike"/>
                        <a:t>I like the flexibility HyFlex offers.</a:t>
                      </a:r>
                      <a:endParaRPr/>
                    </a:p>
                  </a:txBody>
                  <a:tcPr marT="45725" marB="45725" marR="91450" marL="91450"/>
                </a:tc>
                <a:tc>
                  <a:txBody>
                    <a:bodyPr/>
                    <a:lstStyle/>
                    <a:p>
                      <a:pPr indent="0" lvl="0" marL="0" marR="0" rtl="0" algn="l">
                        <a:spcBef>
                          <a:spcPts val="0"/>
                        </a:spcBef>
                        <a:spcAft>
                          <a:spcPts val="0"/>
                        </a:spcAft>
                        <a:buNone/>
                      </a:pPr>
                      <a:r>
                        <a:rPr lang="en-US" sz="1800"/>
                        <a:t>71%</a:t>
                      </a:r>
                      <a:endParaRPr/>
                    </a:p>
                  </a:txBody>
                  <a:tcPr marT="45725" marB="45725" marR="91450" marL="91450"/>
                </a:tc>
              </a:tr>
              <a:tr h="370850">
                <a:tc>
                  <a:txBody>
                    <a:bodyPr/>
                    <a:lstStyle/>
                    <a:p>
                      <a:pPr indent="0" lvl="0" marL="0" marR="0" rtl="0" algn="l">
                        <a:spcBef>
                          <a:spcPts val="0"/>
                        </a:spcBef>
                        <a:spcAft>
                          <a:spcPts val="0"/>
                        </a:spcAft>
                        <a:buNone/>
                      </a:pPr>
                      <a:r>
                        <a:rPr lang="en-US" sz="1800"/>
                        <a:t>No better options were available.</a:t>
                      </a:r>
                      <a:endParaRPr/>
                    </a:p>
                  </a:txBody>
                  <a:tcPr marT="45725" marB="45725" marR="91450" marL="91450"/>
                </a:tc>
                <a:tc>
                  <a:txBody>
                    <a:bodyPr/>
                    <a:lstStyle/>
                    <a:p>
                      <a:pPr indent="0" lvl="0" marL="0" marR="0" rtl="0" algn="l">
                        <a:spcBef>
                          <a:spcPts val="0"/>
                        </a:spcBef>
                        <a:spcAft>
                          <a:spcPts val="0"/>
                        </a:spcAft>
                        <a:buNone/>
                      </a:pPr>
                      <a:r>
                        <a:rPr lang="en-US" sz="1800"/>
                        <a:t>23%</a:t>
                      </a:r>
                      <a:endParaRPr/>
                    </a:p>
                  </a:txBody>
                  <a:tcPr marT="45725" marB="45725" marR="91450" marL="91450"/>
                </a:tc>
              </a:tr>
              <a:tr h="370850">
                <a:tc>
                  <a:txBody>
                    <a:bodyPr/>
                    <a:lstStyle/>
                    <a:p>
                      <a:pPr indent="0" lvl="0" marL="0" marR="0" rtl="0" algn="l">
                        <a:spcBef>
                          <a:spcPts val="0"/>
                        </a:spcBef>
                        <a:spcAft>
                          <a:spcPts val="0"/>
                        </a:spcAft>
                        <a:buNone/>
                      </a:pPr>
                      <a:r>
                        <a:rPr lang="en-US" sz="1800"/>
                        <a:t>I wanted to try something different.</a:t>
                      </a:r>
                      <a:endParaRPr/>
                    </a:p>
                  </a:txBody>
                  <a:tcPr marT="45725" marB="45725" marR="91450" marL="91450"/>
                </a:tc>
                <a:tc>
                  <a:txBody>
                    <a:bodyPr/>
                    <a:lstStyle/>
                    <a:p>
                      <a:pPr indent="0" lvl="0" marL="0" marR="0" rtl="0" algn="l">
                        <a:spcBef>
                          <a:spcPts val="0"/>
                        </a:spcBef>
                        <a:spcAft>
                          <a:spcPts val="0"/>
                        </a:spcAft>
                        <a:buNone/>
                      </a:pPr>
                      <a:r>
                        <a:rPr lang="en-US" sz="1800"/>
                        <a:t>19%</a:t>
                      </a:r>
                      <a:endParaRPr/>
                    </a:p>
                  </a:txBody>
                  <a:tcPr marT="45725" marB="45725" marR="91450" marL="91450"/>
                </a:tc>
              </a:tr>
              <a:tr h="370850">
                <a:tc>
                  <a:txBody>
                    <a:bodyPr/>
                    <a:lstStyle/>
                    <a:p>
                      <a:pPr indent="0" lvl="0" marL="0" marR="0" rtl="0" algn="l">
                        <a:spcBef>
                          <a:spcPts val="0"/>
                        </a:spcBef>
                        <a:spcAft>
                          <a:spcPts val="0"/>
                        </a:spcAft>
                        <a:buNone/>
                      </a:pPr>
                      <a:r>
                        <a:rPr lang="en-US" sz="1800"/>
                        <a:t>I like the instructor.</a:t>
                      </a:r>
                      <a:endParaRPr/>
                    </a:p>
                  </a:txBody>
                  <a:tcPr marT="45725" marB="45725" marR="91450" marL="91450"/>
                </a:tc>
                <a:tc>
                  <a:txBody>
                    <a:bodyPr/>
                    <a:lstStyle/>
                    <a:p>
                      <a:pPr indent="0" lvl="0" marL="0" marR="0" rtl="0" algn="l">
                        <a:spcBef>
                          <a:spcPts val="0"/>
                        </a:spcBef>
                        <a:spcAft>
                          <a:spcPts val="0"/>
                        </a:spcAft>
                        <a:buNone/>
                      </a:pPr>
                      <a:r>
                        <a:rPr lang="en-US" sz="1800"/>
                        <a:t>37%</a:t>
                      </a:r>
                      <a:endParaRPr/>
                    </a:p>
                  </a:txBody>
                  <a:tcPr marT="45725" marB="45725" marR="91450" marL="91450"/>
                </a:tc>
              </a:tr>
              <a:tr h="370850">
                <a:tc>
                  <a:txBody>
                    <a:bodyPr/>
                    <a:lstStyle/>
                    <a:p>
                      <a:pPr indent="0" lvl="0" marL="0" marR="0" rtl="0" algn="l">
                        <a:spcBef>
                          <a:spcPts val="0"/>
                        </a:spcBef>
                        <a:spcAft>
                          <a:spcPts val="0"/>
                        </a:spcAft>
                        <a:buNone/>
                      </a:pPr>
                      <a:r>
                        <a:rPr lang="en-US" sz="1800"/>
                        <a:t>Other</a:t>
                      </a:r>
                      <a:endParaRPr/>
                    </a:p>
                  </a:txBody>
                  <a:tcPr marT="45725" marB="45725" marR="91450" marL="91450"/>
                </a:tc>
                <a:tc>
                  <a:txBody>
                    <a:bodyPr/>
                    <a:lstStyle/>
                    <a:p>
                      <a:pPr indent="0" lvl="0" marL="0" marR="0" rtl="0" algn="l">
                        <a:spcBef>
                          <a:spcPts val="0"/>
                        </a:spcBef>
                        <a:spcAft>
                          <a:spcPts val="0"/>
                        </a:spcAft>
                        <a:buNone/>
                      </a:pPr>
                      <a:r>
                        <a:rPr lang="en-US" sz="1800"/>
                        <a:t>14%</a:t>
                      </a:r>
                      <a:endParaRPr/>
                    </a:p>
                  </a:txBody>
                  <a:tcPr marT="45725" marB="45725" marR="91450" marL="91450"/>
                </a:tc>
              </a:tr>
            </a:tbl>
          </a:graphicData>
        </a:graphic>
      </p:graphicFrame>
      <p:sp>
        <p:nvSpPr>
          <p:cNvPr id="983" name="Google Shape;983;p86"/>
          <p:cNvSpPr txBox="1"/>
          <p:nvPr/>
        </p:nvSpPr>
        <p:spPr>
          <a:xfrm>
            <a:off x="477672" y="2292824"/>
            <a:ext cx="561832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chemeClr val="dk1"/>
                </a:solidFill>
                <a:latin typeface="Gill Sans"/>
                <a:ea typeface="Gill Sans"/>
                <a:cs typeface="Gill Sans"/>
                <a:sym typeface="Gill Sans"/>
              </a:rPr>
              <a:t>Why did you enroll in a HyFlex class? Check all that apply.</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7" name="Shape 987"/>
        <p:cNvGrpSpPr/>
        <p:nvPr/>
      </p:nvGrpSpPr>
      <p:grpSpPr>
        <a:xfrm>
          <a:off x="0" y="0"/>
          <a:ext cx="0" cy="0"/>
          <a:chOff x="0" y="0"/>
          <a:chExt cx="0" cy="0"/>
        </a:xfrm>
      </p:grpSpPr>
      <p:sp>
        <p:nvSpPr>
          <p:cNvPr id="988" name="Google Shape;988;p87"/>
          <p:cNvSpPr txBox="1"/>
          <p:nvPr>
            <p:ph type="title"/>
          </p:nvPr>
        </p:nvSpPr>
        <p:spPr>
          <a:xfrm>
            <a:off x="581192" y="702156"/>
            <a:ext cx="11029616" cy="1013800"/>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chemeClr val="lt1"/>
              </a:buClr>
              <a:buSzPts val="2800"/>
              <a:buFont typeface="Gill Sans"/>
              <a:buNone/>
            </a:pPr>
            <a:r>
              <a:rPr lang="en-US"/>
              <a:t>STUDENT FEEDBACK</a:t>
            </a:r>
            <a:endParaRPr/>
          </a:p>
        </p:txBody>
      </p:sp>
      <p:graphicFrame>
        <p:nvGraphicFramePr>
          <p:cNvPr id="989" name="Google Shape;989;p87"/>
          <p:cNvGraphicFramePr/>
          <p:nvPr/>
        </p:nvGraphicFramePr>
        <p:xfrm>
          <a:off x="580691" y="3081977"/>
          <a:ext cx="3000000" cy="3000000"/>
        </p:xfrm>
        <a:graphic>
          <a:graphicData uri="http://schemas.openxmlformats.org/drawingml/2006/table">
            <a:tbl>
              <a:tblPr bandRow="1" firstRow="1">
                <a:noFill/>
                <a:tableStyleId>{E5A9435A-81B3-41C8-9336-FE99389850D9}</a:tableStyleId>
              </a:tblPr>
              <a:tblGrid>
                <a:gridCol w="5514975"/>
                <a:gridCol w="5514975"/>
              </a:tblGrid>
              <a:tr h="370850">
                <a:tc>
                  <a:txBody>
                    <a:bodyPr/>
                    <a:lstStyle/>
                    <a:p>
                      <a:pPr indent="0" lvl="0" marL="0" marR="0" rtl="0" algn="l">
                        <a:spcBef>
                          <a:spcPts val="0"/>
                        </a:spcBef>
                        <a:spcAft>
                          <a:spcPts val="0"/>
                        </a:spcAft>
                        <a:buNone/>
                      </a:pPr>
                      <a:r>
                        <a:rPr lang="en-US" sz="1800">
                          <a:solidFill>
                            <a:schemeClr val="lt1"/>
                          </a:solidFill>
                          <a:latin typeface="Gill Sans"/>
                          <a:ea typeface="Gill Sans"/>
                          <a:cs typeface="Gill Sans"/>
                          <a:sym typeface="Gill Sans"/>
                        </a:rPr>
                        <a:t>Answer choices</a:t>
                      </a:r>
                      <a:endParaRPr/>
                    </a:p>
                  </a:txBody>
                  <a:tcPr marT="45725" marB="45725" marR="91450" marL="91450"/>
                </a:tc>
                <a:tc>
                  <a:txBody>
                    <a:bodyPr/>
                    <a:lstStyle/>
                    <a:p>
                      <a:pPr indent="0" lvl="0" marL="0" marR="0" rtl="0" algn="l">
                        <a:spcBef>
                          <a:spcPts val="0"/>
                        </a:spcBef>
                        <a:spcAft>
                          <a:spcPts val="0"/>
                        </a:spcAft>
                        <a:buNone/>
                      </a:pPr>
                      <a:r>
                        <a:rPr lang="en-US" sz="1800">
                          <a:solidFill>
                            <a:schemeClr val="lt1"/>
                          </a:solidFill>
                          <a:latin typeface="Gill Sans"/>
                          <a:ea typeface="Gill Sans"/>
                          <a:cs typeface="Gill Sans"/>
                          <a:sym typeface="Gill Sans"/>
                        </a:rPr>
                        <a:t>Responses</a:t>
                      </a:r>
                      <a:endParaRPr/>
                    </a:p>
                  </a:txBody>
                  <a:tcPr marT="45725" marB="45725" marR="91450" marL="91450"/>
                </a:tc>
              </a:tr>
              <a:tr h="370850">
                <a:tc>
                  <a:txBody>
                    <a:bodyPr/>
                    <a:lstStyle/>
                    <a:p>
                      <a:pPr indent="0" lvl="0" marL="0" marR="0" rtl="0" algn="l">
                        <a:spcBef>
                          <a:spcPts val="0"/>
                        </a:spcBef>
                        <a:spcAft>
                          <a:spcPts val="0"/>
                        </a:spcAft>
                        <a:buNone/>
                      </a:pPr>
                      <a:r>
                        <a:rPr lang="en-US" sz="1800"/>
                        <a:t>Very satisfied</a:t>
                      </a:r>
                      <a:endParaRPr/>
                    </a:p>
                  </a:txBody>
                  <a:tcPr marT="45725" marB="45725" marR="91450" marL="91450"/>
                </a:tc>
                <a:tc>
                  <a:txBody>
                    <a:bodyPr/>
                    <a:lstStyle/>
                    <a:p>
                      <a:pPr indent="0" lvl="0" marL="0" marR="0" rtl="0" algn="l">
                        <a:spcBef>
                          <a:spcPts val="0"/>
                        </a:spcBef>
                        <a:spcAft>
                          <a:spcPts val="0"/>
                        </a:spcAft>
                        <a:buNone/>
                      </a:pPr>
                      <a:r>
                        <a:rPr lang="en-US" sz="1800"/>
                        <a:t>52%</a:t>
                      </a:r>
                      <a:endParaRPr/>
                    </a:p>
                  </a:txBody>
                  <a:tcPr marT="45725" marB="45725" marR="91450" marL="91450"/>
                </a:tc>
              </a:tr>
              <a:tr h="370850">
                <a:tc>
                  <a:txBody>
                    <a:bodyPr/>
                    <a:lstStyle/>
                    <a:p>
                      <a:pPr indent="0" lvl="0" marL="0" marR="0" rtl="0" algn="l">
                        <a:spcBef>
                          <a:spcPts val="0"/>
                        </a:spcBef>
                        <a:spcAft>
                          <a:spcPts val="0"/>
                        </a:spcAft>
                        <a:buNone/>
                      </a:pPr>
                      <a:r>
                        <a:rPr lang="en-US" sz="1800"/>
                        <a:t>Satisfied</a:t>
                      </a:r>
                      <a:endParaRPr/>
                    </a:p>
                  </a:txBody>
                  <a:tcPr marT="45725" marB="45725" marR="91450" marL="91450"/>
                </a:tc>
                <a:tc>
                  <a:txBody>
                    <a:bodyPr/>
                    <a:lstStyle/>
                    <a:p>
                      <a:pPr indent="0" lvl="0" marL="0" marR="0" rtl="0" algn="l">
                        <a:spcBef>
                          <a:spcPts val="0"/>
                        </a:spcBef>
                        <a:spcAft>
                          <a:spcPts val="0"/>
                        </a:spcAft>
                        <a:buNone/>
                      </a:pPr>
                      <a:r>
                        <a:rPr lang="en-US" sz="1800"/>
                        <a:t>36%</a:t>
                      </a:r>
                      <a:endParaRPr/>
                    </a:p>
                  </a:txBody>
                  <a:tcPr marT="45725" marB="45725" marR="91450" marL="91450"/>
                </a:tc>
              </a:tr>
              <a:tr h="370850">
                <a:tc>
                  <a:txBody>
                    <a:bodyPr/>
                    <a:lstStyle/>
                    <a:p>
                      <a:pPr indent="0" lvl="0" marL="0" marR="0" rtl="0" algn="l">
                        <a:spcBef>
                          <a:spcPts val="0"/>
                        </a:spcBef>
                        <a:spcAft>
                          <a:spcPts val="0"/>
                        </a:spcAft>
                        <a:buNone/>
                      </a:pPr>
                      <a:r>
                        <a:rPr lang="en-US" sz="1800"/>
                        <a:t>Neither satisfied nor dissatisfied</a:t>
                      </a:r>
                      <a:endParaRPr/>
                    </a:p>
                  </a:txBody>
                  <a:tcPr marT="45725" marB="45725" marR="91450" marL="91450"/>
                </a:tc>
                <a:tc>
                  <a:txBody>
                    <a:bodyPr/>
                    <a:lstStyle/>
                    <a:p>
                      <a:pPr indent="0" lvl="0" marL="0" marR="0" rtl="0" algn="l">
                        <a:spcBef>
                          <a:spcPts val="0"/>
                        </a:spcBef>
                        <a:spcAft>
                          <a:spcPts val="0"/>
                        </a:spcAft>
                        <a:buNone/>
                      </a:pPr>
                      <a:r>
                        <a:rPr lang="en-US" sz="1800"/>
                        <a:t>9%</a:t>
                      </a:r>
                      <a:endParaRPr/>
                    </a:p>
                  </a:txBody>
                  <a:tcPr marT="45725" marB="45725" marR="91450" marL="91450"/>
                </a:tc>
              </a:tr>
              <a:tr h="370850">
                <a:tc>
                  <a:txBody>
                    <a:bodyPr/>
                    <a:lstStyle/>
                    <a:p>
                      <a:pPr indent="0" lvl="0" marL="0" marR="0" rtl="0" algn="l">
                        <a:spcBef>
                          <a:spcPts val="0"/>
                        </a:spcBef>
                        <a:spcAft>
                          <a:spcPts val="0"/>
                        </a:spcAft>
                        <a:buNone/>
                      </a:pPr>
                      <a:r>
                        <a:rPr lang="en-US" sz="1800"/>
                        <a:t>Dissatisfied</a:t>
                      </a:r>
                      <a:endParaRPr/>
                    </a:p>
                  </a:txBody>
                  <a:tcPr marT="45725" marB="45725" marR="91450" marL="91450"/>
                </a:tc>
                <a:tc>
                  <a:txBody>
                    <a:bodyPr/>
                    <a:lstStyle/>
                    <a:p>
                      <a:pPr indent="0" lvl="0" marL="0" marR="0" rtl="0" algn="l">
                        <a:spcBef>
                          <a:spcPts val="0"/>
                        </a:spcBef>
                        <a:spcAft>
                          <a:spcPts val="0"/>
                        </a:spcAft>
                        <a:buNone/>
                      </a:pPr>
                      <a:r>
                        <a:rPr lang="en-US" sz="1800"/>
                        <a:t>3%</a:t>
                      </a:r>
                      <a:endParaRPr/>
                    </a:p>
                  </a:txBody>
                  <a:tcPr marT="45725" marB="45725" marR="91450" marL="91450"/>
                </a:tc>
              </a:tr>
              <a:tr h="370850">
                <a:tc>
                  <a:txBody>
                    <a:bodyPr/>
                    <a:lstStyle/>
                    <a:p>
                      <a:pPr indent="0" lvl="0" marL="0" marR="0" rtl="0" algn="l">
                        <a:spcBef>
                          <a:spcPts val="0"/>
                        </a:spcBef>
                        <a:spcAft>
                          <a:spcPts val="0"/>
                        </a:spcAft>
                        <a:buNone/>
                      </a:pPr>
                      <a:r>
                        <a:rPr lang="en-US" sz="1800"/>
                        <a:t>Very dissatisfied</a:t>
                      </a:r>
                      <a:endParaRPr/>
                    </a:p>
                  </a:txBody>
                  <a:tcPr marT="45725" marB="45725" marR="91450" marL="91450"/>
                </a:tc>
                <a:tc>
                  <a:txBody>
                    <a:bodyPr/>
                    <a:lstStyle/>
                    <a:p>
                      <a:pPr indent="0" lvl="0" marL="0" marR="0" rtl="0" algn="l">
                        <a:spcBef>
                          <a:spcPts val="0"/>
                        </a:spcBef>
                        <a:spcAft>
                          <a:spcPts val="0"/>
                        </a:spcAft>
                        <a:buNone/>
                      </a:pPr>
                      <a:r>
                        <a:rPr lang="en-US" sz="1800"/>
                        <a:t>0%</a:t>
                      </a:r>
                      <a:endParaRPr/>
                    </a:p>
                  </a:txBody>
                  <a:tcPr marT="45725" marB="45725" marR="91450" marL="91450"/>
                </a:tc>
              </a:tr>
            </a:tbl>
          </a:graphicData>
        </a:graphic>
      </p:graphicFrame>
      <p:sp>
        <p:nvSpPr>
          <p:cNvPr id="990" name="Google Shape;990;p87"/>
          <p:cNvSpPr txBox="1"/>
          <p:nvPr/>
        </p:nvSpPr>
        <p:spPr>
          <a:xfrm>
            <a:off x="477672" y="2292824"/>
            <a:ext cx="561832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Gill Sans"/>
                <a:ea typeface="Gill Sans"/>
                <a:cs typeface="Gill Sans"/>
                <a:sym typeface="Gill Sans"/>
              </a:rPr>
              <a:t> Overall, how satisfied are you with your HyFlex class?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4" name="Shape 994"/>
        <p:cNvGrpSpPr/>
        <p:nvPr/>
      </p:nvGrpSpPr>
      <p:grpSpPr>
        <a:xfrm>
          <a:off x="0" y="0"/>
          <a:ext cx="0" cy="0"/>
          <a:chOff x="0" y="0"/>
          <a:chExt cx="0" cy="0"/>
        </a:xfrm>
      </p:grpSpPr>
      <p:sp>
        <p:nvSpPr>
          <p:cNvPr id="995" name="Google Shape;995;p88"/>
          <p:cNvSpPr txBox="1"/>
          <p:nvPr>
            <p:ph type="title"/>
          </p:nvPr>
        </p:nvSpPr>
        <p:spPr>
          <a:xfrm>
            <a:off x="581192" y="702156"/>
            <a:ext cx="11029616" cy="1013800"/>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chemeClr val="lt1"/>
              </a:buClr>
              <a:buSzPts val="2800"/>
              <a:buFont typeface="Gill Sans"/>
              <a:buNone/>
            </a:pPr>
            <a:r>
              <a:rPr lang="en-US"/>
              <a:t>STUDENT FEEDBACK</a:t>
            </a:r>
            <a:endParaRPr/>
          </a:p>
        </p:txBody>
      </p:sp>
      <p:graphicFrame>
        <p:nvGraphicFramePr>
          <p:cNvPr id="996" name="Google Shape;996;p88"/>
          <p:cNvGraphicFramePr/>
          <p:nvPr/>
        </p:nvGraphicFramePr>
        <p:xfrm>
          <a:off x="580691" y="3081977"/>
          <a:ext cx="3000000" cy="3000000"/>
        </p:xfrm>
        <a:graphic>
          <a:graphicData uri="http://schemas.openxmlformats.org/drawingml/2006/table">
            <a:tbl>
              <a:tblPr bandRow="1" firstRow="1">
                <a:noFill/>
                <a:tableStyleId>{E5A9435A-81B3-41C8-9336-FE99389850D9}</a:tableStyleId>
              </a:tblPr>
              <a:tblGrid>
                <a:gridCol w="5514975"/>
                <a:gridCol w="5514975"/>
              </a:tblGrid>
              <a:tr h="370850">
                <a:tc>
                  <a:txBody>
                    <a:bodyPr/>
                    <a:lstStyle/>
                    <a:p>
                      <a:pPr indent="0" lvl="0" marL="0" marR="0" rtl="0" algn="l">
                        <a:spcBef>
                          <a:spcPts val="0"/>
                        </a:spcBef>
                        <a:spcAft>
                          <a:spcPts val="0"/>
                        </a:spcAft>
                        <a:buNone/>
                      </a:pPr>
                      <a:r>
                        <a:rPr lang="en-US" sz="1800">
                          <a:solidFill>
                            <a:schemeClr val="lt1"/>
                          </a:solidFill>
                          <a:latin typeface="Gill Sans"/>
                          <a:ea typeface="Gill Sans"/>
                          <a:cs typeface="Gill Sans"/>
                          <a:sym typeface="Gill Sans"/>
                        </a:rPr>
                        <a:t>Answer choices</a:t>
                      </a:r>
                      <a:endParaRPr/>
                    </a:p>
                  </a:txBody>
                  <a:tcPr marT="45725" marB="45725" marR="91450" marL="91450"/>
                </a:tc>
                <a:tc>
                  <a:txBody>
                    <a:bodyPr/>
                    <a:lstStyle/>
                    <a:p>
                      <a:pPr indent="0" lvl="0" marL="0" marR="0" rtl="0" algn="l">
                        <a:spcBef>
                          <a:spcPts val="0"/>
                        </a:spcBef>
                        <a:spcAft>
                          <a:spcPts val="0"/>
                        </a:spcAft>
                        <a:buNone/>
                      </a:pPr>
                      <a:r>
                        <a:rPr lang="en-US" sz="1800">
                          <a:solidFill>
                            <a:schemeClr val="lt1"/>
                          </a:solidFill>
                          <a:latin typeface="Gill Sans"/>
                          <a:ea typeface="Gill Sans"/>
                          <a:cs typeface="Gill Sans"/>
                          <a:sym typeface="Gill Sans"/>
                        </a:rPr>
                        <a:t>Responses</a:t>
                      </a:r>
                      <a:endParaRPr/>
                    </a:p>
                  </a:txBody>
                  <a:tcPr marT="45725" marB="45725" marR="91450" marL="91450"/>
                </a:tc>
              </a:tr>
              <a:tr h="370850">
                <a:tc>
                  <a:txBody>
                    <a:bodyPr/>
                    <a:lstStyle/>
                    <a:p>
                      <a:pPr indent="0" lvl="0" marL="0" marR="0" rtl="0" algn="l">
                        <a:spcBef>
                          <a:spcPts val="0"/>
                        </a:spcBef>
                        <a:spcAft>
                          <a:spcPts val="0"/>
                        </a:spcAft>
                        <a:buNone/>
                      </a:pPr>
                      <a:r>
                        <a:rPr lang="en-US" sz="1800"/>
                        <a:t>Agree</a:t>
                      </a:r>
                      <a:endParaRPr/>
                    </a:p>
                  </a:txBody>
                  <a:tcPr marT="45725" marB="45725" marR="91450" marL="91450"/>
                </a:tc>
                <a:tc>
                  <a:txBody>
                    <a:bodyPr/>
                    <a:lstStyle/>
                    <a:p>
                      <a:pPr indent="0" lvl="0" marL="0" marR="0" rtl="0" algn="l">
                        <a:spcBef>
                          <a:spcPts val="0"/>
                        </a:spcBef>
                        <a:spcAft>
                          <a:spcPts val="0"/>
                        </a:spcAft>
                        <a:buNone/>
                      </a:pPr>
                      <a:r>
                        <a:rPr lang="en-US" sz="1800"/>
                        <a:t>87%</a:t>
                      </a:r>
                      <a:endParaRPr/>
                    </a:p>
                  </a:txBody>
                  <a:tcPr marT="45725" marB="45725" marR="91450" marL="91450"/>
                </a:tc>
              </a:tr>
              <a:tr h="370850">
                <a:tc>
                  <a:txBody>
                    <a:bodyPr/>
                    <a:lstStyle/>
                    <a:p>
                      <a:pPr indent="0" lvl="0" marL="0" marR="0" rtl="0" algn="l">
                        <a:spcBef>
                          <a:spcPts val="0"/>
                        </a:spcBef>
                        <a:spcAft>
                          <a:spcPts val="0"/>
                        </a:spcAft>
                        <a:buNone/>
                      </a:pPr>
                      <a:r>
                        <a:rPr lang="en-US" sz="1800"/>
                        <a:t>Disagree</a:t>
                      </a:r>
                      <a:endParaRPr/>
                    </a:p>
                  </a:txBody>
                  <a:tcPr marT="45725" marB="45725" marR="91450" marL="91450"/>
                </a:tc>
                <a:tc>
                  <a:txBody>
                    <a:bodyPr/>
                    <a:lstStyle/>
                    <a:p>
                      <a:pPr indent="0" lvl="0" marL="0" marR="0" rtl="0" algn="l">
                        <a:spcBef>
                          <a:spcPts val="0"/>
                        </a:spcBef>
                        <a:spcAft>
                          <a:spcPts val="0"/>
                        </a:spcAft>
                        <a:buNone/>
                      </a:pPr>
                      <a:r>
                        <a:rPr lang="en-US" sz="1800"/>
                        <a:t>5%</a:t>
                      </a:r>
                      <a:endParaRPr/>
                    </a:p>
                  </a:txBody>
                  <a:tcPr marT="45725" marB="45725" marR="91450" marL="91450"/>
                </a:tc>
              </a:tr>
              <a:tr h="370850">
                <a:tc>
                  <a:txBody>
                    <a:bodyPr/>
                    <a:lstStyle/>
                    <a:p>
                      <a:pPr indent="0" lvl="0" marL="0" marR="0" rtl="0" algn="l">
                        <a:spcBef>
                          <a:spcPts val="0"/>
                        </a:spcBef>
                        <a:spcAft>
                          <a:spcPts val="0"/>
                        </a:spcAft>
                        <a:buNone/>
                      </a:pPr>
                      <a:r>
                        <a:rPr lang="en-US" sz="1800"/>
                        <a:t>No opinion</a:t>
                      </a:r>
                      <a:endParaRPr/>
                    </a:p>
                  </a:txBody>
                  <a:tcPr marT="45725" marB="45725" marR="91450" marL="91450"/>
                </a:tc>
                <a:tc>
                  <a:txBody>
                    <a:bodyPr/>
                    <a:lstStyle/>
                    <a:p>
                      <a:pPr indent="0" lvl="0" marL="0" marR="0" rtl="0" algn="l">
                        <a:spcBef>
                          <a:spcPts val="0"/>
                        </a:spcBef>
                        <a:spcAft>
                          <a:spcPts val="0"/>
                        </a:spcAft>
                        <a:buNone/>
                      </a:pPr>
                      <a:r>
                        <a:rPr lang="en-US" sz="1800"/>
                        <a:t>8%</a:t>
                      </a:r>
                      <a:endParaRPr/>
                    </a:p>
                  </a:txBody>
                  <a:tcPr marT="45725" marB="45725" marR="91450" marL="91450"/>
                </a:tc>
              </a:tr>
            </a:tbl>
          </a:graphicData>
        </a:graphic>
      </p:graphicFrame>
      <p:sp>
        <p:nvSpPr>
          <p:cNvPr id="997" name="Google Shape;997;p88"/>
          <p:cNvSpPr txBox="1"/>
          <p:nvPr/>
        </p:nvSpPr>
        <p:spPr>
          <a:xfrm>
            <a:off x="477672" y="2292824"/>
            <a:ext cx="561832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Gill Sans"/>
                <a:ea typeface="Gill Sans"/>
                <a:cs typeface="Gill Sans"/>
                <a:sym typeface="Gill Sans"/>
              </a:rPr>
              <a:t> I would take another HyFlex class at LPC.</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1" name="Shape 1001"/>
        <p:cNvGrpSpPr/>
        <p:nvPr/>
      </p:nvGrpSpPr>
      <p:grpSpPr>
        <a:xfrm>
          <a:off x="0" y="0"/>
          <a:ext cx="0" cy="0"/>
          <a:chOff x="0" y="0"/>
          <a:chExt cx="0" cy="0"/>
        </a:xfrm>
      </p:grpSpPr>
      <p:sp>
        <p:nvSpPr>
          <p:cNvPr id="1002" name="Google Shape;1002;p89"/>
          <p:cNvSpPr txBox="1"/>
          <p:nvPr>
            <p:ph type="title"/>
          </p:nvPr>
        </p:nvSpPr>
        <p:spPr>
          <a:xfrm>
            <a:off x="581192" y="702156"/>
            <a:ext cx="11029616" cy="1013800"/>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chemeClr val="lt1"/>
              </a:buClr>
              <a:buSzPts val="2800"/>
              <a:buFont typeface="Gill Sans"/>
              <a:buNone/>
            </a:pPr>
            <a:r>
              <a:rPr lang="en-US"/>
              <a:t>STUDENT RESOURCES</a:t>
            </a:r>
            <a:endParaRPr/>
          </a:p>
        </p:txBody>
      </p:sp>
      <p:sp>
        <p:nvSpPr>
          <p:cNvPr id="1003" name="Google Shape;1003;p89"/>
          <p:cNvSpPr txBox="1"/>
          <p:nvPr>
            <p:ph idx="1" type="body"/>
          </p:nvPr>
        </p:nvSpPr>
        <p:spPr>
          <a:xfrm>
            <a:off x="581192" y="1957588"/>
            <a:ext cx="5652183" cy="1776196"/>
          </a:xfrm>
          <a:prstGeom prst="rect">
            <a:avLst/>
          </a:prstGeom>
          <a:noFill/>
          <a:ln>
            <a:noFill/>
          </a:ln>
        </p:spPr>
        <p:txBody>
          <a:bodyPr anchorCtr="0" anchor="ctr" bIns="45700" lIns="91425" spcFirstLastPara="1" rIns="91425" wrap="square" tIns="45700">
            <a:normAutofit/>
          </a:bodyPr>
          <a:lstStyle/>
          <a:p>
            <a:pPr indent="-306000" lvl="0" marL="306000" rtl="0" algn="l">
              <a:spcBef>
                <a:spcPts val="0"/>
              </a:spcBef>
              <a:spcAft>
                <a:spcPts val="0"/>
              </a:spcAft>
              <a:buSzPts val="1656"/>
              <a:buChar char="◼"/>
            </a:pPr>
            <a:r>
              <a:rPr lang="en-US" u="sng">
                <a:solidFill>
                  <a:schemeClr val="hlink"/>
                </a:solidFill>
                <a:hlinkClick r:id="rId3"/>
              </a:rPr>
              <a:t>HyFlex learning page</a:t>
            </a:r>
            <a:endParaRPr/>
          </a:p>
          <a:p>
            <a:pPr indent="-306000" lvl="0" marL="306000" rtl="0" algn="l">
              <a:spcBef>
                <a:spcPts val="960"/>
              </a:spcBef>
              <a:spcAft>
                <a:spcPts val="0"/>
              </a:spcAft>
              <a:buSzPts val="1656"/>
              <a:buChar char="◼"/>
            </a:pPr>
            <a:r>
              <a:rPr lang="en-US" u="sng">
                <a:solidFill>
                  <a:schemeClr val="hlink"/>
                </a:solidFill>
                <a:hlinkClick r:id="rId4"/>
              </a:rPr>
              <a:t>Deciding which HyFlex participation mode to choose</a:t>
            </a:r>
            <a:endParaRPr/>
          </a:p>
          <a:p>
            <a:pPr indent="-306000" lvl="0" marL="306000" rtl="0" algn="l">
              <a:spcBef>
                <a:spcPts val="960"/>
              </a:spcBef>
              <a:spcAft>
                <a:spcPts val="0"/>
              </a:spcAft>
              <a:buSzPts val="1656"/>
              <a:buChar char="◼"/>
            </a:pPr>
            <a:r>
              <a:rPr lang="en-US" u="sng">
                <a:solidFill>
                  <a:schemeClr val="hlink"/>
                </a:solidFill>
                <a:hlinkClick r:id="rId5"/>
              </a:rPr>
              <a:t>Success tips</a:t>
            </a:r>
            <a:endParaRPr/>
          </a:p>
        </p:txBody>
      </p:sp>
      <p:pic>
        <p:nvPicPr>
          <p:cNvPr id="1004" name="Google Shape;1004;p89"/>
          <p:cNvPicPr preferRelativeResize="0"/>
          <p:nvPr/>
        </p:nvPicPr>
        <p:blipFill rotWithShape="1">
          <a:blip r:embed="rId6">
            <a:alphaModFix/>
          </a:blip>
          <a:srcRect b="0" l="0" r="0" t="0"/>
          <a:stretch/>
        </p:blipFill>
        <p:spPr>
          <a:xfrm>
            <a:off x="6671260" y="2077817"/>
            <a:ext cx="3148384" cy="439498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8" name="Shape 1008"/>
        <p:cNvGrpSpPr/>
        <p:nvPr/>
      </p:nvGrpSpPr>
      <p:grpSpPr>
        <a:xfrm>
          <a:off x="0" y="0"/>
          <a:ext cx="0" cy="0"/>
          <a:chOff x="0" y="0"/>
          <a:chExt cx="0" cy="0"/>
        </a:xfrm>
      </p:grpSpPr>
      <p:sp>
        <p:nvSpPr>
          <p:cNvPr id="1009" name="Google Shape;1009;p90"/>
          <p:cNvSpPr txBox="1"/>
          <p:nvPr>
            <p:ph type="title"/>
          </p:nvPr>
        </p:nvSpPr>
        <p:spPr>
          <a:xfrm>
            <a:off x="581192" y="702156"/>
            <a:ext cx="11029616" cy="1013800"/>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chemeClr val="lt1"/>
              </a:buClr>
              <a:buSzPts val="2800"/>
              <a:buFont typeface="Gill Sans"/>
              <a:buNone/>
            </a:pPr>
            <a:r>
              <a:rPr lang="en-US"/>
              <a:t>FACULTY TRAINING</a:t>
            </a:r>
            <a:endParaRPr/>
          </a:p>
        </p:txBody>
      </p:sp>
      <p:sp>
        <p:nvSpPr>
          <p:cNvPr id="1010" name="Google Shape;1010;p90"/>
          <p:cNvSpPr txBox="1"/>
          <p:nvPr>
            <p:ph idx="1" type="body"/>
          </p:nvPr>
        </p:nvSpPr>
        <p:spPr>
          <a:xfrm>
            <a:off x="581192" y="2180496"/>
            <a:ext cx="11029615" cy="1804649"/>
          </a:xfrm>
          <a:prstGeom prst="rect">
            <a:avLst/>
          </a:prstGeom>
          <a:noFill/>
          <a:ln>
            <a:noFill/>
          </a:ln>
        </p:spPr>
        <p:txBody>
          <a:bodyPr anchorCtr="0" anchor="ctr" bIns="45700" lIns="91425" spcFirstLastPara="1" rIns="91425" wrap="square" tIns="45700">
            <a:normAutofit lnSpcReduction="10000"/>
          </a:bodyPr>
          <a:lstStyle/>
          <a:p>
            <a:pPr indent="-306000" lvl="0" marL="306000" rtl="0" algn="l">
              <a:spcBef>
                <a:spcPts val="0"/>
              </a:spcBef>
              <a:spcAft>
                <a:spcPts val="0"/>
              </a:spcAft>
              <a:buSzPts val="1656"/>
              <a:buChar char="◼"/>
            </a:pPr>
            <a:r>
              <a:rPr lang="en-US" u="sng">
                <a:solidFill>
                  <a:schemeClr val="hlink"/>
                </a:solidFill>
                <a:hlinkClick r:id="rId3"/>
              </a:rPr>
              <a:t>Logistics</a:t>
            </a:r>
            <a:endParaRPr/>
          </a:p>
          <a:p>
            <a:pPr indent="-306000" lvl="0" marL="306000" rtl="0" algn="l">
              <a:spcBef>
                <a:spcPts val="960"/>
              </a:spcBef>
              <a:spcAft>
                <a:spcPts val="0"/>
              </a:spcAft>
              <a:buSzPts val="1656"/>
              <a:buChar char="◼"/>
            </a:pPr>
            <a:r>
              <a:rPr lang="en-US"/>
              <a:t>Contract language</a:t>
            </a:r>
            <a:endParaRPr/>
          </a:p>
          <a:p>
            <a:pPr indent="-306000" lvl="0" marL="306000" rtl="0" algn="l">
              <a:spcBef>
                <a:spcPts val="960"/>
              </a:spcBef>
              <a:spcAft>
                <a:spcPts val="0"/>
              </a:spcAft>
              <a:buSzPts val="1656"/>
              <a:buChar char="◼"/>
            </a:pPr>
            <a:r>
              <a:rPr lang="en-US" u="sng">
                <a:solidFill>
                  <a:schemeClr val="hlink"/>
                </a:solidFill>
                <a:hlinkClick r:id="rId4"/>
              </a:rPr>
              <a:t>Training course</a:t>
            </a:r>
            <a:endParaRPr/>
          </a:p>
          <a:p>
            <a:pPr indent="-306000" lvl="0" marL="306000" rtl="0" algn="l">
              <a:spcBef>
                <a:spcPts val="960"/>
              </a:spcBef>
              <a:spcAft>
                <a:spcPts val="0"/>
              </a:spcAft>
              <a:buSzPts val="1656"/>
              <a:buChar char="◼"/>
            </a:pPr>
            <a:r>
              <a:rPr lang="en-US"/>
              <a:t>Award of completion</a:t>
            </a:r>
            <a:br>
              <a:rPr lang="en-US"/>
            </a:br>
            <a:endParaRPr/>
          </a:p>
        </p:txBody>
      </p:sp>
      <p:pic>
        <p:nvPicPr>
          <p:cNvPr id="1011" name="Google Shape;1011;p90"/>
          <p:cNvPicPr preferRelativeResize="0"/>
          <p:nvPr/>
        </p:nvPicPr>
        <p:blipFill rotWithShape="1">
          <a:blip r:embed="rId5">
            <a:alphaModFix/>
          </a:blip>
          <a:srcRect b="0" l="0" r="0" t="0"/>
          <a:stretch/>
        </p:blipFill>
        <p:spPr>
          <a:xfrm>
            <a:off x="3616825" y="2180497"/>
            <a:ext cx="7639810" cy="4517142"/>
          </a:xfrm>
          <a:prstGeom prst="rect">
            <a:avLst/>
          </a:prstGeom>
          <a:noFill/>
          <a:ln>
            <a:noFill/>
          </a:ln>
        </p:spPr>
      </p:pic>
      <p:pic>
        <p:nvPicPr>
          <p:cNvPr id="1012" name="Google Shape;1012;p90"/>
          <p:cNvPicPr preferRelativeResize="0"/>
          <p:nvPr/>
        </p:nvPicPr>
        <p:blipFill rotWithShape="1">
          <a:blip r:embed="rId6">
            <a:alphaModFix/>
          </a:blip>
          <a:srcRect b="0" l="0" r="0" t="0"/>
          <a:stretch/>
        </p:blipFill>
        <p:spPr>
          <a:xfrm>
            <a:off x="755070" y="4257346"/>
            <a:ext cx="2292803" cy="176131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2" name="Shape 832"/>
        <p:cNvGrpSpPr/>
        <p:nvPr/>
      </p:nvGrpSpPr>
      <p:grpSpPr>
        <a:xfrm>
          <a:off x="0" y="0"/>
          <a:ext cx="0" cy="0"/>
          <a:chOff x="0" y="0"/>
          <a:chExt cx="0" cy="0"/>
        </a:xfrm>
      </p:grpSpPr>
      <p:sp>
        <p:nvSpPr>
          <p:cNvPr id="833" name="Google Shape;833;p64"/>
          <p:cNvSpPr txBox="1"/>
          <p:nvPr>
            <p:ph type="title"/>
          </p:nvPr>
        </p:nvSpPr>
        <p:spPr>
          <a:xfrm>
            <a:off x="581192" y="702156"/>
            <a:ext cx="11029616" cy="1013800"/>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chemeClr val="lt1"/>
              </a:buClr>
              <a:buSzPts val="2800"/>
              <a:buFont typeface="Gill Sans"/>
              <a:buNone/>
            </a:pPr>
            <a:r>
              <a:rPr lang="en-US"/>
              <a:t>OVERVIEW OF HYFLEX @ LPC</a:t>
            </a:r>
            <a:endParaRPr/>
          </a:p>
        </p:txBody>
      </p:sp>
      <p:sp>
        <p:nvSpPr>
          <p:cNvPr id="834" name="Google Shape;834;p64"/>
          <p:cNvSpPr txBox="1"/>
          <p:nvPr>
            <p:ph idx="1" type="body"/>
          </p:nvPr>
        </p:nvSpPr>
        <p:spPr>
          <a:xfrm>
            <a:off x="581192" y="2180496"/>
            <a:ext cx="11029615" cy="4452316"/>
          </a:xfrm>
          <a:prstGeom prst="rect">
            <a:avLst/>
          </a:prstGeom>
          <a:noFill/>
          <a:ln>
            <a:noFill/>
          </a:ln>
        </p:spPr>
        <p:txBody>
          <a:bodyPr anchorCtr="0" anchor="ctr" bIns="45700" lIns="91425" spcFirstLastPara="1" rIns="91425" wrap="square" tIns="45700">
            <a:normAutofit/>
          </a:bodyPr>
          <a:lstStyle/>
          <a:p>
            <a:pPr indent="-306000" lvl="0" marL="306000" rtl="0" algn="l">
              <a:spcBef>
                <a:spcPts val="0"/>
              </a:spcBef>
              <a:spcAft>
                <a:spcPts val="0"/>
              </a:spcAft>
              <a:buSzPts val="1656"/>
              <a:buChar char="◼"/>
            </a:pPr>
            <a:r>
              <a:rPr lang="en-US"/>
              <a:t>LPC Distance Education Committee definition: </a:t>
            </a:r>
            <a:br>
              <a:rPr lang="en-US"/>
            </a:br>
            <a:r>
              <a:rPr i="1" lang="en-US" sz="1600"/>
              <a:t>A HyFlex (Hybrid Flexible) course allows students the choice of attending class on campus or online. Online modalities may include synchronous online, and/or asynchronous online instruction. </a:t>
            </a:r>
            <a:endParaRPr/>
          </a:p>
          <a:p>
            <a:pPr indent="-306000" lvl="0" marL="306000" rtl="0" algn="l">
              <a:spcBef>
                <a:spcPts val="960"/>
              </a:spcBef>
              <a:spcAft>
                <a:spcPts val="0"/>
              </a:spcAft>
              <a:buSzPts val="1656"/>
              <a:buChar char="◼"/>
            </a:pPr>
            <a:r>
              <a:rPr lang="en-US"/>
              <a:t>Student and instructor choices</a:t>
            </a:r>
            <a:endParaRPr/>
          </a:p>
          <a:p>
            <a:pPr indent="-171450" lvl="1" marL="468630" rtl="0" algn="l">
              <a:spcBef>
                <a:spcPts val="920"/>
              </a:spcBef>
              <a:spcAft>
                <a:spcPts val="0"/>
              </a:spcAft>
              <a:buSzPts val="1472"/>
              <a:buChar char="◼"/>
            </a:pPr>
            <a:r>
              <a:rPr lang="en-US"/>
              <a:t>Face-to-face (f2f) and synchronous online using Zoom</a:t>
            </a:r>
            <a:endParaRPr/>
          </a:p>
          <a:p>
            <a:pPr indent="-171450" lvl="1" marL="468630" rtl="0" algn="l">
              <a:spcBef>
                <a:spcPts val="920"/>
              </a:spcBef>
              <a:spcAft>
                <a:spcPts val="0"/>
              </a:spcAft>
              <a:buSzPts val="1472"/>
              <a:buChar char="◼"/>
            </a:pPr>
            <a:r>
              <a:rPr lang="en-US"/>
              <a:t>Face-to-face (f2f) and asynchronous online</a:t>
            </a:r>
            <a:endParaRPr/>
          </a:p>
          <a:p>
            <a:pPr indent="-171450" lvl="1" marL="468630" rtl="0" algn="l">
              <a:spcBef>
                <a:spcPts val="920"/>
              </a:spcBef>
              <a:spcAft>
                <a:spcPts val="0"/>
              </a:spcAft>
              <a:buSzPts val="1472"/>
              <a:buChar char="◼"/>
            </a:pPr>
            <a:r>
              <a:rPr lang="en-US"/>
              <a:t>Face-to-face (f2f) and synchronous online AND asynchronous online</a:t>
            </a:r>
            <a:endParaRPr/>
          </a:p>
          <a:p>
            <a:pPr indent="-306000" lvl="0" marL="306000" rtl="0" algn="l">
              <a:spcBef>
                <a:spcPts val="960"/>
              </a:spcBef>
              <a:spcAft>
                <a:spcPts val="0"/>
              </a:spcAft>
              <a:buSzPts val="1656"/>
              <a:buChar char="◼"/>
            </a:pPr>
            <a:r>
              <a:rPr lang="en-US"/>
              <a:t>Technology</a:t>
            </a:r>
            <a:endParaRPr/>
          </a:p>
          <a:p>
            <a:pPr indent="-306000" lvl="0" marL="306000" rtl="0" algn="l">
              <a:spcBef>
                <a:spcPts val="960"/>
              </a:spcBef>
              <a:spcAft>
                <a:spcPts val="0"/>
              </a:spcAft>
              <a:buSzPts val="1656"/>
              <a:buChar char="◼"/>
            </a:pPr>
            <a:r>
              <a:rPr lang="en-US"/>
              <a:t>No matter your content &amp; activities with students in different modalities, all students should be able to achieve the SLOs of the course</a:t>
            </a:r>
            <a:endParaRPr/>
          </a:p>
          <a:p>
            <a:pPr indent="-306000" lvl="0" marL="306000" rtl="0" algn="l">
              <a:spcBef>
                <a:spcPts val="960"/>
              </a:spcBef>
              <a:spcAft>
                <a:spcPts val="0"/>
              </a:spcAft>
              <a:buSzPts val="1656"/>
              <a:buChar char="◼"/>
            </a:pPr>
            <a:r>
              <a:rPr lang="en-US"/>
              <a:t>Aim for interaction with, and among, all students</a:t>
            </a:r>
            <a:br>
              <a:rPr lang="en-US"/>
            </a:br>
            <a:endParaRPr/>
          </a:p>
          <a:p>
            <a:pPr indent="-200844" lvl="0" marL="306000" rtl="0" algn="l">
              <a:spcBef>
                <a:spcPts val="960"/>
              </a:spcBef>
              <a:spcAft>
                <a:spcPts val="0"/>
              </a:spcAft>
              <a:buSzPts val="1656"/>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6" name="Shape 1016"/>
        <p:cNvGrpSpPr/>
        <p:nvPr/>
      </p:nvGrpSpPr>
      <p:grpSpPr>
        <a:xfrm>
          <a:off x="0" y="0"/>
          <a:ext cx="0" cy="0"/>
          <a:chOff x="0" y="0"/>
          <a:chExt cx="0" cy="0"/>
        </a:xfrm>
      </p:grpSpPr>
      <p:sp>
        <p:nvSpPr>
          <p:cNvPr id="1017" name="Google Shape;1017;p91"/>
          <p:cNvSpPr txBox="1"/>
          <p:nvPr>
            <p:ph type="title"/>
          </p:nvPr>
        </p:nvSpPr>
        <p:spPr>
          <a:xfrm>
            <a:off x="581192" y="702156"/>
            <a:ext cx="11029616" cy="1013800"/>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chemeClr val="lt1"/>
              </a:buClr>
              <a:buSzPts val="2800"/>
              <a:buFont typeface="Gill Sans"/>
              <a:buNone/>
            </a:pPr>
            <a:r>
              <a:rPr lang="en-US"/>
              <a:t>FACULTY RESOURCES</a:t>
            </a:r>
            <a:endParaRPr/>
          </a:p>
        </p:txBody>
      </p:sp>
      <p:sp>
        <p:nvSpPr>
          <p:cNvPr id="1018" name="Google Shape;1018;p91"/>
          <p:cNvSpPr txBox="1"/>
          <p:nvPr>
            <p:ph idx="1" type="body"/>
          </p:nvPr>
        </p:nvSpPr>
        <p:spPr>
          <a:xfrm>
            <a:off x="581193" y="2180496"/>
            <a:ext cx="4359298" cy="2739234"/>
          </a:xfrm>
          <a:prstGeom prst="rect">
            <a:avLst/>
          </a:prstGeom>
          <a:noFill/>
          <a:ln>
            <a:noFill/>
          </a:ln>
        </p:spPr>
        <p:txBody>
          <a:bodyPr anchorCtr="0" anchor="ctr" bIns="45700" lIns="91425" spcFirstLastPara="1" rIns="91425" wrap="square" tIns="45700">
            <a:normAutofit fontScale="92500" lnSpcReduction="20000"/>
          </a:bodyPr>
          <a:lstStyle/>
          <a:p>
            <a:pPr indent="-306029" lvl="0" marL="306000" rtl="0" algn="l">
              <a:spcBef>
                <a:spcPts val="0"/>
              </a:spcBef>
              <a:spcAft>
                <a:spcPts val="0"/>
              </a:spcAft>
              <a:buSzPct val="91999"/>
              <a:buChar char="◼"/>
            </a:pPr>
            <a:r>
              <a:rPr lang="en-US" sz="1900"/>
              <a:t>Resources in training course</a:t>
            </a:r>
            <a:endParaRPr/>
          </a:p>
          <a:p>
            <a:pPr indent="-306029" lvl="1" marL="630000" rtl="0" algn="l">
              <a:spcBef>
                <a:spcPts val="914"/>
              </a:spcBef>
              <a:spcAft>
                <a:spcPts val="0"/>
              </a:spcAft>
              <a:buSzPct val="92000"/>
              <a:buChar char="◼"/>
            </a:pPr>
            <a:r>
              <a:rPr lang="en-US" sz="1700" u="sng">
                <a:solidFill>
                  <a:schemeClr val="hlink"/>
                </a:solidFill>
                <a:hlinkClick r:id="rId3"/>
              </a:rPr>
              <a:t>Available templates</a:t>
            </a:r>
            <a:endParaRPr/>
          </a:p>
          <a:p>
            <a:pPr indent="-306029" lvl="0" marL="306000" rtl="0" algn="l">
              <a:spcBef>
                <a:spcPts val="951"/>
              </a:spcBef>
              <a:spcAft>
                <a:spcPts val="0"/>
              </a:spcAft>
              <a:buSzPct val="91999"/>
              <a:buChar char="◼"/>
            </a:pPr>
            <a:r>
              <a:rPr lang="en-US" sz="1900" u="sng">
                <a:solidFill>
                  <a:schemeClr val="hlink"/>
                </a:solidFill>
                <a:hlinkClick r:id="rId4"/>
              </a:rPr>
              <a:t>HyFlex Learning Community</a:t>
            </a:r>
            <a:endParaRPr sz="1900"/>
          </a:p>
          <a:p>
            <a:pPr indent="-306029" lvl="0" marL="306000" rtl="0" algn="l">
              <a:spcBef>
                <a:spcPts val="951"/>
              </a:spcBef>
              <a:spcAft>
                <a:spcPts val="0"/>
              </a:spcAft>
              <a:buSzPct val="91999"/>
              <a:buChar char="◼"/>
            </a:pPr>
            <a:r>
              <a:rPr lang="en-US" sz="1900" u="sng">
                <a:solidFill>
                  <a:schemeClr val="hlink"/>
                </a:solidFill>
                <a:hlinkClick r:id="rId5"/>
              </a:rPr>
              <a:t>HyFlex Collaborative Conference</a:t>
            </a:r>
            <a:endParaRPr sz="1900"/>
          </a:p>
          <a:p>
            <a:pPr indent="-306029" lvl="0" marL="306000" rtl="0" algn="l">
              <a:spcBef>
                <a:spcPts val="951"/>
              </a:spcBef>
              <a:spcAft>
                <a:spcPts val="0"/>
              </a:spcAft>
              <a:buSzPct val="91999"/>
              <a:buChar char="◼"/>
            </a:pPr>
            <a:r>
              <a:rPr lang="en-US" sz="1900"/>
              <a:t>Online Course Development Program</a:t>
            </a:r>
            <a:endParaRPr/>
          </a:p>
          <a:p>
            <a:pPr indent="-306029" lvl="0" marL="306000" rtl="0" algn="l">
              <a:spcBef>
                <a:spcPts val="951"/>
              </a:spcBef>
              <a:spcAft>
                <a:spcPts val="0"/>
              </a:spcAft>
              <a:buSzPct val="91999"/>
              <a:buChar char="◼"/>
            </a:pPr>
            <a:r>
              <a:rPr lang="en-US" sz="1900"/>
              <a:t>Technical and instructional help</a:t>
            </a:r>
            <a:endParaRPr/>
          </a:p>
          <a:p>
            <a:pPr indent="-306029" lvl="0" marL="306000" rtl="0" algn="l">
              <a:spcBef>
                <a:spcPts val="951"/>
              </a:spcBef>
              <a:spcAft>
                <a:spcPts val="0"/>
              </a:spcAft>
              <a:buSzPct val="91999"/>
              <a:buChar char="◼"/>
            </a:pPr>
            <a:r>
              <a:rPr lang="en-US" sz="1900"/>
              <a:t>Community of practice interest?</a:t>
            </a:r>
            <a:br>
              <a:rPr lang="en-US"/>
            </a:br>
            <a:endParaRPr/>
          </a:p>
        </p:txBody>
      </p:sp>
      <p:pic>
        <p:nvPicPr>
          <p:cNvPr id="1019" name="Google Shape;1019;p91"/>
          <p:cNvPicPr preferRelativeResize="0"/>
          <p:nvPr/>
        </p:nvPicPr>
        <p:blipFill rotWithShape="1">
          <a:blip r:embed="rId6">
            <a:alphaModFix/>
          </a:blip>
          <a:srcRect b="0" l="0" r="0" t="0"/>
          <a:stretch/>
        </p:blipFill>
        <p:spPr>
          <a:xfrm>
            <a:off x="4940491" y="2180496"/>
            <a:ext cx="6801328" cy="446964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3" name="Shape 1023"/>
        <p:cNvGrpSpPr/>
        <p:nvPr/>
      </p:nvGrpSpPr>
      <p:grpSpPr>
        <a:xfrm>
          <a:off x="0" y="0"/>
          <a:ext cx="0" cy="0"/>
          <a:chOff x="0" y="0"/>
          <a:chExt cx="0" cy="0"/>
        </a:xfrm>
      </p:grpSpPr>
      <p:sp>
        <p:nvSpPr>
          <p:cNvPr id="1024" name="Google Shape;1024;p92"/>
          <p:cNvSpPr txBox="1"/>
          <p:nvPr>
            <p:ph type="title"/>
          </p:nvPr>
        </p:nvSpPr>
        <p:spPr>
          <a:xfrm>
            <a:off x="581192" y="702156"/>
            <a:ext cx="11029616" cy="1013800"/>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chemeClr val="lt1"/>
              </a:buClr>
              <a:buSzPts val="2800"/>
              <a:buFont typeface="Gill Sans"/>
              <a:buNone/>
            </a:pPr>
            <a:r>
              <a:rPr lang="en-US"/>
              <a:t>CLASSROOM TECHNOLOGY</a:t>
            </a:r>
            <a:endParaRPr/>
          </a:p>
        </p:txBody>
      </p:sp>
      <p:pic>
        <p:nvPicPr>
          <p:cNvPr id="1025" name="Google Shape;1025;p92"/>
          <p:cNvPicPr preferRelativeResize="0"/>
          <p:nvPr/>
        </p:nvPicPr>
        <p:blipFill rotWithShape="1">
          <a:blip r:embed="rId3">
            <a:alphaModFix/>
          </a:blip>
          <a:srcRect b="0" l="0" r="0" t="0"/>
          <a:stretch/>
        </p:blipFill>
        <p:spPr>
          <a:xfrm>
            <a:off x="438701" y="2920620"/>
            <a:ext cx="4057228" cy="2777319"/>
          </a:xfrm>
          <a:prstGeom prst="rect">
            <a:avLst/>
          </a:prstGeom>
          <a:noFill/>
          <a:ln>
            <a:noFill/>
          </a:ln>
        </p:spPr>
      </p:pic>
      <p:pic>
        <p:nvPicPr>
          <p:cNvPr id="1026" name="Google Shape;1026;p92"/>
          <p:cNvPicPr preferRelativeResize="0"/>
          <p:nvPr/>
        </p:nvPicPr>
        <p:blipFill rotWithShape="1">
          <a:blip r:embed="rId4">
            <a:alphaModFix/>
          </a:blip>
          <a:srcRect b="0" l="0" r="0" t="0"/>
          <a:stretch/>
        </p:blipFill>
        <p:spPr>
          <a:xfrm rot="5400000">
            <a:off x="4193120" y="2800349"/>
            <a:ext cx="4278573" cy="3208930"/>
          </a:xfrm>
          <a:prstGeom prst="rect">
            <a:avLst/>
          </a:prstGeom>
          <a:noFill/>
          <a:ln>
            <a:noFill/>
          </a:ln>
        </p:spPr>
      </p:pic>
      <p:pic>
        <p:nvPicPr>
          <p:cNvPr id="1027" name="Google Shape;1027;p92"/>
          <p:cNvPicPr preferRelativeResize="0"/>
          <p:nvPr/>
        </p:nvPicPr>
        <p:blipFill rotWithShape="1">
          <a:blip r:embed="rId5">
            <a:alphaModFix/>
          </a:blip>
          <a:srcRect b="0" l="0" r="0" t="0"/>
          <a:stretch/>
        </p:blipFill>
        <p:spPr>
          <a:xfrm>
            <a:off x="8168884" y="2920620"/>
            <a:ext cx="3807725" cy="275002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1" name="Shape 1031"/>
        <p:cNvGrpSpPr/>
        <p:nvPr/>
      </p:nvGrpSpPr>
      <p:grpSpPr>
        <a:xfrm>
          <a:off x="0" y="0"/>
          <a:ext cx="0" cy="0"/>
          <a:chOff x="0" y="0"/>
          <a:chExt cx="0" cy="0"/>
        </a:xfrm>
      </p:grpSpPr>
      <p:sp>
        <p:nvSpPr>
          <p:cNvPr id="1032" name="Google Shape;1032;p93"/>
          <p:cNvSpPr txBox="1"/>
          <p:nvPr>
            <p:ph type="title"/>
          </p:nvPr>
        </p:nvSpPr>
        <p:spPr>
          <a:xfrm>
            <a:off x="581192" y="702156"/>
            <a:ext cx="11029616" cy="1013800"/>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chemeClr val="lt1"/>
              </a:buClr>
              <a:buSzPts val="2800"/>
              <a:buFont typeface="Gill Sans"/>
              <a:buNone/>
            </a:pPr>
            <a:r>
              <a:rPr lang="en-US"/>
              <a:t>Workshop Evaluation</a:t>
            </a:r>
            <a:endParaRPr/>
          </a:p>
        </p:txBody>
      </p:sp>
      <p:pic>
        <p:nvPicPr>
          <p:cNvPr id="1033" name="Google Shape;1033;p93"/>
          <p:cNvPicPr preferRelativeResize="0"/>
          <p:nvPr/>
        </p:nvPicPr>
        <p:blipFill>
          <a:blip r:embed="rId3">
            <a:alphaModFix/>
          </a:blip>
          <a:stretch>
            <a:fillRect/>
          </a:stretch>
        </p:blipFill>
        <p:spPr>
          <a:xfrm>
            <a:off x="3943600" y="1904581"/>
            <a:ext cx="3953921" cy="483724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8" name="Shape 838"/>
        <p:cNvGrpSpPr/>
        <p:nvPr/>
      </p:nvGrpSpPr>
      <p:grpSpPr>
        <a:xfrm>
          <a:off x="0" y="0"/>
          <a:ext cx="0" cy="0"/>
          <a:chOff x="0" y="0"/>
          <a:chExt cx="0" cy="0"/>
        </a:xfrm>
      </p:grpSpPr>
      <p:sp>
        <p:nvSpPr>
          <p:cNvPr id="839" name="Google Shape;839;p65"/>
          <p:cNvSpPr txBox="1"/>
          <p:nvPr>
            <p:ph type="title"/>
          </p:nvPr>
        </p:nvSpPr>
        <p:spPr>
          <a:xfrm>
            <a:off x="581192" y="702156"/>
            <a:ext cx="11029616" cy="1013800"/>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chemeClr val="lt1"/>
              </a:buClr>
              <a:buSzPts val="2800"/>
              <a:buFont typeface="Gill Sans"/>
              <a:buNone/>
            </a:pPr>
            <a:r>
              <a:rPr lang="en-US"/>
              <a:t>OVERVIEW OF HYFLEX @ LPC: # OF SECTIONS OFFERED</a:t>
            </a:r>
            <a:endParaRPr/>
          </a:p>
        </p:txBody>
      </p:sp>
      <p:pic>
        <p:nvPicPr>
          <p:cNvPr id="840" name="Google Shape;840;p65"/>
          <p:cNvPicPr preferRelativeResize="0"/>
          <p:nvPr/>
        </p:nvPicPr>
        <p:blipFill rotWithShape="1">
          <a:blip r:embed="rId3">
            <a:alphaModFix/>
          </a:blip>
          <a:srcRect b="0" l="0" r="0" t="0"/>
          <a:stretch/>
        </p:blipFill>
        <p:spPr>
          <a:xfrm>
            <a:off x="1896532" y="1862667"/>
            <a:ext cx="8009467" cy="499533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4" name="Shape 844"/>
        <p:cNvGrpSpPr/>
        <p:nvPr/>
      </p:nvGrpSpPr>
      <p:grpSpPr>
        <a:xfrm>
          <a:off x="0" y="0"/>
          <a:ext cx="0" cy="0"/>
          <a:chOff x="0" y="0"/>
          <a:chExt cx="0" cy="0"/>
        </a:xfrm>
      </p:grpSpPr>
      <p:sp>
        <p:nvSpPr>
          <p:cNvPr id="845" name="Google Shape;845;p66"/>
          <p:cNvSpPr txBox="1"/>
          <p:nvPr>
            <p:ph type="title"/>
          </p:nvPr>
        </p:nvSpPr>
        <p:spPr>
          <a:xfrm>
            <a:off x="581192" y="702156"/>
            <a:ext cx="11029616" cy="1013800"/>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chemeClr val="lt1"/>
              </a:buClr>
              <a:buSzPts val="2800"/>
              <a:buFont typeface="Gill Sans"/>
              <a:buNone/>
            </a:pPr>
            <a:r>
              <a:rPr lang="en-US"/>
              <a:t>OVERVIEW OF HYFLEX @ LPC: # OF ENROLLMENTS</a:t>
            </a:r>
            <a:endParaRPr/>
          </a:p>
        </p:txBody>
      </p:sp>
      <p:pic>
        <p:nvPicPr>
          <p:cNvPr id="846" name="Google Shape;846;p66"/>
          <p:cNvPicPr preferRelativeResize="0"/>
          <p:nvPr/>
        </p:nvPicPr>
        <p:blipFill rotWithShape="1">
          <a:blip r:embed="rId3">
            <a:alphaModFix/>
          </a:blip>
          <a:srcRect b="0" l="0" r="0" t="0"/>
          <a:stretch/>
        </p:blipFill>
        <p:spPr>
          <a:xfrm>
            <a:off x="1896532" y="1862667"/>
            <a:ext cx="8009467" cy="499533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0" name="Shape 850"/>
        <p:cNvGrpSpPr/>
        <p:nvPr/>
      </p:nvGrpSpPr>
      <p:grpSpPr>
        <a:xfrm>
          <a:off x="0" y="0"/>
          <a:ext cx="0" cy="0"/>
          <a:chOff x="0" y="0"/>
          <a:chExt cx="0" cy="0"/>
        </a:xfrm>
      </p:grpSpPr>
      <p:sp>
        <p:nvSpPr>
          <p:cNvPr id="851" name="Google Shape;851;p67"/>
          <p:cNvSpPr txBox="1"/>
          <p:nvPr>
            <p:ph type="title"/>
          </p:nvPr>
        </p:nvSpPr>
        <p:spPr>
          <a:xfrm>
            <a:off x="581192" y="702156"/>
            <a:ext cx="11029616" cy="1013800"/>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chemeClr val="lt1"/>
              </a:buClr>
              <a:buSzPts val="2800"/>
              <a:buFont typeface="Gill Sans"/>
              <a:buNone/>
            </a:pPr>
            <a:r>
              <a:rPr lang="en-US"/>
              <a:t>OVERVIEW OF HYFLEX @ LPC: # OF FACULTY TRAINED</a:t>
            </a:r>
            <a:endParaRPr/>
          </a:p>
        </p:txBody>
      </p:sp>
      <p:pic>
        <p:nvPicPr>
          <p:cNvPr id="852" name="Google Shape;852;p67"/>
          <p:cNvPicPr preferRelativeResize="0"/>
          <p:nvPr/>
        </p:nvPicPr>
        <p:blipFill rotWithShape="1">
          <a:blip r:embed="rId3">
            <a:alphaModFix/>
          </a:blip>
          <a:srcRect b="0" l="0" r="0" t="0"/>
          <a:stretch/>
        </p:blipFill>
        <p:spPr>
          <a:xfrm>
            <a:off x="1896532" y="1862667"/>
            <a:ext cx="8009467" cy="499533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6" name="Shape 856"/>
        <p:cNvGrpSpPr/>
        <p:nvPr/>
      </p:nvGrpSpPr>
      <p:grpSpPr>
        <a:xfrm>
          <a:off x="0" y="0"/>
          <a:ext cx="0" cy="0"/>
          <a:chOff x="0" y="0"/>
          <a:chExt cx="0" cy="0"/>
        </a:xfrm>
      </p:grpSpPr>
      <p:sp>
        <p:nvSpPr>
          <p:cNvPr id="857" name="Google Shape;857;p68"/>
          <p:cNvSpPr txBox="1"/>
          <p:nvPr>
            <p:ph type="title"/>
          </p:nvPr>
        </p:nvSpPr>
        <p:spPr>
          <a:xfrm>
            <a:off x="575894" y="729658"/>
            <a:ext cx="11029616" cy="988332"/>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chemeClr val="lt1"/>
              </a:buClr>
              <a:buSzPts val="2800"/>
              <a:buFont typeface="Gill Sans"/>
              <a:buNone/>
            </a:pPr>
            <a:r>
              <a:rPr lang="en-US"/>
              <a:t>FACULTY PRESENTATIONS</a:t>
            </a:r>
            <a:endParaRPr/>
          </a:p>
        </p:txBody>
      </p:sp>
      <p:pic>
        <p:nvPicPr>
          <p:cNvPr descr="Photograph of Bobby August" id="858" name="Google Shape;858;p68"/>
          <p:cNvPicPr preferRelativeResize="0"/>
          <p:nvPr/>
        </p:nvPicPr>
        <p:blipFill rotWithShape="1">
          <a:blip r:embed="rId3">
            <a:alphaModFix/>
          </a:blip>
          <a:srcRect b="0" l="0" r="0" t="0"/>
          <a:stretch/>
        </p:blipFill>
        <p:spPr>
          <a:xfrm>
            <a:off x="1157927" y="2533935"/>
            <a:ext cx="2533650" cy="3810000"/>
          </a:xfrm>
          <a:prstGeom prst="rect">
            <a:avLst/>
          </a:prstGeom>
          <a:noFill/>
          <a:ln>
            <a:noFill/>
          </a:ln>
        </p:spPr>
      </p:pic>
      <p:pic>
        <p:nvPicPr>
          <p:cNvPr descr="Joanna Jen" id="859" name="Google Shape;859;p68"/>
          <p:cNvPicPr preferRelativeResize="0"/>
          <p:nvPr/>
        </p:nvPicPr>
        <p:blipFill rotWithShape="1">
          <a:blip r:embed="rId4">
            <a:alphaModFix/>
          </a:blip>
          <a:srcRect b="0" l="0" r="0" t="0"/>
          <a:stretch/>
        </p:blipFill>
        <p:spPr>
          <a:xfrm>
            <a:off x="4146999" y="2533935"/>
            <a:ext cx="3239271" cy="3810000"/>
          </a:xfrm>
          <a:prstGeom prst="rect">
            <a:avLst/>
          </a:prstGeom>
          <a:noFill/>
          <a:ln>
            <a:noFill/>
          </a:ln>
        </p:spPr>
      </p:pic>
      <p:pic>
        <p:nvPicPr>
          <p:cNvPr id="860" name="Google Shape;860;p68"/>
          <p:cNvPicPr preferRelativeResize="0"/>
          <p:nvPr/>
        </p:nvPicPr>
        <p:blipFill rotWithShape="1">
          <a:blip r:embed="rId5">
            <a:alphaModFix/>
          </a:blip>
          <a:srcRect b="0" l="0" r="0" t="0"/>
          <a:stretch/>
        </p:blipFill>
        <p:spPr>
          <a:xfrm>
            <a:off x="7867212" y="2546827"/>
            <a:ext cx="3196067" cy="3810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4" name="Shape 864"/>
        <p:cNvGrpSpPr/>
        <p:nvPr/>
      </p:nvGrpSpPr>
      <p:grpSpPr>
        <a:xfrm>
          <a:off x="0" y="0"/>
          <a:ext cx="0" cy="0"/>
          <a:chOff x="0" y="0"/>
          <a:chExt cx="0" cy="0"/>
        </a:xfrm>
      </p:grpSpPr>
      <p:sp>
        <p:nvSpPr>
          <p:cNvPr id="865" name="Google Shape;865;p69"/>
          <p:cNvSpPr txBox="1"/>
          <p:nvPr>
            <p:ph type="ctrTitle"/>
          </p:nvPr>
        </p:nvSpPr>
        <p:spPr>
          <a:xfrm>
            <a:off x="0" y="992767"/>
            <a:ext cx="12192000" cy="15693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US" sz="5600"/>
              <a:t>HyFlex Intro to American Government</a:t>
            </a:r>
            <a:endParaRPr sz="5600"/>
          </a:p>
        </p:txBody>
      </p:sp>
      <p:sp>
        <p:nvSpPr>
          <p:cNvPr id="866" name="Google Shape;866;p69"/>
          <p:cNvSpPr txBox="1"/>
          <p:nvPr>
            <p:ph idx="1" type="subTitle"/>
          </p:nvPr>
        </p:nvSpPr>
        <p:spPr>
          <a:xfrm>
            <a:off x="3675875" y="2494875"/>
            <a:ext cx="3801900" cy="701100"/>
          </a:xfrm>
          <a:prstGeom prst="rect">
            <a:avLst/>
          </a:prstGeom>
        </p:spPr>
        <p:txBody>
          <a:bodyPr anchorCtr="0" anchor="t" bIns="45700" lIns="91425" spcFirstLastPara="1" rIns="91425" wrap="square" tIns="45700">
            <a:normAutofit/>
          </a:bodyPr>
          <a:lstStyle/>
          <a:p>
            <a:pPr indent="0" lvl="0" marL="0" rtl="0" algn="l">
              <a:spcBef>
                <a:spcPts val="320"/>
              </a:spcBef>
              <a:spcAft>
                <a:spcPts val="600"/>
              </a:spcAft>
              <a:buNone/>
            </a:pPr>
            <a:r>
              <a:rPr lang="en-US" sz="3000">
                <a:solidFill>
                  <a:srgbClr val="595959"/>
                </a:solidFill>
                <a:latin typeface="Arial"/>
                <a:ea typeface="Arial"/>
                <a:cs typeface="Arial"/>
                <a:sym typeface="Arial"/>
              </a:rPr>
              <a:t>Joanna Tice Jen</a:t>
            </a:r>
            <a:endParaRPr sz="1800">
              <a:solidFill>
                <a:schemeClr val="dk1"/>
              </a:solidFill>
            </a:endParaRPr>
          </a:p>
        </p:txBody>
      </p:sp>
      <p:pic>
        <p:nvPicPr>
          <p:cNvPr id="867" name="Google Shape;867;p69"/>
          <p:cNvPicPr preferRelativeResize="0"/>
          <p:nvPr/>
        </p:nvPicPr>
        <p:blipFill>
          <a:blip r:embed="rId3">
            <a:alphaModFix/>
          </a:blip>
          <a:stretch>
            <a:fillRect/>
          </a:stretch>
        </p:blipFill>
        <p:spPr>
          <a:xfrm>
            <a:off x="33" y="-34233"/>
            <a:ext cx="2505833" cy="1440800"/>
          </a:xfrm>
          <a:prstGeom prst="rect">
            <a:avLst/>
          </a:prstGeom>
          <a:noFill/>
          <a:ln>
            <a:noFill/>
          </a:ln>
        </p:spPr>
      </p:pic>
      <p:pic>
        <p:nvPicPr>
          <p:cNvPr id="868" name="Google Shape;868;p69"/>
          <p:cNvPicPr preferRelativeResize="0"/>
          <p:nvPr/>
        </p:nvPicPr>
        <p:blipFill>
          <a:blip r:embed="rId4">
            <a:alphaModFix/>
          </a:blip>
          <a:stretch>
            <a:fillRect/>
          </a:stretch>
        </p:blipFill>
        <p:spPr>
          <a:xfrm>
            <a:off x="2810617" y="-6550"/>
            <a:ext cx="2181208" cy="1427700"/>
          </a:xfrm>
          <a:prstGeom prst="rect">
            <a:avLst/>
          </a:prstGeom>
          <a:noFill/>
          <a:ln>
            <a:noFill/>
          </a:ln>
        </p:spPr>
      </p:pic>
      <p:pic>
        <p:nvPicPr>
          <p:cNvPr id="869" name="Google Shape;869;p69"/>
          <p:cNvPicPr preferRelativeResize="0"/>
          <p:nvPr/>
        </p:nvPicPr>
        <p:blipFill>
          <a:blip r:embed="rId5">
            <a:alphaModFix/>
          </a:blip>
          <a:stretch>
            <a:fillRect/>
          </a:stretch>
        </p:blipFill>
        <p:spPr>
          <a:xfrm>
            <a:off x="5296583" y="-13126"/>
            <a:ext cx="2181200" cy="1440793"/>
          </a:xfrm>
          <a:prstGeom prst="rect">
            <a:avLst/>
          </a:prstGeom>
          <a:noFill/>
          <a:ln>
            <a:noFill/>
          </a:ln>
        </p:spPr>
      </p:pic>
      <p:pic>
        <p:nvPicPr>
          <p:cNvPr id="870" name="Google Shape;870;p69"/>
          <p:cNvPicPr preferRelativeResize="0"/>
          <p:nvPr/>
        </p:nvPicPr>
        <p:blipFill>
          <a:blip r:embed="rId6">
            <a:alphaModFix/>
          </a:blip>
          <a:stretch>
            <a:fillRect/>
          </a:stretch>
        </p:blipFill>
        <p:spPr>
          <a:xfrm>
            <a:off x="7707267" y="-6561"/>
            <a:ext cx="2181200" cy="1427694"/>
          </a:xfrm>
          <a:prstGeom prst="rect">
            <a:avLst/>
          </a:prstGeom>
          <a:noFill/>
          <a:ln>
            <a:noFill/>
          </a:ln>
        </p:spPr>
      </p:pic>
      <p:pic>
        <p:nvPicPr>
          <p:cNvPr id="871" name="Google Shape;871;p69"/>
          <p:cNvPicPr preferRelativeResize="0"/>
          <p:nvPr/>
        </p:nvPicPr>
        <p:blipFill>
          <a:blip r:embed="rId7">
            <a:alphaModFix/>
          </a:blip>
          <a:stretch>
            <a:fillRect/>
          </a:stretch>
        </p:blipFill>
        <p:spPr>
          <a:xfrm>
            <a:off x="10268567" y="-6550"/>
            <a:ext cx="1923429" cy="1427700"/>
          </a:xfrm>
          <a:prstGeom prst="rect">
            <a:avLst/>
          </a:prstGeom>
          <a:noFill/>
          <a:ln>
            <a:noFill/>
          </a:ln>
        </p:spPr>
      </p:pic>
      <p:pic>
        <p:nvPicPr>
          <p:cNvPr id="872" name="Google Shape;872;p69"/>
          <p:cNvPicPr preferRelativeResize="0"/>
          <p:nvPr/>
        </p:nvPicPr>
        <p:blipFill>
          <a:blip r:embed="rId8">
            <a:alphaModFix/>
          </a:blip>
          <a:stretch>
            <a:fillRect/>
          </a:stretch>
        </p:blipFill>
        <p:spPr>
          <a:xfrm>
            <a:off x="33" y="2593717"/>
            <a:ext cx="2505833" cy="1670556"/>
          </a:xfrm>
          <a:prstGeom prst="rect">
            <a:avLst/>
          </a:prstGeom>
          <a:noFill/>
          <a:ln>
            <a:noFill/>
          </a:ln>
        </p:spPr>
      </p:pic>
      <p:pic>
        <p:nvPicPr>
          <p:cNvPr id="873" name="Google Shape;873;p69"/>
          <p:cNvPicPr preferRelativeResize="0"/>
          <p:nvPr/>
        </p:nvPicPr>
        <p:blipFill>
          <a:blip r:embed="rId9">
            <a:alphaModFix/>
          </a:blip>
          <a:stretch>
            <a:fillRect/>
          </a:stretch>
        </p:blipFill>
        <p:spPr>
          <a:xfrm>
            <a:off x="9838000" y="2644333"/>
            <a:ext cx="2354000" cy="1803064"/>
          </a:xfrm>
          <a:prstGeom prst="rect">
            <a:avLst/>
          </a:prstGeom>
          <a:noFill/>
          <a:ln>
            <a:noFill/>
          </a:ln>
        </p:spPr>
      </p:pic>
      <p:pic>
        <p:nvPicPr>
          <p:cNvPr id="874" name="Google Shape;874;p69"/>
          <p:cNvPicPr preferRelativeResize="0"/>
          <p:nvPr/>
        </p:nvPicPr>
        <p:blipFill>
          <a:blip r:embed="rId10">
            <a:alphaModFix/>
          </a:blip>
          <a:stretch>
            <a:fillRect/>
          </a:stretch>
        </p:blipFill>
        <p:spPr>
          <a:xfrm>
            <a:off x="0" y="5054933"/>
            <a:ext cx="2729643" cy="1803067"/>
          </a:xfrm>
          <a:prstGeom prst="rect">
            <a:avLst/>
          </a:prstGeom>
          <a:noFill/>
          <a:ln>
            <a:noFill/>
          </a:ln>
        </p:spPr>
      </p:pic>
      <p:pic>
        <p:nvPicPr>
          <p:cNvPr id="875" name="Google Shape;875;p69"/>
          <p:cNvPicPr preferRelativeResize="0"/>
          <p:nvPr/>
        </p:nvPicPr>
        <p:blipFill>
          <a:blip r:embed="rId11">
            <a:alphaModFix/>
          </a:blip>
          <a:stretch>
            <a:fillRect/>
          </a:stretch>
        </p:blipFill>
        <p:spPr>
          <a:xfrm>
            <a:off x="3096291" y="5054950"/>
            <a:ext cx="3205452" cy="1803067"/>
          </a:xfrm>
          <a:prstGeom prst="rect">
            <a:avLst/>
          </a:prstGeom>
          <a:noFill/>
          <a:ln>
            <a:noFill/>
          </a:ln>
        </p:spPr>
      </p:pic>
      <p:pic>
        <p:nvPicPr>
          <p:cNvPr id="876" name="Google Shape;876;p69"/>
          <p:cNvPicPr preferRelativeResize="0"/>
          <p:nvPr/>
        </p:nvPicPr>
        <p:blipFill>
          <a:blip r:embed="rId12">
            <a:alphaModFix/>
          </a:blip>
          <a:stretch>
            <a:fillRect/>
          </a:stretch>
        </p:blipFill>
        <p:spPr>
          <a:xfrm>
            <a:off x="6668391" y="5038244"/>
            <a:ext cx="2729633" cy="1819756"/>
          </a:xfrm>
          <a:prstGeom prst="rect">
            <a:avLst/>
          </a:prstGeom>
          <a:noFill/>
          <a:ln>
            <a:noFill/>
          </a:ln>
        </p:spPr>
      </p:pic>
      <p:pic>
        <p:nvPicPr>
          <p:cNvPr id="877" name="Google Shape;877;p69"/>
          <p:cNvPicPr preferRelativeResize="0"/>
          <p:nvPr/>
        </p:nvPicPr>
        <p:blipFill>
          <a:blip r:embed="rId13">
            <a:alphaModFix/>
          </a:blip>
          <a:stretch>
            <a:fillRect/>
          </a:stretch>
        </p:blipFill>
        <p:spPr>
          <a:xfrm>
            <a:off x="9612867" y="5063467"/>
            <a:ext cx="2579133" cy="1879366"/>
          </a:xfrm>
          <a:prstGeom prst="rect">
            <a:avLst/>
          </a:prstGeom>
          <a:noFill/>
          <a:ln>
            <a:noFill/>
          </a:ln>
        </p:spPr>
      </p:pic>
      <p:pic>
        <p:nvPicPr>
          <p:cNvPr id="878" name="Google Shape;878;p69"/>
          <p:cNvPicPr preferRelativeResize="0"/>
          <p:nvPr/>
        </p:nvPicPr>
        <p:blipFill>
          <a:blip r:embed="rId14">
            <a:alphaModFix/>
          </a:blip>
          <a:stretch>
            <a:fillRect/>
          </a:stretch>
        </p:blipFill>
        <p:spPr>
          <a:xfrm>
            <a:off x="5005383" y="3426608"/>
            <a:ext cx="2181200" cy="1226925"/>
          </a:xfrm>
          <a:prstGeom prst="rect">
            <a:avLst/>
          </a:prstGeom>
          <a:noFill/>
          <a:ln>
            <a:noFill/>
          </a:ln>
        </p:spPr>
      </p:pic>
      <p:pic>
        <p:nvPicPr>
          <p:cNvPr id="879" name="Google Shape;879;p69"/>
          <p:cNvPicPr preferRelativeResize="0"/>
          <p:nvPr/>
        </p:nvPicPr>
        <p:blipFill>
          <a:blip r:embed="rId15">
            <a:alphaModFix/>
          </a:blip>
          <a:stretch>
            <a:fillRect/>
          </a:stretch>
        </p:blipFill>
        <p:spPr>
          <a:xfrm>
            <a:off x="7186600" y="3366033"/>
            <a:ext cx="2354000" cy="1569333"/>
          </a:xfrm>
          <a:prstGeom prst="rect">
            <a:avLst/>
          </a:prstGeom>
          <a:noFill/>
          <a:ln>
            <a:noFill/>
          </a:ln>
        </p:spPr>
      </p:pic>
      <p:pic>
        <p:nvPicPr>
          <p:cNvPr id="880" name="Google Shape;880;p69"/>
          <p:cNvPicPr preferRelativeResize="0"/>
          <p:nvPr/>
        </p:nvPicPr>
        <p:blipFill>
          <a:blip r:embed="rId16">
            <a:alphaModFix/>
          </a:blip>
          <a:stretch>
            <a:fillRect/>
          </a:stretch>
        </p:blipFill>
        <p:spPr>
          <a:xfrm>
            <a:off x="2810633" y="3351275"/>
            <a:ext cx="2181200" cy="1377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4" name="Shape 884"/>
        <p:cNvGrpSpPr/>
        <p:nvPr/>
      </p:nvGrpSpPr>
      <p:grpSpPr>
        <a:xfrm>
          <a:off x="0" y="0"/>
          <a:ext cx="0" cy="0"/>
          <a:chOff x="0" y="0"/>
          <a:chExt cx="0" cy="0"/>
        </a:xfrm>
      </p:grpSpPr>
      <p:sp>
        <p:nvSpPr>
          <p:cNvPr id="885" name="Google Shape;885;p70"/>
          <p:cNvSpPr txBox="1"/>
          <p:nvPr>
            <p:ph type="title"/>
          </p:nvPr>
        </p:nvSpPr>
        <p:spPr>
          <a:xfrm>
            <a:off x="222000" y="621153"/>
            <a:ext cx="11748000" cy="16245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SzPts val="1300"/>
              <a:buNone/>
            </a:pPr>
            <a:r>
              <a:t/>
            </a:r>
            <a:endParaRPr b="1" sz="3000">
              <a:solidFill>
                <a:schemeClr val="dk1"/>
              </a:solidFill>
            </a:endParaRPr>
          </a:p>
          <a:p>
            <a:pPr indent="0" lvl="0" marL="0" rtl="0" algn="l">
              <a:spcBef>
                <a:spcPts val="0"/>
              </a:spcBef>
              <a:spcAft>
                <a:spcPts val="0"/>
              </a:spcAft>
              <a:buSzPts val="1300"/>
              <a:buNone/>
            </a:pPr>
            <a:r>
              <a:rPr b="1" lang="en-US" sz="3000">
                <a:solidFill>
                  <a:schemeClr val="dk1"/>
                </a:solidFill>
                <a:latin typeface="Arial"/>
                <a:ea typeface="Arial"/>
                <a:cs typeface="Arial"/>
                <a:sym typeface="Arial"/>
              </a:rPr>
              <a:t>Strategies for maintaining discussion-based/student-centered pedagogy in HyFlex format:</a:t>
            </a:r>
            <a:endParaRPr b="1" sz="3000">
              <a:solidFill>
                <a:schemeClr val="dk1"/>
              </a:solidFill>
              <a:latin typeface="Arial"/>
              <a:ea typeface="Arial"/>
              <a:cs typeface="Arial"/>
              <a:sym typeface="Arial"/>
            </a:endParaRPr>
          </a:p>
          <a:p>
            <a:pPr indent="0" lvl="0" marL="0" rtl="0" algn="l">
              <a:spcBef>
                <a:spcPts val="0"/>
              </a:spcBef>
              <a:spcAft>
                <a:spcPts val="0"/>
              </a:spcAft>
              <a:buSzPts val="1300"/>
              <a:buNone/>
            </a:pPr>
            <a:r>
              <a:t/>
            </a:r>
            <a:endParaRPr sz="3200">
              <a:solidFill>
                <a:schemeClr val="dk1"/>
              </a:solidFill>
            </a:endParaRPr>
          </a:p>
        </p:txBody>
      </p:sp>
      <p:sp>
        <p:nvSpPr>
          <p:cNvPr id="886" name="Google Shape;886;p70"/>
          <p:cNvSpPr txBox="1"/>
          <p:nvPr>
            <p:ph idx="1" type="body"/>
          </p:nvPr>
        </p:nvSpPr>
        <p:spPr>
          <a:xfrm>
            <a:off x="415650" y="1694850"/>
            <a:ext cx="11360700" cy="5532000"/>
          </a:xfrm>
          <a:prstGeom prst="rect">
            <a:avLst/>
          </a:prstGeom>
        </p:spPr>
        <p:txBody>
          <a:bodyPr anchorCtr="0" anchor="ctr" bIns="45700" lIns="91425" spcFirstLastPara="1" rIns="91425" wrap="square" tIns="45700">
            <a:noAutofit/>
          </a:bodyPr>
          <a:lstStyle/>
          <a:p>
            <a:pPr indent="-431800" lvl="0" marL="609600" rtl="0" algn="l">
              <a:lnSpc>
                <a:spcPct val="95000"/>
              </a:lnSpc>
              <a:spcBef>
                <a:spcPts val="360"/>
              </a:spcBef>
              <a:spcAft>
                <a:spcPts val="0"/>
              </a:spcAft>
              <a:buClr>
                <a:schemeClr val="dk1"/>
              </a:buClr>
              <a:buSzPts val="2000"/>
              <a:buFont typeface="Arial"/>
              <a:buAutoNum type="arabicPeriod"/>
            </a:pPr>
            <a:r>
              <a:rPr lang="en-US" sz="2000">
                <a:solidFill>
                  <a:schemeClr val="dk1"/>
                </a:solidFill>
                <a:latin typeface="Arial"/>
                <a:ea typeface="Arial"/>
                <a:cs typeface="Arial"/>
                <a:sym typeface="Arial"/>
              </a:rPr>
              <a:t>Start off each class session with an “attendance question” that everyone in the class has to participate in orally to get credit (they are required to be engaged and participating right out of the gates</a:t>
            </a:r>
            <a:endParaRPr sz="2000">
              <a:solidFill>
                <a:schemeClr val="dk1"/>
              </a:solidFill>
              <a:latin typeface="Arial"/>
              <a:ea typeface="Arial"/>
              <a:cs typeface="Arial"/>
              <a:sym typeface="Arial"/>
            </a:endParaRPr>
          </a:p>
          <a:p>
            <a:pPr indent="0" lvl="0" marL="609600" rtl="0" algn="l">
              <a:lnSpc>
                <a:spcPct val="95000"/>
              </a:lnSpc>
              <a:spcBef>
                <a:spcPts val="600"/>
              </a:spcBef>
              <a:spcAft>
                <a:spcPts val="0"/>
              </a:spcAft>
              <a:buSzPts val="900"/>
              <a:buNone/>
            </a:pPr>
            <a:r>
              <a:t/>
            </a:r>
            <a:endParaRPr sz="800">
              <a:solidFill>
                <a:schemeClr val="dk1"/>
              </a:solidFill>
              <a:latin typeface="Arial"/>
              <a:ea typeface="Arial"/>
              <a:cs typeface="Arial"/>
              <a:sym typeface="Arial"/>
            </a:endParaRPr>
          </a:p>
          <a:p>
            <a:pPr indent="-431800" lvl="0" marL="609600" rtl="0" algn="l">
              <a:lnSpc>
                <a:spcPct val="95000"/>
              </a:lnSpc>
              <a:spcBef>
                <a:spcPts val="600"/>
              </a:spcBef>
              <a:spcAft>
                <a:spcPts val="0"/>
              </a:spcAft>
              <a:buClr>
                <a:schemeClr val="dk1"/>
              </a:buClr>
              <a:buSzPts val="2000"/>
              <a:buFont typeface="Arial"/>
              <a:buAutoNum type="arabicPeriod"/>
            </a:pPr>
            <a:r>
              <a:rPr lang="en-US" sz="2000">
                <a:solidFill>
                  <a:schemeClr val="dk1"/>
                </a:solidFill>
                <a:latin typeface="Arial"/>
                <a:ea typeface="Arial"/>
                <a:cs typeface="Arial"/>
                <a:sym typeface="Arial"/>
              </a:rPr>
              <a:t>20% of final grade is based on class participation (I keep record of every time a student participates and am not above cold calling)</a:t>
            </a:r>
            <a:endParaRPr sz="2000">
              <a:solidFill>
                <a:schemeClr val="dk1"/>
              </a:solidFill>
              <a:latin typeface="Arial"/>
              <a:ea typeface="Arial"/>
              <a:cs typeface="Arial"/>
              <a:sym typeface="Arial"/>
            </a:endParaRPr>
          </a:p>
          <a:p>
            <a:pPr indent="0" lvl="0" marL="609600" rtl="0" algn="l">
              <a:lnSpc>
                <a:spcPct val="95000"/>
              </a:lnSpc>
              <a:spcBef>
                <a:spcPts val="600"/>
              </a:spcBef>
              <a:spcAft>
                <a:spcPts val="0"/>
              </a:spcAft>
              <a:buSzPts val="900"/>
              <a:buNone/>
            </a:pPr>
            <a:r>
              <a:t/>
            </a:r>
            <a:endParaRPr sz="800">
              <a:solidFill>
                <a:schemeClr val="dk1"/>
              </a:solidFill>
              <a:latin typeface="Arial"/>
              <a:ea typeface="Arial"/>
              <a:cs typeface="Arial"/>
              <a:sym typeface="Arial"/>
            </a:endParaRPr>
          </a:p>
          <a:p>
            <a:pPr indent="-431800" lvl="0" marL="609600" rtl="0" algn="l">
              <a:lnSpc>
                <a:spcPct val="95000"/>
              </a:lnSpc>
              <a:spcBef>
                <a:spcPts val="600"/>
              </a:spcBef>
              <a:spcAft>
                <a:spcPts val="0"/>
              </a:spcAft>
              <a:buClr>
                <a:schemeClr val="dk1"/>
              </a:buClr>
              <a:buSzPts val="2000"/>
              <a:buFont typeface="Arial"/>
              <a:buAutoNum type="arabicPeriod"/>
            </a:pPr>
            <a:r>
              <a:rPr lang="en-US" sz="2000">
                <a:solidFill>
                  <a:schemeClr val="dk1"/>
                </a:solidFill>
                <a:latin typeface="Arial"/>
                <a:ea typeface="Arial"/>
                <a:cs typeface="Arial"/>
                <a:sym typeface="Arial"/>
              </a:rPr>
              <a:t>Incorporate questions into my lecture notes, so I don’t go more than 2-3 minutes without a quick question and answer opportunity</a:t>
            </a:r>
            <a:endParaRPr sz="2000">
              <a:solidFill>
                <a:schemeClr val="dk1"/>
              </a:solidFill>
              <a:latin typeface="Arial"/>
              <a:ea typeface="Arial"/>
              <a:cs typeface="Arial"/>
              <a:sym typeface="Arial"/>
            </a:endParaRPr>
          </a:p>
          <a:p>
            <a:pPr indent="0" lvl="0" marL="609600" rtl="0" algn="l">
              <a:lnSpc>
                <a:spcPct val="95000"/>
              </a:lnSpc>
              <a:spcBef>
                <a:spcPts val="600"/>
              </a:spcBef>
              <a:spcAft>
                <a:spcPts val="0"/>
              </a:spcAft>
              <a:buSzPts val="900"/>
              <a:buNone/>
            </a:pPr>
            <a:r>
              <a:t/>
            </a:r>
            <a:endParaRPr sz="800">
              <a:solidFill>
                <a:schemeClr val="dk1"/>
              </a:solidFill>
              <a:latin typeface="Arial"/>
              <a:ea typeface="Arial"/>
              <a:cs typeface="Arial"/>
              <a:sym typeface="Arial"/>
            </a:endParaRPr>
          </a:p>
          <a:p>
            <a:pPr indent="-431800" lvl="0" marL="609600" rtl="0" algn="l">
              <a:lnSpc>
                <a:spcPct val="95000"/>
              </a:lnSpc>
              <a:spcBef>
                <a:spcPts val="600"/>
              </a:spcBef>
              <a:spcAft>
                <a:spcPts val="0"/>
              </a:spcAft>
              <a:buClr>
                <a:schemeClr val="dk1"/>
              </a:buClr>
              <a:buSzPts val="2000"/>
              <a:buFont typeface="Arial"/>
              <a:buAutoNum type="arabicPeriod"/>
            </a:pPr>
            <a:r>
              <a:rPr lang="en-US" sz="2000">
                <a:solidFill>
                  <a:schemeClr val="dk1"/>
                </a:solidFill>
                <a:latin typeface="Arial"/>
                <a:ea typeface="Arial"/>
                <a:cs typeface="Arial"/>
                <a:sym typeface="Arial"/>
              </a:rPr>
              <a:t>Discussions play a big role in the class</a:t>
            </a:r>
            <a:endParaRPr sz="2000">
              <a:solidFill>
                <a:schemeClr val="dk1"/>
              </a:solidFill>
              <a:latin typeface="Arial"/>
              <a:ea typeface="Arial"/>
              <a:cs typeface="Arial"/>
              <a:sym typeface="Arial"/>
            </a:endParaRPr>
          </a:p>
          <a:p>
            <a:pPr indent="0" lvl="0" marL="609600" rtl="0" algn="l">
              <a:lnSpc>
                <a:spcPct val="95000"/>
              </a:lnSpc>
              <a:spcBef>
                <a:spcPts val="600"/>
              </a:spcBef>
              <a:spcAft>
                <a:spcPts val="0"/>
              </a:spcAft>
              <a:buSzPts val="900"/>
              <a:buNone/>
            </a:pPr>
            <a:r>
              <a:t/>
            </a:r>
            <a:endParaRPr sz="800">
              <a:solidFill>
                <a:schemeClr val="dk1"/>
              </a:solidFill>
              <a:latin typeface="Arial"/>
              <a:ea typeface="Arial"/>
              <a:cs typeface="Arial"/>
              <a:sym typeface="Arial"/>
            </a:endParaRPr>
          </a:p>
          <a:p>
            <a:pPr indent="-431800" lvl="0" marL="609600" rtl="0" algn="l">
              <a:lnSpc>
                <a:spcPct val="95000"/>
              </a:lnSpc>
              <a:spcBef>
                <a:spcPts val="600"/>
              </a:spcBef>
              <a:spcAft>
                <a:spcPts val="600"/>
              </a:spcAft>
              <a:buClr>
                <a:schemeClr val="dk1"/>
              </a:buClr>
              <a:buSzPts val="2000"/>
              <a:buFont typeface="Arial"/>
              <a:buAutoNum type="arabicPeriod"/>
            </a:pPr>
            <a:r>
              <a:rPr lang="en-US" sz="2000">
                <a:solidFill>
                  <a:schemeClr val="dk1"/>
                </a:solidFill>
                <a:latin typeface="Arial"/>
                <a:ea typeface="Arial"/>
                <a:cs typeface="Arial"/>
                <a:sym typeface="Arial"/>
              </a:rPr>
              <a:t>I will periodically remind students that I am keeping tabs on their participation and I give them participation grades for each class day, so they are reminded that they need to participate</a:t>
            </a:r>
            <a:endParaRPr sz="2000">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6">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6">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6">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6">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6">
                                            <p:txEl>
                                              <p:pRg end="8" st="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Dividend">
  <a:themeElements>
    <a:clrScheme name="Dividend">
      <a:dk1>
        <a:srgbClr val="000000"/>
      </a:dk1>
      <a:lt1>
        <a:srgbClr val="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ELT">
      <a:dk1>
        <a:srgbClr val="000000"/>
      </a:dk1>
      <a:lt1>
        <a:srgbClr val="FFFFFF"/>
      </a:lt1>
      <a:dk2>
        <a:srgbClr val="FFCD6B"/>
      </a:dk2>
      <a:lt2>
        <a:srgbClr val="BE005A"/>
      </a:lt2>
      <a:accent1>
        <a:srgbClr val="3B2CAC"/>
      </a:accent1>
      <a:accent2>
        <a:srgbClr val="0062FF"/>
      </a:accent2>
      <a:accent3>
        <a:srgbClr val="007A00"/>
      </a:accent3>
      <a:accent4>
        <a:srgbClr val="DE6600"/>
      </a:accent4>
      <a:accent5>
        <a:srgbClr val="AC0037"/>
      </a:accent5>
      <a:accent6>
        <a:srgbClr val="FFFF00"/>
      </a:accent6>
      <a:hlink>
        <a:srgbClr val="FFFFFF"/>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