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23"/>
  </p:notesMasterIdLst>
  <p:sldIdLst>
    <p:sldId id="256" r:id="rId2"/>
    <p:sldId id="364" r:id="rId3"/>
    <p:sldId id="257" r:id="rId4"/>
    <p:sldId id="258" r:id="rId5"/>
    <p:sldId id="260" r:id="rId6"/>
    <p:sldId id="259" r:id="rId7"/>
    <p:sldId id="261" r:id="rId8"/>
    <p:sldId id="359" r:id="rId9"/>
    <p:sldId id="262" r:id="rId10"/>
    <p:sldId id="263" r:id="rId11"/>
    <p:sldId id="264" r:id="rId12"/>
    <p:sldId id="265" r:id="rId13"/>
    <p:sldId id="266" r:id="rId14"/>
    <p:sldId id="360" r:id="rId15"/>
    <p:sldId id="361" r:id="rId16"/>
    <p:sldId id="362" r:id="rId17"/>
    <p:sldId id="363" r:id="rId18"/>
    <p:sldId id="293" r:id="rId19"/>
    <p:sldId id="298" r:id="rId20"/>
    <p:sldId id="304" r:id="rId21"/>
    <p:sldId id="306"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0CD87DC-43A7-65DD-049D-140FC846886D}"/>
              </a:ext>
            </a:extLst>
          </p:cNvPr>
          <p:cNvSpPr>
            <a:spLocks noGrp="1" noChangeArrowheads="1"/>
          </p:cNvSpPr>
          <p:nvPr>
            <p:ph type="hdr" sz="quarter"/>
          </p:nvPr>
        </p:nvSpPr>
        <p:spPr bwMode="auto">
          <a:xfrm>
            <a:off x="0" y="0"/>
            <a:ext cx="3038475" cy="4635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US"/>
          </a:p>
        </p:txBody>
      </p:sp>
      <p:sp>
        <p:nvSpPr>
          <p:cNvPr id="3075" name="Rectangle 3">
            <a:extLst>
              <a:ext uri="{FF2B5EF4-FFF2-40B4-BE49-F238E27FC236}">
                <a16:creationId xmlns:a16="http://schemas.microsoft.com/office/drawing/2014/main" id="{79789540-12D5-5ACC-80C5-E854BBAC281C}"/>
              </a:ext>
            </a:extLst>
          </p:cNvPr>
          <p:cNvSpPr>
            <a:spLocks noGrp="1" noChangeArrowheads="1"/>
          </p:cNvSpPr>
          <p:nvPr>
            <p:ph type="dt" idx="1"/>
          </p:nvPr>
        </p:nvSpPr>
        <p:spPr bwMode="auto">
          <a:xfrm>
            <a:off x="3970338" y="0"/>
            <a:ext cx="3038475" cy="4635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en-US"/>
          </a:p>
        </p:txBody>
      </p:sp>
      <p:sp>
        <p:nvSpPr>
          <p:cNvPr id="20484" name="Rectangle 4">
            <a:extLst>
              <a:ext uri="{FF2B5EF4-FFF2-40B4-BE49-F238E27FC236}">
                <a16:creationId xmlns:a16="http://schemas.microsoft.com/office/drawing/2014/main" id="{05DED598-B6F0-DA38-CD7A-22DA8EC7E086}"/>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DE66A9CB-49DE-25D3-9DD2-2337318C6F77}"/>
              </a:ext>
            </a:extLst>
          </p:cNvPr>
          <p:cNvSpPr>
            <a:spLocks noGrp="1" noChangeArrowheads="1"/>
          </p:cNvSpPr>
          <p:nvPr>
            <p:ph type="body" sz="quarter" idx="3"/>
          </p:nvPr>
        </p:nvSpPr>
        <p:spPr bwMode="auto">
          <a:xfrm>
            <a:off x="701675" y="4416425"/>
            <a:ext cx="5607050" cy="41830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1E191118-1301-FC62-44D3-521258F1657B}"/>
              </a:ext>
            </a:extLst>
          </p:cNvPr>
          <p:cNvSpPr>
            <a:spLocks noGrp="1" noChangeArrowheads="1"/>
          </p:cNvSpPr>
          <p:nvPr>
            <p:ph type="ftr" sz="quarter" idx="4"/>
          </p:nvPr>
        </p:nvSpPr>
        <p:spPr bwMode="auto">
          <a:xfrm>
            <a:off x="0" y="8831263"/>
            <a:ext cx="3038475" cy="4635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US"/>
          </a:p>
        </p:txBody>
      </p:sp>
      <p:sp>
        <p:nvSpPr>
          <p:cNvPr id="3079" name="Rectangle 7">
            <a:extLst>
              <a:ext uri="{FF2B5EF4-FFF2-40B4-BE49-F238E27FC236}">
                <a16:creationId xmlns:a16="http://schemas.microsoft.com/office/drawing/2014/main" id="{7E2D32D1-DF94-33D7-2F30-0D9A66181B0F}"/>
              </a:ext>
            </a:extLst>
          </p:cNvPr>
          <p:cNvSpPr>
            <a:spLocks noGrp="1" noChangeArrowheads="1"/>
          </p:cNvSpPr>
          <p:nvPr>
            <p:ph type="sldNum" sz="quarter" idx="5"/>
          </p:nvPr>
        </p:nvSpPr>
        <p:spPr bwMode="auto">
          <a:xfrm>
            <a:off x="3970338" y="8831263"/>
            <a:ext cx="3038475" cy="4635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42AD89A-6C6B-5949-A0DC-526368DF42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61E43BBC-9D54-73CC-52B9-003F398F64B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5D679A-71A2-3B4F-9BF7-61DB9FF10791}" type="slidenum">
              <a:rPr lang="en-US" altLang="en-US"/>
              <a:pPr>
                <a:spcBef>
                  <a:spcPct val="0"/>
                </a:spcBef>
              </a:pPr>
              <a:t>1</a:t>
            </a:fld>
            <a:endParaRPr lang="en-US" altLang="en-US"/>
          </a:p>
        </p:txBody>
      </p:sp>
      <p:sp>
        <p:nvSpPr>
          <p:cNvPr id="22530" name="Rectangle 2">
            <a:extLst>
              <a:ext uri="{FF2B5EF4-FFF2-40B4-BE49-F238E27FC236}">
                <a16:creationId xmlns:a16="http://schemas.microsoft.com/office/drawing/2014/main" id="{0996299E-834C-C3F3-55AE-93A26FFA8F9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B06E7B63-3927-A301-D778-F477714385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C44AC448-74F7-7623-7EF7-46950261CA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EF6C01E-B212-3D4D-BF02-2EDB06E3FD55}" type="slidenum">
              <a:rPr lang="en-US" altLang="en-US"/>
              <a:pPr>
                <a:spcBef>
                  <a:spcPct val="0"/>
                </a:spcBef>
              </a:pPr>
              <a:t>12</a:t>
            </a:fld>
            <a:endParaRPr lang="en-US" altLang="en-US"/>
          </a:p>
        </p:txBody>
      </p:sp>
      <p:sp>
        <p:nvSpPr>
          <p:cNvPr id="41986" name="Rectangle 2">
            <a:extLst>
              <a:ext uri="{FF2B5EF4-FFF2-40B4-BE49-F238E27FC236}">
                <a16:creationId xmlns:a16="http://schemas.microsoft.com/office/drawing/2014/main" id="{95DC26C8-FEC7-87F6-3987-50B882B392B7}"/>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1482C962-3AEC-1A60-4F0F-1CAAD8F013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1CD3DCF6-054E-CFA2-4C4C-8E2A68563DC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496A57F-1FA1-554D-9085-64AEDEEA4ECB}" type="slidenum">
              <a:rPr lang="en-US" altLang="en-US"/>
              <a:pPr>
                <a:spcBef>
                  <a:spcPct val="0"/>
                </a:spcBef>
              </a:pPr>
              <a:t>13</a:t>
            </a:fld>
            <a:endParaRPr lang="en-US" altLang="en-US"/>
          </a:p>
        </p:txBody>
      </p:sp>
      <p:sp>
        <p:nvSpPr>
          <p:cNvPr id="44034" name="Rectangle 2">
            <a:extLst>
              <a:ext uri="{FF2B5EF4-FFF2-40B4-BE49-F238E27FC236}">
                <a16:creationId xmlns:a16="http://schemas.microsoft.com/office/drawing/2014/main" id="{0BC4403A-0F13-5F66-2CC6-64446BC54F30}"/>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B67BEC62-64A6-CCEF-D51F-17F3F755FA3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6943F025-5FD8-BE91-3185-FF54A31FDA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D390EA1-25A9-414B-9AFF-463F3FA04268}" type="slidenum">
              <a:rPr lang="en-US" altLang="en-US"/>
              <a:pPr>
                <a:spcBef>
                  <a:spcPct val="0"/>
                </a:spcBef>
              </a:pPr>
              <a:t>18</a:t>
            </a:fld>
            <a:endParaRPr lang="en-US" altLang="en-US"/>
          </a:p>
        </p:txBody>
      </p:sp>
      <p:sp>
        <p:nvSpPr>
          <p:cNvPr id="49154" name="Slide Image Placeholder 1">
            <a:extLst>
              <a:ext uri="{FF2B5EF4-FFF2-40B4-BE49-F238E27FC236}">
                <a16:creationId xmlns:a16="http://schemas.microsoft.com/office/drawing/2014/main" id="{DF1FA0A0-C637-0E86-30BE-A4948419EDF5}"/>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33B5482B-4E7A-79A4-13C3-63FAD284A0E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7D547FC3-6DE5-33EB-6670-AC1FFB5235F6}"/>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3E805839-1E1E-1F4B-BA4F-BC11DE77201D}" type="slidenum">
              <a:rPr lang="en-US" altLang="en-US">
                <a:latin typeface="Calibri" panose="020F0502020204030204" pitchFamily="34" charset="0"/>
              </a:rPr>
              <a:pPr algn="r" eaLnBrk="1" hangingPunct="1">
                <a:spcBef>
                  <a:spcPct val="0"/>
                </a:spcBef>
              </a:pPr>
              <a:t>18</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A9AFC5C4-2EBF-7B14-AAAE-0B055F3050E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ED82E8C-F9DC-6D4D-BDC5-E65772883FD1}" type="slidenum">
              <a:rPr lang="en-US" altLang="en-US"/>
              <a:pPr>
                <a:spcBef>
                  <a:spcPct val="0"/>
                </a:spcBef>
              </a:pPr>
              <a:t>19</a:t>
            </a:fld>
            <a:endParaRPr lang="en-US" altLang="en-US"/>
          </a:p>
        </p:txBody>
      </p:sp>
      <p:sp>
        <p:nvSpPr>
          <p:cNvPr id="51202" name="Slide Image Placeholder 1">
            <a:extLst>
              <a:ext uri="{FF2B5EF4-FFF2-40B4-BE49-F238E27FC236}">
                <a16:creationId xmlns:a16="http://schemas.microsoft.com/office/drawing/2014/main" id="{09D09BF1-B24D-598B-C1AE-38B0CD1FC165}"/>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F9348985-8C7A-C1FD-A285-DC2F112506C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D1573AE6-2FC2-2C1A-E68A-7407B7094C43}"/>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04771A22-1948-1441-A8A8-D8EB525406B0}" type="slidenum">
              <a:rPr lang="en-US" altLang="en-US">
                <a:latin typeface="Calibri" panose="020F0502020204030204" pitchFamily="34" charset="0"/>
              </a:rPr>
              <a:pPr algn="r" eaLnBrk="1" hangingPunct="1">
                <a:spcBef>
                  <a:spcPct val="0"/>
                </a:spcBef>
              </a:pPr>
              <a:t>19</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9903F27A-74DD-34CE-9274-FFB190268A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05F903B-2442-EB48-A92B-3952E5C0124C}" type="slidenum">
              <a:rPr lang="en-US" altLang="en-US"/>
              <a:pPr>
                <a:spcBef>
                  <a:spcPct val="0"/>
                </a:spcBef>
              </a:pPr>
              <a:t>20</a:t>
            </a:fld>
            <a:endParaRPr lang="en-US" altLang="en-US"/>
          </a:p>
        </p:txBody>
      </p:sp>
      <p:sp>
        <p:nvSpPr>
          <p:cNvPr id="53250" name="Slide Image Placeholder 1">
            <a:extLst>
              <a:ext uri="{FF2B5EF4-FFF2-40B4-BE49-F238E27FC236}">
                <a16:creationId xmlns:a16="http://schemas.microsoft.com/office/drawing/2014/main" id="{A0AB0A90-301C-A04B-F13A-A3009030F1D8}"/>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A3AB8AE2-484E-8086-A3FD-AC479ADC2DD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40859393-ACA5-E285-7004-ECEB70122703}"/>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852DB0F3-2CF9-8343-98B0-2AD9B29EB53E}" type="slidenum">
              <a:rPr lang="en-US" altLang="en-US">
                <a:latin typeface="Calibri" panose="020F0502020204030204" pitchFamily="34" charset="0"/>
              </a:rPr>
              <a:pPr algn="r" eaLnBrk="1" hangingPunct="1">
                <a:spcBef>
                  <a:spcPct val="0"/>
                </a:spcBef>
              </a:pPr>
              <a:t>20</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C1C74ACA-B6A5-1F83-6803-75953D44D1D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D7A727E-A5F0-0048-8562-E05470CA69EC}" type="slidenum">
              <a:rPr lang="en-US" altLang="en-US"/>
              <a:pPr>
                <a:spcBef>
                  <a:spcPct val="0"/>
                </a:spcBef>
              </a:pPr>
              <a:t>21</a:t>
            </a:fld>
            <a:endParaRPr lang="en-US" altLang="en-US"/>
          </a:p>
        </p:txBody>
      </p:sp>
      <p:sp>
        <p:nvSpPr>
          <p:cNvPr id="55298" name="Slide Image Placeholder 1">
            <a:extLst>
              <a:ext uri="{FF2B5EF4-FFF2-40B4-BE49-F238E27FC236}">
                <a16:creationId xmlns:a16="http://schemas.microsoft.com/office/drawing/2014/main" id="{BE5EE90A-33A4-FC1E-90E1-3AE5B3C6FFD3}"/>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E523A245-ED61-229C-A0B6-503B0773227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A036EE2D-486A-1F05-6AD9-473C38A54574}"/>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CB3F8A91-6636-3144-A46D-0D5EF4EE9AEB}" type="slidenum">
              <a:rPr lang="en-US" altLang="en-US">
                <a:latin typeface="Calibri" panose="020F0502020204030204" pitchFamily="34" charset="0"/>
              </a:rPr>
              <a:pPr algn="r" eaLnBrk="1" hangingPunct="1">
                <a:spcBef>
                  <a:spcPct val="0"/>
                </a:spcBef>
              </a:pPr>
              <a:t>21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1C89F343-060F-EFE8-5C61-635B04FE94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7A1B6AA-17D8-BC42-ABB6-A7E08BD462FF}" type="slidenum">
              <a:rPr lang="en-US" altLang="en-US"/>
              <a:pPr>
                <a:spcBef>
                  <a:spcPct val="0"/>
                </a:spcBef>
              </a:pPr>
              <a:t>3</a:t>
            </a:fld>
            <a:endParaRPr lang="en-US" altLang="en-US"/>
          </a:p>
        </p:txBody>
      </p:sp>
      <p:sp>
        <p:nvSpPr>
          <p:cNvPr id="24578" name="Rectangle 2">
            <a:extLst>
              <a:ext uri="{FF2B5EF4-FFF2-40B4-BE49-F238E27FC236}">
                <a16:creationId xmlns:a16="http://schemas.microsoft.com/office/drawing/2014/main" id="{2C3AF46E-D8C3-26EC-E934-9F0095F0277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DA5E051-1B3B-564C-92F8-7E620A5347C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D7FBEC14-BB1A-5B0E-F7CC-9409409808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AD7FDB5-5A62-274C-A728-9D75D641AEC2}" type="slidenum">
              <a:rPr lang="en-US" altLang="en-US"/>
              <a:pPr>
                <a:spcBef>
                  <a:spcPct val="0"/>
                </a:spcBef>
              </a:pPr>
              <a:t>4</a:t>
            </a:fld>
            <a:endParaRPr lang="en-US" altLang="en-US"/>
          </a:p>
        </p:txBody>
      </p:sp>
      <p:sp>
        <p:nvSpPr>
          <p:cNvPr id="26626" name="Rectangle 2">
            <a:extLst>
              <a:ext uri="{FF2B5EF4-FFF2-40B4-BE49-F238E27FC236}">
                <a16:creationId xmlns:a16="http://schemas.microsoft.com/office/drawing/2014/main" id="{2032FEB8-A3A9-EDD5-56B1-F68D0E81786A}"/>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404F912A-CA40-3DA2-479C-913729EA76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97A7DED9-B0F8-9210-92BA-4D38B9D9B0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BE7E725-7776-A143-8420-B276C6157837}" type="slidenum">
              <a:rPr lang="en-US" altLang="en-US"/>
              <a:pPr>
                <a:spcBef>
                  <a:spcPct val="0"/>
                </a:spcBef>
              </a:pPr>
              <a:t>5</a:t>
            </a:fld>
            <a:endParaRPr lang="en-US" altLang="en-US"/>
          </a:p>
        </p:txBody>
      </p:sp>
      <p:sp>
        <p:nvSpPr>
          <p:cNvPr id="28674" name="Rectangle 2">
            <a:extLst>
              <a:ext uri="{FF2B5EF4-FFF2-40B4-BE49-F238E27FC236}">
                <a16:creationId xmlns:a16="http://schemas.microsoft.com/office/drawing/2014/main" id="{5DD24675-65DE-A9CF-E9DB-3902DE36BFFE}"/>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9379E35C-0089-A146-CB96-A2A34EE815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5A10823A-924B-2BDB-9734-3B745EFF53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4AEDCB8-254D-E542-ABFA-2FADB09779FE}" type="slidenum">
              <a:rPr lang="en-US" altLang="en-US"/>
              <a:pPr>
                <a:spcBef>
                  <a:spcPct val="0"/>
                </a:spcBef>
              </a:pPr>
              <a:t>6</a:t>
            </a:fld>
            <a:endParaRPr lang="en-US" altLang="en-US"/>
          </a:p>
        </p:txBody>
      </p:sp>
      <p:sp>
        <p:nvSpPr>
          <p:cNvPr id="30722" name="Rectangle 2">
            <a:extLst>
              <a:ext uri="{FF2B5EF4-FFF2-40B4-BE49-F238E27FC236}">
                <a16:creationId xmlns:a16="http://schemas.microsoft.com/office/drawing/2014/main" id="{345CD765-373C-F1E6-A3F5-FCB3D6A08A75}"/>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0A5E8BF7-75C2-5873-81C7-C5C6DD7D84F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3461B4FF-B34E-9F33-F85B-EA3C2013464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C10C3A0-1C08-C340-A7F5-013244F9D63B}" type="slidenum">
              <a:rPr lang="en-US" altLang="en-US"/>
              <a:pPr>
                <a:spcBef>
                  <a:spcPct val="0"/>
                </a:spcBef>
              </a:pPr>
              <a:t>7</a:t>
            </a:fld>
            <a:endParaRPr lang="en-US" altLang="en-US"/>
          </a:p>
        </p:txBody>
      </p:sp>
      <p:sp>
        <p:nvSpPr>
          <p:cNvPr id="32770" name="Rectangle 2">
            <a:extLst>
              <a:ext uri="{FF2B5EF4-FFF2-40B4-BE49-F238E27FC236}">
                <a16:creationId xmlns:a16="http://schemas.microsoft.com/office/drawing/2014/main" id="{3DC5F013-20A2-9E13-994F-F3ED432212F0}"/>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FBA684A6-5983-7B38-02B6-3E75BFDB4A2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B6F9717F-4FFF-213F-2C62-1B058FD708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7C3E5A8-82E8-F74F-A33E-2C1F1259A446}" type="slidenum">
              <a:rPr lang="en-US" altLang="en-US"/>
              <a:pPr>
                <a:spcBef>
                  <a:spcPct val="0"/>
                </a:spcBef>
              </a:pPr>
              <a:t>9</a:t>
            </a:fld>
            <a:endParaRPr lang="en-US" altLang="en-US"/>
          </a:p>
        </p:txBody>
      </p:sp>
      <p:sp>
        <p:nvSpPr>
          <p:cNvPr id="35842" name="Rectangle 2">
            <a:extLst>
              <a:ext uri="{FF2B5EF4-FFF2-40B4-BE49-F238E27FC236}">
                <a16:creationId xmlns:a16="http://schemas.microsoft.com/office/drawing/2014/main" id="{7921BAF7-2F8C-AA46-EA27-EC75BC0F3DDC}"/>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98E36D5B-273E-6BC3-99CE-8D6B8D7751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4FC7E55B-613C-3E2C-9AB4-58ABFACD02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8718356-6D87-E44F-9FED-E25DC1BF5C38}" type="slidenum">
              <a:rPr lang="en-US" altLang="en-US"/>
              <a:pPr>
                <a:spcBef>
                  <a:spcPct val="0"/>
                </a:spcBef>
              </a:pPr>
              <a:t>10</a:t>
            </a:fld>
            <a:endParaRPr lang="en-US" altLang="en-US"/>
          </a:p>
        </p:txBody>
      </p:sp>
      <p:sp>
        <p:nvSpPr>
          <p:cNvPr id="37890" name="Rectangle 2">
            <a:extLst>
              <a:ext uri="{FF2B5EF4-FFF2-40B4-BE49-F238E27FC236}">
                <a16:creationId xmlns:a16="http://schemas.microsoft.com/office/drawing/2014/main" id="{667CAF39-FC01-63AF-887F-DCF9C989C806}"/>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6B8F9DF9-A825-65A7-08FB-13B3E8389E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92F427AA-DAD0-17E0-F4A6-2FC834C1E2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D0C8054-01B8-F440-9422-E80443AC7B6B}" type="slidenum">
              <a:rPr lang="en-US" altLang="en-US"/>
              <a:pPr>
                <a:spcBef>
                  <a:spcPct val="0"/>
                </a:spcBef>
              </a:pPr>
              <a:t>11</a:t>
            </a:fld>
            <a:endParaRPr lang="en-US" altLang="en-US"/>
          </a:p>
        </p:txBody>
      </p:sp>
      <p:sp>
        <p:nvSpPr>
          <p:cNvPr id="39938" name="Rectangle 2">
            <a:extLst>
              <a:ext uri="{FF2B5EF4-FFF2-40B4-BE49-F238E27FC236}">
                <a16:creationId xmlns:a16="http://schemas.microsoft.com/office/drawing/2014/main" id="{2294225B-4996-FA24-6392-D9DD4333301F}"/>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20379477-642F-D698-7E80-BAE97201998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Brickwork-SD-R1acrop.jpg">
            <a:extLst>
              <a:ext uri="{FF2B5EF4-FFF2-40B4-BE49-F238E27FC236}">
                <a16:creationId xmlns:a16="http://schemas.microsoft.com/office/drawing/2014/main" id="{B47C9B96-A383-CACA-F234-308ED67E4E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4">
            <a:extLst>
              <a:ext uri="{FF2B5EF4-FFF2-40B4-BE49-F238E27FC236}">
                <a16:creationId xmlns:a16="http://schemas.microsoft.com/office/drawing/2014/main" id="{B0F8ACF4-D75C-FB7F-47A2-A3854DA80793}"/>
              </a:ext>
            </a:extLst>
          </p:cNvPr>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6" name="Freeform 5">
            <a:extLst>
              <a:ext uri="{FF2B5EF4-FFF2-40B4-BE49-F238E27FC236}">
                <a16:creationId xmlns:a16="http://schemas.microsoft.com/office/drawing/2014/main" id="{4C210628-6DA3-47F3-C5AE-44D5276E8D97}"/>
              </a:ext>
            </a:extLst>
          </p:cNvPr>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6">
            <a:extLst>
              <a:ext uri="{FF2B5EF4-FFF2-40B4-BE49-F238E27FC236}">
                <a16:creationId xmlns:a16="http://schemas.microsoft.com/office/drawing/2014/main" id="{424B889C-5B6B-D3E6-44CC-226135D82C09}"/>
              </a:ext>
            </a:extLst>
          </p:cNvPr>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7">
            <a:extLst>
              <a:ext uri="{FF2B5EF4-FFF2-40B4-BE49-F238E27FC236}">
                <a16:creationId xmlns:a16="http://schemas.microsoft.com/office/drawing/2014/main" id="{036A6845-A037-85B5-63E3-2B0C0941EE8B}"/>
              </a:ext>
            </a:extLst>
          </p:cNvPr>
          <p:cNvSpPr/>
          <p:nvPr/>
        </p:nvSpPr>
        <p:spPr>
          <a:xfrm rot="21420000">
            <a:off x="-171450" y="212725"/>
            <a:ext cx="8480425" cy="5746750"/>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8">
            <a:extLst>
              <a:ext uri="{FF2B5EF4-FFF2-40B4-BE49-F238E27FC236}">
                <a16:creationId xmlns:a16="http://schemas.microsoft.com/office/drawing/2014/main" id="{2E046378-82B2-CA0B-D7B8-03F96758EBC4}"/>
              </a:ext>
            </a:extLst>
          </p:cNvPr>
          <p:cNvSpPr/>
          <p:nvPr/>
        </p:nvSpPr>
        <p:spPr>
          <a:xfrm rot="21420000">
            <a:off x="3122613" y="5057775"/>
            <a:ext cx="514350"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FEC0F52D-3D64-5E7D-0A79-E06A903A21DF}"/>
              </a:ext>
            </a:extLst>
          </p:cNvPr>
          <p:cNvSpPr>
            <a:spLocks noGrp="1"/>
          </p:cNvSpPr>
          <p:nvPr>
            <p:ph type="dt" sz="half" idx="10"/>
          </p:nvPr>
        </p:nvSpPr>
        <p:spPr>
          <a:xfrm rot="21420000">
            <a:off x="3668713" y="4714875"/>
            <a:ext cx="4608512" cy="941388"/>
          </a:xfrm>
        </p:spPr>
        <p:txBody>
          <a:bodyPr/>
          <a:lstStyle>
            <a:lvl1pPr algn="ctr">
              <a:defRPr sz="4200">
                <a:solidFill>
                  <a:schemeClr val="accent1">
                    <a:lumMod val="50000"/>
                  </a:schemeClr>
                </a:solidFill>
              </a:defRPr>
            </a:lvl1pPr>
          </a:lstStyle>
          <a:p>
            <a:pPr>
              <a:defRPr/>
            </a:pPr>
            <a:endParaRPr lang="en-US"/>
          </a:p>
        </p:txBody>
      </p:sp>
      <p:sp>
        <p:nvSpPr>
          <p:cNvPr id="11" name="Footer Placeholder 4">
            <a:extLst>
              <a:ext uri="{FF2B5EF4-FFF2-40B4-BE49-F238E27FC236}">
                <a16:creationId xmlns:a16="http://schemas.microsoft.com/office/drawing/2014/main" id="{4170E449-BF7F-1D73-E5D6-DB206ED47BC2}"/>
              </a:ext>
            </a:extLst>
          </p:cNvPr>
          <p:cNvSpPr>
            <a:spLocks noGrp="1"/>
          </p:cNvSpPr>
          <p:nvPr>
            <p:ph type="ftr" sz="quarter" idx="11"/>
          </p:nvPr>
        </p:nvSpPr>
        <p:spPr>
          <a:xfrm rot="21420000">
            <a:off x="-12700" y="4954588"/>
            <a:ext cx="2987675" cy="919162"/>
          </a:xfrm>
        </p:spPr>
        <p:txBody>
          <a:bodyPr/>
          <a:lstStyle>
            <a:lvl1pPr algn="r">
              <a:defRPr lang="en-US" sz="4200"/>
            </a:lvl1pPr>
          </a:lstStyle>
          <a:p>
            <a:pPr>
              <a:defRPr/>
            </a:pPr>
            <a:endParaRPr/>
          </a:p>
        </p:txBody>
      </p:sp>
      <p:sp>
        <p:nvSpPr>
          <p:cNvPr id="12" name="Slide Number Placeholder 5">
            <a:extLst>
              <a:ext uri="{FF2B5EF4-FFF2-40B4-BE49-F238E27FC236}">
                <a16:creationId xmlns:a16="http://schemas.microsoft.com/office/drawing/2014/main" id="{7DF16938-DBE7-56CB-FA00-7EEE75FBDD41}"/>
              </a:ext>
            </a:extLst>
          </p:cNvPr>
          <p:cNvSpPr>
            <a:spLocks noGrp="1"/>
          </p:cNvSpPr>
          <p:nvPr>
            <p:ph type="sldNum" sz="quarter" idx="12"/>
          </p:nvPr>
        </p:nvSpPr>
        <p:spPr>
          <a:xfrm rot="21420000">
            <a:off x="7400925" y="3819525"/>
            <a:ext cx="681038" cy="498475"/>
          </a:xfrm>
        </p:spPr>
        <p:txBody>
          <a:bodyPr/>
          <a:lstStyle>
            <a:lvl1pPr>
              <a:defRPr sz="2400" smtClean="0">
                <a:solidFill>
                  <a:srgbClr val="404040"/>
                </a:solidFill>
              </a:defRPr>
            </a:lvl1pPr>
          </a:lstStyle>
          <a:p>
            <a:pPr>
              <a:defRPr/>
            </a:pPr>
            <a:fld id="{AA81E5D6-09A4-C046-8745-12710F3EB7AA}" type="slidenum">
              <a:rPr lang="en-US" altLang="en-US"/>
              <a:pPr>
                <a:defRPr/>
              </a:pPr>
              <a:t>‹#›</a:t>
            </a:fld>
            <a:endParaRPr lang="en-US" altLang="en-US"/>
          </a:p>
        </p:txBody>
      </p:sp>
    </p:spTree>
    <p:extLst>
      <p:ext uri="{BB962C8B-B14F-4D97-AF65-F5344CB8AC3E}">
        <p14:creationId xmlns:p14="http://schemas.microsoft.com/office/powerpoint/2010/main" val="4218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68DFCDE-6BEF-52BF-BDFE-C65503EABC6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F140CA2-6422-42F7-0C58-59486E5708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3EC3CF-9B83-44E5-45CD-E19A9726C624}"/>
              </a:ext>
            </a:extLst>
          </p:cNvPr>
          <p:cNvSpPr>
            <a:spLocks noGrp="1"/>
          </p:cNvSpPr>
          <p:nvPr>
            <p:ph type="sldNum" sz="quarter" idx="12"/>
          </p:nvPr>
        </p:nvSpPr>
        <p:spPr/>
        <p:txBody>
          <a:bodyPr/>
          <a:lstStyle>
            <a:lvl1pPr>
              <a:defRPr/>
            </a:lvl1pPr>
          </a:lstStyle>
          <a:p>
            <a:pPr>
              <a:defRPr/>
            </a:pPr>
            <a:fld id="{3D7D1001-FDAC-A447-A02C-F350F890528D}" type="slidenum">
              <a:rPr lang="en-US" altLang="en-US"/>
              <a:pPr>
                <a:defRPr/>
              </a:pPr>
              <a:t>‹#›</a:t>
            </a:fld>
            <a:endParaRPr lang="en-US" altLang="en-US"/>
          </a:p>
        </p:txBody>
      </p:sp>
    </p:spTree>
    <p:extLst>
      <p:ext uri="{BB962C8B-B14F-4D97-AF65-F5344CB8AC3E}">
        <p14:creationId xmlns:p14="http://schemas.microsoft.com/office/powerpoint/2010/main" val="354005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3">
            <a:extLst>
              <a:ext uri="{FF2B5EF4-FFF2-40B4-BE49-F238E27FC236}">
                <a16:creationId xmlns:a16="http://schemas.microsoft.com/office/drawing/2014/main" id="{7DC7FE76-789D-0A34-5153-23AED117B9A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04216D3-0C64-67E8-E058-C0D28BB93E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9DCD58-3CD2-B1AE-6A7F-659E07FD4539}"/>
              </a:ext>
            </a:extLst>
          </p:cNvPr>
          <p:cNvSpPr>
            <a:spLocks noGrp="1"/>
          </p:cNvSpPr>
          <p:nvPr>
            <p:ph type="sldNum" sz="quarter" idx="12"/>
          </p:nvPr>
        </p:nvSpPr>
        <p:spPr/>
        <p:txBody>
          <a:bodyPr/>
          <a:lstStyle>
            <a:lvl1pPr>
              <a:defRPr/>
            </a:lvl1pPr>
          </a:lstStyle>
          <a:p>
            <a:pPr>
              <a:defRPr/>
            </a:pPr>
            <a:fld id="{48D18F08-DD9B-C14B-B822-A785B260EABB}" type="slidenum">
              <a:rPr lang="en-US" altLang="en-US"/>
              <a:pPr>
                <a:defRPr/>
              </a:pPr>
              <a:t>‹#›</a:t>
            </a:fld>
            <a:endParaRPr lang="en-US" altLang="en-US"/>
          </a:p>
        </p:txBody>
      </p:sp>
    </p:spTree>
    <p:extLst>
      <p:ext uri="{BB962C8B-B14F-4D97-AF65-F5344CB8AC3E}">
        <p14:creationId xmlns:p14="http://schemas.microsoft.com/office/powerpoint/2010/main" val="148459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78D438-4789-76AC-3097-16A91E68515B}"/>
              </a:ext>
            </a:extLst>
          </p:cNvPr>
          <p:cNvSpPr txBox="1"/>
          <p:nvPr/>
        </p:nvSpPr>
        <p:spPr>
          <a:xfrm>
            <a:off x="404813" y="8874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latin typeface="Arial" charset="0"/>
                <a:ea typeface="ＭＳ Ｐゴシック" charset="-128"/>
              </a:rPr>
              <a:t>“</a:t>
            </a:r>
          </a:p>
        </p:txBody>
      </p:sp>
      <p:sp>
        <p:nvSpPr>
          <p:cNvPr id="5" name="TextBox 4">
            <a:extLst>
              <a:ext uri="{FF2B5EF4-FFF2-40B4-BE49-F238E27FC236}">
                <a16:creationId xmlns:a16="http://schemas.microsoft.com/office/drawing/2014/main" id="{16663654-8292-DF8F-6D17-F20001CA1CDA}"/>
              </a:ext>
            </a:extLst>
          </p:cNvPr>
          <p:cNvSpPr txBox="1"/>
          <p:nvPr/>
        </p:nvSpPr>
        <p:spPr>
          <a:xfrm>
            <a:off x="7897813" y="2906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latin typeface="Arial" charset="0"/>
                <a:ea typeface="ＭＳ Ｐゴシック" charset="-128"/>
              </a:rPr>
              <a:t>”</a:t>
            </a:r>
          </a:p>
        </p:txBody>
      </p:sp>
      <p:sp>
        <p:nvSpPr>
          <p:cNvPr id="2" name="Title 1"/>
          <p:cNvSpPr>
            <a:spLocks noGrp="1"/>
          </p:cNvSpPr>
          <p:nvPr>
            <p:ph type="title"/>
          </p:nvPr>
        </p:nvSpPr>
        <p:spPr>
          <a:xfrm>
            <a:off x="841299" y="685800"/>
            <a:ext cx="7143765" cy="2916704"/>
          </a:xfrm>
        </p:spPr>
        <p:txBody>
          <a:bodyP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B5FF30C3-F2F8-749C-F3BD-686576585723}"/>
              </a:ext>
            </a:extLst>
          </p:cNvPr>
          <p:cNvSpPr>
            <a:spLocks noGrp="1"/>
          </p:cNvSpPr>
          <p:nvPr>
            <p:ph type="dt" sz="half" idx="14"/>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EE554652-FD53-9B83-7EE3-65798AFCC84C}"/>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9B8B494-C8F4-E09A-7D34-20AEFA594D05}"/>
              </a:ext>
            </a:extLst>
          </p:cNvPr>
          <p:cNvSpPr>
            <a:spLocks noGrp="1"/>
          </p:cNvSpPr>
          <p:nvPr>
            <p:ph type="sldNum" sz="quarter" idx="16"/>
          </p:nvPr>
        </p:nvSpPr>
        <p:spPr/>
        <p:txBody>
          <a:bodyPr/>
          <a:lstStyle>
            <a:lvl1pPr>
              <a:defRPr smtClean="0"/>
            </a:lvl1pPr>
          </a:lstStyle>
          <a:p>
            <a:pPr>
              <a:defRPr/>
            </a:pPr>
            <a:fld id="{F1698E71-4616-6542-8461-C72FAB98DD2F}" type="slidenum">
              <a:rPr lang="en-US" altLang="en-US"/>
              <a:pPr>
                <a:defRPr/>
              </a:pPr>
              <a:t>‹#›</a:t>
            </a:fld>
            <a:endParaRPr lang="en-US" altLang="en-US"/>
          </a:p>
        </p:txBody>
      </p:sp>
    </p:spTree>
    <p:extLst>
      <p:ext uri="{BB962C8B-B14F-4D97-AF65-F5344CB8AC3E}">
        <p14:creationId xmlns:p14="http://schemas.microsoft.com/office/powerpoint/2010/main" val="2275736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3">
            <a:extLst>
              <a:ext uri="{FF2B5EF4-FFF2-40B4-BE49-F238E27FC236}">
                <a16:creationId xmlns:a16="http://schemas.microsoft.com/office/drawing/2014/main" id="{88D90B9C-BD3D-B10D-6F1F-D9019B463D4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242B2E3-38DB-4418-A64A-F71793E22E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5225FB-218B-E499-9024-CD95ECB192D0}"/>
              </a:ext>
            </a:extLst>
          </p:cNvPr>
          <p:cNvSpPr>
            <a:spLocks noGrp="1"/>
          </p:cNvSpPr>
          <p:nvPr>
            <p:ph type="sldNum" sz="quarter" idx="12"/>
          </p:nvPr>
        </p:nvSpPr>
        <p:spPr/>
        <p:txBody>
          <a:bodyPr/>
          <a:lstStyle>
            <a:lvl1pPr>
              <a:defRPr/>
            </a:lvl1pPr>
          </a:lstStyle>
          <a:p>
            <a:pPr>
              <a:defRPr/>
            </a:pPr>
            <a:fld id="{0D765DF9-8E3B-6F40-BD1A-252AAC05D462}" type="slidenum">
              <a:rPr lang="en-US" altLang="en-US"/>
              <a:pPr>
                <a:defRPr/>
              </a:pPr>
              <a:t>‹#›</a:t>
            </a:fld>
            <a:endParaRPr lang="en-US" altLang="en-US"/>
          </a:p>
        </p:txBody>
      </p:sp>
    </p:spTree>
    <p:extLst>
      <p:ext uri="{BB962C8B-B14F-4D97-AF65-F5344CB8AC3E}">
        <p14:creationId xmlns:p14="http://schemas.microsoft.com/office/powerpoint/2010/main" val="74280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70B89956-6DE5-F9E8-11EE-76B04779F1D8}"/>
              </a:ext>
            </a:extLst>
          </p:cNvPr>
          <p:cNvSpPr>
            <a:spLocks noGrp="1"/>
          </p:cNvSpPr>
          <p:nvPr>
            <p:ph type="dt" sz="half" idx="18"/>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40C5112A-80F2-CE40-1966-3F4E7BA3AAF3}"/>
              </a:ext>
            </a:extLst>
          </p:cNvPr>
          <p:cNvSpPr>
            <a:spLocks noGrp="1"/>
          </p:cNvSpPr>
          <p:nvPr>
            <p:ph type="ftr" sz="quarter" idx="19"/>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4E9875B-647A-FAAD-B6A2-7EBBAB9465FF}"/>
              </a:ext>
            </a:extLst>
          </p:cNvPr>
          <p:cNvSpPr>
            <a:spLocks noGrp="1"/>
          </p:cNvSpPr>
          <p:nvPr>
            <p:ph type="sldNum" sz="quarter" idx="20"/>
          </p:nvPr>
        </p:nvSpPr>
        <p:spPr/>
        <p:txBody>
          <a:bodyPr/>
          <a:lstStyle>
            <a:lvl1pPr>
              <a:defRPr/>
            </a:lvl1pPr>
          </a:lstStyle>
          <a:p>
            <a:pPr>
              <a:defRPr/>
            </a:pPr>
            <a:fld id="{CB2D55EC-88B5-C94F-8162-0256B3CED67B}" type="slidenum">
              <a:rPr lang="en-US" altLang="en-US"/>
              <a:pPr>
                <a:defRPr/>
              </a:pPr>
              <a:t>‹#›</a:t>
            </a:fld>
            <a:endParaRPr lang="en-US" altLang="en-US"/>
          </a:p>
        </p:txBody>
      </p:sp>
    </p:spTree>
    <p:extLst>
      <p:ext uri="{BB962C8B-B14F-4D97-AF65-F5344CB8AC3E}">
        <p14:creationId xmlns:p14="http://schemas.microsoft.com/office/powerpoint/2010/main" val="34343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Drag picture to placeholder or click icon to add</a:t>
            </a:r>
          </a:p>
        </p:txBody>
      </p:sp>
      <p:sp>
        <p:nvSpPr>
          <p:cNvPr id="21" name="Text Placeholder 3"/>
          <p:cNvSpPr>
            <a:spLocks noGrp="1"/>
          </p:cNvSpPr>
          <p:nvPr>
            <p:ph type="body" sz="half" idx="18"/>
          </p:nvPr>
        </p:nvSpPr>
        <p:spPr>
          <a:xfrm>
            <a:off x="518880" y="4389288"/>
            <a:ext cx="2482596"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Drag picture to placeholder or click icon to add</a:t>
            </a:r>
          </a:p>
        </p:txBody>
      </p:sp>
      <p:sp>
        <p:nvSpPr>
          <p:cNvPr id="24" name="Text Placeholder 3"/>
          <p:cNvSpPr>
            <a:spLocks noGrp="1"/>
          </p:cNvSpPr>
          <p:nvPr>
            <p:ph type="body" sz="half" idx="19"/>
          </p:nvPr>
        </p:nvSpPr>
        <p:spPr>
          <a:xfrm>
            <a:off x="3176998" y="4389286"/>
            <a:ext cx="2483655"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Drag picture to placeholder or click icon to add</a:t>
            </a:r>
          </a:p>
        </p:txBody>
      </p:sp>
      <p:sp>
        <p:nvSpPr>
          <p:cNvPr id="27" name="Text Placeholder 3"/>
          <p:cNvSpPr>
            <a:spLocks noGrp="1"/>
          </p:cNvSpPr>
          <p:nvPr>
            <p:ph type="body" sz="half" idx="20"/>
          </p:nvPr>
        </p:nvSpPr>
        <p:spPr>
          <a:xfrm>
            <a:off x="5826614" y="4389284"/>
            <a:ext cx="2482596"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025DE21E-528F-C2B5-0A57-CBD433B63671}"/>
              </a:ext>
            </a:extLst>
          </p:cNvPr>
          <p:cNvSpPr>
            <a:spLocks noGrp="1"/>
          </p:cNvSpPr>
          <p:nvPr>
            <p:ph type="dt" sz="half" idx="23"/>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7212FC7-8ECE-9195-E124-2C3124241F78}"/>
              </a:ext>
            </a:extLst>
          </p:cNvPr>
          <p:cNvSpPr>
            <a:spLocks noGrp="1"/>
          </p:cNvSpPr>
          <p:nvPr>
            <p:ph type="ftr" sz="quarter" idx="24"/>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AE9A3F1-1DFD-76A2-094A-33923E5C02F5}"/>
              </a:ext>
            </a:extLst>
          </p:cNvPr>
          <p:cNvSpPr>
            <a:spLocks noGrp="1"/>
          </p:cNvSpPr>
          <p:nvPr>
            <p:ph type="sldNum" sz="quarter" idx="25"/>
          </p:nvPr>
        </p:nvSpPr>
        <p:spPr/>
        <p:txBody>
          <a:bodyPr/>
          <a:lstStyle>
            <a:lvl1pPr>
              <a:defRPr/>
            </a:lvl1pPr>
          </a:lstStyle>
          <a:p>
            <a:pPr>
              <a:defRPr/>
            </a:pPr>
            <a:fld id="{F7E6CAF8-7696-4843-95B7-0E53122AB845}" type="slidenum">
              <a:rPr lang="en-US" altLang="en-US"/>
              <a:pPr>
                <a:defRPr/>
              </a:pPr>
              <a:t>‹#›</a:t>
            </a:fld>
            <a:endParaRPr lang="en-US" altLang="en-US"/>
          </a:p>
        </p:txBody>
      </p:sp>
    </p:spTree>
    <p:extLst>
      <p:ext uri="{BB962C8B-B14F-4D97-AF65-F5344CB8AC3E}">
        <p14:creationId xmlns:p14="http://schemas.microsoft.com/office/powerpoint/2010/main" val="12450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ED3523EB-AF62-D647-D789-9037868D225D}"/>
              </a:ext>
            </a:extLst>
          </p:cNvPr>
          <p:cNvSpPr>
            <a:spLocks noGrp="1"/>
          </p:cNvSpPr>
          <p:nvPr>
            <p:ph type="dt" sz="half" idx="14"/>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16E8B63-F930-8136-0388-FFB875B6DE29}"/>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5CE89CA-AA54-696F-0141-045ACBD36329}"/>
              </a:ext>
            </a:extLst>
          </p:cNvPr>
          <p:cNvSpPr>
            <a:spLocks noGrp="1"/>
          </p:cNvSpPr>
          <p:nvPr>
            <p:ph type="sldNum" sz="quarter" idx="16"/>
          </p:nvPr>
        </p:nvSpPr>
        <p:spPr/>
        <p:txBody>
          <a:bodyPr/>
          <a:lstStyle>
            <a:lvl1pPr>
              <a:defRPr/>
            </a:lvl1pPr>
          </a:lstStyle>
          <a:p>
            <a:pPr>
              <a:defRPr/>
            </a:pPr>
            <a:fld id="{CB2062AD-8113-994B-9280-F24F1DBFE5E6}" type="slidenum">
              <a:rPr lang="en-US" altLang="en-US"/>
              <a:pPr>
                <a:defRPr/>
              </a:pPr>
              <a:t>‹#›</a:t>
            </a:fld>
            <a:endParaRPr lang="en-US" altLang="en-US"/>
          </a:p>
        </p:txBody>
      </p:sp>
    </p:spTree>
    <p:extLst>
      <p:ext uri="{BB962C8B-B14F-4D97-AF65-F5344CB8AC3E}">
        <p14:creationId xmlns:p14="http://schemas.microsoft.com/office/powerpoint/2010/main" val="3493815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B4970CBC-7EE8-B52B-5003-1DB68856CAC6}"/>
              </a:ext>
            </a:extLst>
          </p:cNvPr>
          <p:cNvSpPr>
            <a:spLocks noGrp="1"/>
          </p:cNvSpPr>
          <p:nvPr>
            <p:ph type="dt" sz="half" idx="14"/>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9F99B4D4-CC84-6B81-164B-DCA42B6BB041}"/>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F53B563-4CBA-5EA7-F7B8-772075825C77}"/>
              </a:ext>
            </a:extLst>
          </p:cNvPr>
          <p:cNvSpPr>
            <a:spLocks noGrp="1"/>
          </p:cNvSpPr>
          <p:nvPr>
            <p:ph type="sldNum" sz="quarter" idx="16"/>
          </p:nvPr>
        </p:nvSpPr>
        <p:spPr/>
        <p:txBody>
          <a:bodyPr/>
          <a:lstStyle>
            <a:lvl1pPr>
              <a:defRPr/>
            </a:lvl1pPr>
          </a:lstStyle>
          <a:p>
            <a:pPr>
              <a:defRPr/>
            </a:pPr>
            <a:fld id="{47786EED-C578-E548-832C-42ACE1B8E4A0}" type="slidenum">
              <a:rPr lang="en-US" altLang="en-US"/>
              <a:pPr>
                <a:defRPr/>
              </a:pPr>
              <a:t>‹#›</a:t>
            </a:fld>
            <a:endParaRPr lang="en-US" altLang="en-US"/>
          </a:p>
        </p:txBody>
      </p:sp>
    </p:spTree>
    <p:extLst>
      <p:ext uri="{BB962C8B-B14F-4D97-AF65-F5344CB8AC3E}">
        <p14:creationId xmlns:p14="http://schemas.microsoft.com/office/powerpoint/2010/main" val="3804308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E6DBFF2-8F46-0FDD-266E-3A85C230030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3ECAD8E-4DE1-830D-32D9-F2D9230D565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20FC7C-4931-4C9F-A3F2-BDCA50888A6C}"/>
              </a:ext>
            </a:extLst>
          </p:cNvPr>
          <p:cNvSpPr>
            <a:spLocks noGrp="1"/>
          </p:cNvSpPr>
          <p:nvPr>
            <p:ph type="sldNum" sz="quarter" idx="12"/>
          </p:nvPr>
        </p:nvSpPr>
        <p:spPr/>
        <p:txBody>
          <a:bodyPr/>
          <a:lstStyle>
            <a:lvl1pPr>
              <a:defRPr/>
            </a:lvl1pPr>
          </a:lstStyle>
          <a:p>
            <a:pPr>
              <a:defRPr/>
            </a:pPr>
            <a:fld id="{780AE024-F08C-C34D-98BC-B1EAB0D796A9}" type="slidenum">
              <a:rPr lang="en-US" altLang="en-US"/>
              <a:pPr>
                <a:defRPr/>
              </a:pPr>
              <a:t>‹#›</a:t>
            </a:fld>
            <a:endParaRPr lang="en-US" altLang="en-US"/>
          </a:p>
        </p:txBody>
      </p:sp>
    </p:spTree>
    <p:extLst>
      <p:ext uri="{BB962C8B-B14F-4D97-AF65-F5344CB8AC3E}">
        <p14:creationId xmlns:p14="http://schemas.microsoft.com/office/powerpoint/2010/main" val="126794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634BBA9F-706A-8E90-BFC1-2DC20167D8C8}"/>
              </a:ext>
            </a:extLst>
          </p:cNvPr>
          <p:cNvSpPr>
            <a:spLocks noGrp="1"/>
          </p:cNvSpPr>
          <p:nvPr>
            <p:ph type="dt" sz="half" idx="14"/>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B351B42-BA3B-9F80-8452-8E0B026FC10E}"/>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14D8105-CE9A-75D5-9336-93F1D25116B5}"/>
              </a:ext>
            </a:extLst>
          </p:cNvPr>
          <p:cNvSpPr>
            <a:spLocks noGrp="1"/>
          </p:cNvSpPr>
          <p:nvPr>
            <p:ph type="sldNum" sz="quarter" idx="16"/>
          </p:nvPr>
        </p:nvSpPr>
        <p:spPr/>
        <p:txBody>
          <a:bodyPr/>
          <a:lstStyle>
            <a:lvl1pPr>
              <a:defRPr/>
            </a:lvl1pPr>
          </a:lstStyle>
          <a:p>
            <a:pPr>
              <a:defRPr/>
            </a:pPr>
            <a:fld id="{4155ECC5-C542-B247-89BC-5834787E2DE3}" type="slidenum">
              <a:rPr lang="en-US" altLang="en-US"/>
              <a:pPr>
                <a:defRPr/>
              </a:pPr>
              <a:t>‹#›</a:t>
            </a:fld>
            <a:endParaRPr lang="en-US" altLang="en-US"/>
          </a:p>
        </p:txBody>
      </p:sp>
    </p:spTree>
    <p:extLst>
      <p:ext uri="{BB962C8B-B14F-4D97-AF65-F5344CB8AC3E}">
        <p14:creationId xmlns:p14="http://schemas.microsoft.com/office/powerpoint/2010/main" val="314959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7C4529-F3C8-092D-CEC2-5D921C5A87E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74C0B54-70DC-7359-B841-BD5F6F92FA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CE9D6E-3505-0175-E905-6FE580DEBB34}"/>
              </a:ext>
            </a:extLst>
          </p:cNvPr>
          <p:cNvSpPr>
            <a:spLocks noGrp="1"/>
          </p:cNvSpPr>
          <p:nvPr>
            <p:ph type="sldNum" sz="quarter" idx="12"/>
          </p:nvPr>
        </p:nvSpPr>
        <p:spPr/>
        <p:txBody>
          <a:bodyPr/>
          <a:lstStyle>
            <a:lvl1pPr>
              <a:defRPr/>
            </a:lvl1pPr>
          </a:lstStyle>
          <a:p>
            <a:pPr>
              <a:defRPr/>
            </a:pPr>
            <a:fld id="{61BB2A64-DE81-3D4B-A629-DBFFA91A1ADB}" type="slidenum">
              <a:rPr lang="en-US" altLang="en-US"/>
              <a:pPr>
                <a:defRPr/>
              </a:pPr>
              <a:t>‹#›</a:t>
            </a:fld>
            <a:endParaRPr lang="en-US" altLang="en-US"/>
          </a:p>
        </p:txBody>
      </p:sp>
    </p:spTree>
    <p:extLst>
      <p:ext uri="{BB962C8B-B14F-4D97-AF65-F5344CB8AC3E}">
        <p14:creationId xmlns:p14="http://schemas.microsoft.com/office/powerpoint/2010/main" val="272110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0869909C-EC89-CA29-A067-4779368CC0CA}"/>
              </a:ext>
            </a:extLst>
          </p:cNvPr>
          <p:cNvSpPr>
            <a:spLocks noGrp="1"/>
          </p:cNvSpPr>
          <p:nvPr>
            <p:ph type="dt" sz="half" idx="15"/>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D9FF86A-94E3-1631-2B9B-63D413BC5560}"/>
              </a:ext>
            </a:extLst>
          </p:cNvPr>
          <p:cNvSpPr>
            <a:spLocks noGrp="1"/>
          </p:cNvSpPr>
          <p:nvPr>
            <p:ph type="ftr" sz="quarter" idx="16"/>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D1291E4-8744-A8B9-AA78-0A64A0C1D2D5}"/>
              </a:ext>
            </a:extLst>
          </p:cNvPr>
          <p:cNvSpPr>
            <a:spLocks noGrp="1"/>
          </p:cNvSpPr>
          <p:nvPr>
            <p:ph type="sldNum" sz="quarter" idx="17"/>
          </p:nvPr>
        </p:nvSpPr>
        <p:spPr/>
        <p:txBody>
          <a:bodyPr/>
          <a:lstStyle>
            <a:lvl1pPr>
              <a:defRPr/>
            </a:lvl1pPr>
          </a:lstStyle>
          <a:p>
            <a:pPr>
              <a:defRPr/>
            </a:pPr>
            <a:fld id="{A0129703-970C-B54A-A158-3D58C1E50ACB}" type="slidenum">
              <a:rPr lang="en-US" altLang="en-US"/>
              <a:pPr>
                <a:defRPr/>
              </a:pPr>
              <a:t>‹#›</a:t>
            </a:fld>
            <a:endParaRPr lang="en-US" altLang="en-US"/>
          </a:p>
        </p:txBody>
      </p:sp>
    </p:spTree>
    <p:extLst>
      <p:ext uri="{BB962C8B-B14F-4D97-AF65-F5344CB8AC3E}">
        <p14:creationId xmlns:p14="http://schemas.microsoft.com/office/powerpoint/2010/main" val="220486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D9D5BC7E-DF73-F5EB-B21C-43249CF9D635}"/>
              </a:ext>
            </a:extLst>
          </p:cNvPr>
          <p:cNvSpPr>
            <a:spLocks noGrp="1"/>
          </p:cNvSpPr>
          <p:nvPr>
            <p:ph type="dt" sz="half" idx="15"/>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9AA7423B-6ECD-17F1-A25E-640C29084B40}"/>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9BFF49-C7AA-C1D7-AA28-D6C9AE13FDBF}"/>
              </a:ext>
            </a:extLst>
          </p:cNvPr>
          <p:cNvSpPr>
            <a:spLocks noGrp="1"/>
          </p:cNvSpPr>
          <p:nvPr>
            <p:ph type="sldNum" sz="quarter" idx="17"/>
          </p:nvPr>
        </p:nvSpPr>
        <p:spPr/>
        <p:txBody>
          <a:bodyPr/>
          <a:lstStyle>
            <a:lvl1pPr>
              <a:defRPr/>
            </a:lvl1pPr>
          </a:lstStyle>
          <a:p>
            <a:pPr>
              <a:defRPr/>
            </a:pPr>
            <a:fld id="{98FDD362-3EA2-3040-8465-B387E08A801A}" type="slidenum">
              <a:rPr lang="en-US" altLang="en-US"/>
              <a:pPr>
                <a:defRPr/>
              </a:pPr>
              <a:t>‹#›</a:t>
            </a:fld>
            <a:endParaRPr lang="en-US" altLang="en-US"/>
          </a:p>
        </p:txBody>
      </p:sp>
    </p:spTree>
    <p:extLst>
      <p:ext uri="{BB962C8B-B14F-4D97-AF65-F5344CB8AC3E}">
        <p14:creationId xmlns:p14="http://schemas.microsoft.com/office/powerpoint/2010/main" val="180214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789C156-D117-F594-E1F2-9FC356080275}"/>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D631A138-DCC5-B34C-4E48-58351EA1EB0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9C8375A-9DFB-F809-F5FE-DC028D702F95}"/>
              </a:ext>
            </a:extLst>
          </p:cNvPr>
          <p:cNvSpPr>
            <a:spLocks noGrp="1"/>
          </p:cNvSpPr>
          <p:nvPr>
            <p:ph type="sldNum" sz="quarter" idx="12"/>
          </p:nvPr>
        </p:nvSpPr>
        <p:spPr/>
        <p:txBody>
          <a:bodyPr/>
          <a:lstStyle>
            <a:lvl1pPr>
              <a:defRPr/>
            </a:lvl1pPr>
          </a:lstStyle>
          <a:p>
            <a:pPr>
              <a:defRPr/>
            </a:pPr>
            <a:fld id="{5FD44F91-CEDF-4141-8A7F-1B0277D00638}" type="slidenum">
              <a:rPr lang="en-US" altLang="en-US"/>
              <a:pPr>
                <a:defRPr/>
              </a:pPr>
              <a:t>‹#›</a:t>
            </a:fld>
            <a:endParaRPr lang="en-US" altLang="en-US"/>
          </a:p>
        </p:txBody>
      </p:sp>
    </p:spTree>
    <p:extLst>
      <p:ext uri="{BB962C8B-B14F-4D97-AF65-F5344CB8AC3E}">
        <p14:creationId xmlns:p14="http://schemas.microsoft.com/office/powerpoint/2010/main" val="84199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83316C7-99C4-B230-AF42-AFCEF48B7EFE}"/>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AD1CE0CE-3B2D-1FEB-740D-78A9915E37D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2E7F999-0C46-E343-77CE-4A58120A4159}"/>
              </a:ext>
            </a:extLst>
          </p:cNvPr>
          <p:cNvSpPr>
            <a:spLocks noGrp="1"/>
          </p:cNvSpPr>
          <p:nvPr>
            <p:ph type="sldNum" sz="quarter" idx="12"/>
          </p:nvPr>
        </p:nvSpPr>
        <p:spPr/>
        <p:txBody>
          <a:bodyPr/>
          <a:lstStyle>
            <a:lvl1pPr>
              <a:defRPr/>
            </a:lvl1pPr>
          </a:lstStyle>
          <a:p>
            <a:pPr>
              <a:defRPr/>
            </a:pPr>
            <a:fld id="{81F79AB4-27A1-2147-AC4C-CC548B31B1AE}" type="slidenum">
              <a:rPr lang="en-US" altLang="en-US"/>
              <a:pPr>
                <a:defRPr/>
              </a:pPr>
              <a:t>‹#›</a:t>
            </a:fld>
            <a:endParaRPr lang="en-US" altLang="en-US"/>
          </a:p>
        </p:txBody>
      </p:sp>
    </p:spTree>
    <p:extLst>
      <p:ext uri="{BB962C8B-B14F-4D97-AF65-F5344CB8AC3E}">
        <p14:creationId xmlns:p14="http://schemas.microsoft.com/office/powerpoint/2010/main" val="163744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3">
            <a:extLst>
              <a:ext uri="{FF2B5EF4-FFF2-40B4-BE49-F238E27FC236}">
                <a16:creationId xmlns:a16="http://schemas.microsoft.com/office/drawing/2014/main" id="{BBBDD032-2F17-B2CE-0743-09C4A59B2BF5}"/>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DD0E704-43D3-C8EF-0D74-7D390ADE677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F368FE-F47C-2076-FCD1-7FE8EB6E0E26}"/>
              </a:ext>
            </a:extLst>
          </p:cNvPr>
          <p:cNvSpPr>
            <a:spLocks noGrp="1"/>
          </p:cNvSpPr>
          <p:nvPr>
            <p:ph type="sldNum" sz="quarter" idx="16"/>
          </p:nvPr>
        </p:nvSpPr>
        <p:spPr/>
        <p:txBody>
          <a:bodyPr/>
          <a:lstStyle>
            <a:lvl1pPr>
              <a:defRPr/>
            </a:lvl1pPr>
          </a:lstStyle>
          <a:p>
            <a:pPr>
              <a:defRPr/>
            </a:pPr>
            <a:fld id="{15730682-B75C-964C-A227-AEC7EE57FDDA}" type="slidenum">
              <a:rPr lang="en-US" altLang="en-US"/>
              <a:pPr>
                <a:defRPr/>
              </a:pPr>
              <a:t>‹#›</a:t>
            </a:fld>
            <a:endParaRPr lang="en-US" altLang="en-US"/>
          </a:p>
        </p:txBody>
      </p:sp>
    </p:spTree>
    <p:extLst>
      <p:ext uri="{BB962C8B-B14F-4D97-AF65-F5344CB8AC3E}">
        <p14:creationId xmlns:p14="http://schemas.microsoft.com/office/powerpoint/2010/main" val="381322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514351" y="2709053"/>
            <a:ext cx="440817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F948F90-C294-EF7A-D2D2-0B60592C237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E1508AD-05CC-AC25-B8F4-2B8897A436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F98EAE-00A8-1ED6-E757-C22EE9AFC294}"/>
              </a:ext>
            </a:extLst>
          </p:cNvPr>
          <p:cNvSpPr>
            <a:spLocks noGrp="1"/>
          </p:cNvSpPr>
          <p:nvPr>
            <p:ph type="sldNum" sz="quarter" idx="12"/>
          </p:nvPr>
        </p:nvSpPr>
        <p:spPr/>
        <p:txBody>
          <a:bodyPr/>
          <a:lstStyle>
            <a:lvl1pPr>
              <a:defRPr/>
            </a:lvl1pPr>
          </a:lstStyle>
          <a:p>
            <a:pPr>
              <a:defRPr/>
            </a:pPr>
            <a:fld id="{26CD602E-34A3-0943-8657-5D1398579E8C}" type="slidenum">
              <a:rPr lang="en-US" altLang="en-US"/>
              <a:pPr>
                <a:defRPr/>
              </a:pPr>
              <a:t>‹#›</a:t>
            </a:fld>
            <a:endParaRPr lang="en-US" altLang="en-US"/>
          </a:p>
        </p:txBody>
      </p:sp>
    </p:spTree>
    <p:extLst>
      <p:ext uri="{BB962C8B-B14F-4D97-AF65-F5344CB8AC3E}">
        <p14:creationId xmlns:p14="http://schemas.microsoft.com/office/powerpoint/2010/main" val="270661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pic>
        <p:nvPicPr>
          <p:cNvPr id="1026" name="Picture 7" descr="Brickwork-SD-R1acrop.jpg">
            <a:extLst>
              <a:ext uri="{FF2B5EF4-FFF2-40B4-BE49-F238E27FC236}">
                <a16:creationId xmlns:a16="http://schemas.microsoft.com/office/drawing/2014/main" id="{E0E77FB8-3508-669D-1657-09D3B4BAAFB4}"/>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9">
            <a:extLst>
              <a:ext uri="{FF2B5EF4-FFF2-40B4-BE49-F238E27FC236}">
                <a16:creationId xmlns:a16="http://schemas.microsoft.com/office/drawing/2014/main" id="{87413508-BD30-6D77-3849-25087D287020}"/>
              </a:ext>
            </a:extLst>
          </p:cNvPr>
          <p:cNvGrpSpPr>
            <a:grpSpLocks/>
          </p:cNvGrpSpPr>
          <p:nvPr/>
        </p:nvGrpSpPr>
        <p:grpSpPr bwMode="auto">
          <a:xfrm>
            <a:off x="-19050" y="0"/>
            <a:ext cx="9004300" cy="6643688"/>
            <a:chOff x="-25397" y="0"/>
            <a:chExt cx="12005350" cy="6644081"/>
          </a:xfrm>
        </p:grpSpPr>
        <p:sp useBgFill="1">
          <p:nvSpPr>
            <p:cNvPr id="11" name="Rectangle 10">
              <a:extLst>
                <a:ext uri="{FF2B5EF4-FFF2-40B4-BE49-F238E27FC236}">
                  <a16:creationId xmlns:a16="http://schemas.microsoft.com/office/drawing/2014/main" id="{EAA1F066-6350-9939-BF24-7060CEC411CF}"/>
                </a:ext>
              </a:extLst>
            </p:cNvPr>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0CCD397-8650-12C7-47F9-C047EB5204A8}"/>
                </a:ext>
              </a:extLst>
            </p:cNvPr>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B87CE26E-8404-8D56-5777-75D6207F9C1B}"/>
                </a:ext>
              </a:extLst>
            </p:cNvPr>
            <p:cNvSpPr/>
            <p:nvPr/>
          </p:nvSpPr>
          <p:spPr>
            <a:xfrm>
              <a:off x="-25397" y="0"/>
              <a:ext cx="11772524"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a:extLst>
              <a:ext uri="{FF2B5EF4-FFF2-40B4-BE49-F238E27FC236}">
                <a16:creationId xmlns:a16="http://schemas.microsoft.com/office/drawing/2014/main" id="{C858FD63-1E49-D786-FFB4-005EF0764496}"/>
              </a:ext>
            </a:extLst>
          </p:cNvPr>
          <p:cNvSpPr>
            <a:spLocks noGrp="1"/>
          </p:cNvSpPr>
          <p:nvPr>
            <p:ph type="title"/>
          </p:nvPr>
        </p:nvSpPr>
        <p:spPr>
          <a:xfrm>
            <a:off x="514350" y="685800"/>
            <a:ext cx="7797800" cy="115252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73D8B9-29B1-FE50-B7B5-F303CB5FFF4A}"/>
              </a:ext>
            </a:extLst>
          </p:cNvPr>
          <p:cNvSpPr>
            <a:spLocks noGrp="1"/>
          </p:cNvSpPr>
          <p:nvPr>
            <p:ph type="body" idx="1"/>
          </p:nvPr>
        </p:nvSpPr>
        <p:spPr>
          <a:xfrm>
            <a:off x="514350" y="2063750"/>
            <a:ext cx="7797800" cy="331152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0BA4AE-B134-A93C-D152-442D66383B93}"/>
              </a:ext>
            </a:extLst>
          </p:cNvPr>
          <p:cNvSpPr>
            <a:spLocks noGrp="1"/>
          </p:cNvSpPr>
          <p:nvPr>
            <p:ph type="dt" sz="half" idx="2"/>
          </p:nvPr>
        </p:nvSpPr>
        <p:spPr>
          <a:xfrm>
            <a:off x="5473700" y="5757863"/>
            <a:ext cx="2838450" cy="498475"/>
          </a:xfrm>
          <a:prstGeom prst="rect">
            <a:avLst/>
          </a:prstGeom>
        </p:spPr>
        <p:txBody>
          <a:bodyPr vert="horz" lIns="91440" tIns="45720" rIns="91440" bIns="45720" rtlCol="0" anchor="ctr"/>
          <a:lstStyle>
            <a:lvl1pPr algn="r">
              <a:defRPr sz="2800" cap="all" baseline="0">
                <a:solidFill>
                  <a:schemeClr val="accent1">
                    <a:lumMod val="50000"/>
                  </a:schemeClr>
                </a:solidFill>
                <a:latin typeface="Arial" charset="0"/>
                <a:ea typeface="ＭＳ Ｐゴシック" charset="-128"/>
              </a:defRPr>
            </a:lvl1pPr>
          </a:lstStyle>
          <a:p>
            <a:pPr>
              <a:defRPr/>
            </a:pPr>
            <a:endParaRPr lang="en-US"/>
          </a:p>
        </p:txBody>
      </p:sp>
      <p:sp>
        <p:nvSpPr>
          <p:cNvPr id="5" name="Footer Placeholder 4">
            <a:extLst>
              <a:ext uri="{FF2B5EF4-FFF2-40B4-BE49-F238E27FC236}">
                <a16:creationId xmlns:a16="http://schemas.microsoft.com/office/drawing/2014/main" id="{061AAE54-CF56-B668-3D54-6787E66C3E61}"/>
              </a:ext>
            </a:extLst>
          </p:cNvPr>
          <p:cNvSpPr>
            <a:spLocks noGrp="1"/>
          </p:cNvSpPr>
          <p:nvPr>
            <p:ph type="ftr" sz="quarter" idx="3"/>
          </p:nvPr>
        </p:nvSpPr>
        <p:spPr>
          <a:xfrm>
            <a:off x="514350" y="5757863"/>
            <a:ext cx="4124325" cy="498475"/>
          </a:xfrm>
          <a:prstGeom prst="rect">
            <a:avLst/>
          </a:prstGeom>
        </p:spPr>
        <p:txBody>
          <a:bodyPr vert="horz" lIns="91440" tIns="45720" rIns="91440" bIns="45720" rtlCol="0" anchor="ctr"/>
          <a:lstStyle>
            <a:lvl1pPr algn="l">
              <a:defRPr sz="2800" cap="all" baseline="0">
                <a:solidFill>
                  <a:schemeClr val="accent1">
                    <a:lumMod val="50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3DF30F7D-0EC4-34D5-B074-E4661423896C}"/>
              </a:ext>
            </a:extLst>
          </p:cNvPr>
          <p:cNvSpPr>
            <a:spLocks noGrp="1"/>
          </p:cNvSpPr>
          <p:nvPr>
            <p:ph type="sldNum" sz="quarter" idx="4"/>
          </p:nvPr>
        </p:nvSpPr>
        <p:spPr>
          <a:xfrm>
            <a:off x="4714875" y="5757863"/>
            <a:ext cx="681038" cy="498475"/>
          </a:xfrm>
          <a:prstGeom prst="rect">
            <a:avLst/>
          </a:prstGeom>
        </p:spPr>
        <p:txBody>
          <a:bodyPr vert="horz" wrap="square" lIns="91440" tIns="45720" rIns="91440" bIns="45720" numCol="1" anchor="ctr" anchorCtr="0" compatLnSpc="1">
            <a:prstTxWarp prst="textNoShape">
              <a:avLst/>
            </a:prstTxWarp>
          </a:bodyPr>
          <a:lstStyle>
            <a:lvl1pPr algn="ctr">
              <a:defRPr sz="2800" smtClean="0">
                <a:solidFill>
                  <a:srgbClr val="5C0708"/>
                </a:solidFill>
              </a:defRPr>
            </a:lvl1pPr>
          </a:lstStyle>
          <a:p>
            <a:pPr>
              <a:defRPr/>
            </a:pPr>
            <a:fld id="{E457348D-715C-AB41-90CC-567BF21AE8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9"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50" r:id="rId12"/>
    <p:sldLayoutId id="2147483843" r:id="rId13"/>
    <p:sldLayoutId id="2147483844" r:id="rId14"/>
    <p:sldLayoutId id="2147483845" r:id="rId15"/>
    <p:sldLayoutId id="2147483846" r:id="rId16"/>
    <p:sldLayoutId id="2147483847" r:id="rId17"/>
    <p:sldLayoutId id="2147483848" r:id="rId18"/>
  </p:sldLayoutIdLst>
  <p:txStyles>
    <p:titleStyle>
      <a:lvl1pPr algn="l" rtl="0" eaLnBrk="0" fontAlgn="base" hangingPunct="0">
        <a:lnSpc>
          <a:spcPct val="90000"/>
        </a:lnSpc>
        <a:spcBef>
          <a:spcPct val="0"/>
        </a:spcBef>
        <a:spcAft>
          <a:spcPct val="0"/>
        </a:spcAft>
        <a:defRPr sz="4400" kern="1200" cap="all">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Impact" charset="0"/>
        </a:defRPr>
      </a:lvl2pPr>
      <a:lvl3pPr algn="l" rtl="0" eaLnBrk="0" fontAlgn="base" hangingPunct="0">
        <a:lnSpc>
          <a:spcPct val="90000"/>
        </a:lnSpc>
        <a:spcBef>
          <a:spcPct val="0"/>
        </a:spcBef>
        <a:spcAft>
          <a:spcPct val="0"/>
        </a:spcAft>
        <a:defRPr sz="4400">
          <a:solidFill>
            <a:schemeClr val="accent1"/>
          </a:solidFill>
          <a:latin typeface="Impact" charset="0"/>
        </a:defRPr>
      </a:lvl3pPr>
      <a:lvl4pPr algn="l" rtl="0" eaLnBrk="0" fontAlgn="base" hangingPunct="0">
        <a:lnSpc>
          <a:spcPct val="90000"/>
        </a:lnSpc>
        <a:spcBef>
          <a:spcPct val="0"/>
        </a:spcBef>
        <a:spcAft>
          <a:spcPct val="0"/>
        </a:spcAft>
        <a:defRPr sz="4400">
          <a:solidFill>
            <a:schemeClr val="accent1"/>
          </a:solidFill>
          <a:latin typeface="Impact" charset="0"/>
        </a:defRPr>
      </a:lvl4pPr>
      <a:lvl5pPr algn="l" rtl="0" eaLnBrk="0" fontAlgn="base" hangingPunct="0">
        <a:lnSpc>
          <a:spcPct val="90000"/>
        </a:lnSpc>
        <a:spcBef>
          <a:spcPct val="0"/>
        </a:spcBef>
        <a:spcAft>
          <a:spcPct val="0"/>
        </a:spcAft>
        <a:defRPr sz="4400">
          <a:solidFill>
            <a:schemeClr val="accent1"/>
          </a:solidFill>
          <a:latin typeface="Impact" charset="0"/>
        </a:defRPr>
      </a:lvl5pPr>
      <a:lvl6pPr marL="457200" algn="l" rtl="0" fontAlgn="base">
        <a:lnSpc>
          <a:spcPct val="90000"/>
        </a:lnSpc>
        <a:spcBef>
          <a:spcPct val="0"/>
        </a:spcBef>
        <a:spcAft>
          <a:spcPct val="0"/>
        </a:spcAft>
        <a:defRPr sz="4400">
          <a:solidFill>
            <a:schemeClr val="accent1"/>
          </a:solidFill>
          <a:latin typeface="Impact" charset="0"/>
        </a:defRPr>
      </a:lvl6pPr>
      <a:lvl7pPr marL="914400" algn="l" rtl="0" fontAlgn="base">
        <a:lnSpc>
          <a:spcPct val="90000"/>
        </a:lnSpc>
        <a:spcBef>
          <a:spcPct val="0"/>
        </a:spcBef>
        <a:spcAft>
          <a:spcPct val="0"/>
        </a:spcAft>
        <a:defRPr sz="4400">
          <a:solidFill>
            <a:schemeClr val="accent1"/>
          </a:solidFill>
          <a:latin typeface="Impact" charset="0"/>
        </a:defRPr>
      </a:lvl7pPr>
      <a:lvl8pPr marL="1371600" algn="l" rtl="0" fontAlgn="base">
        <a:lnSpc>
          <a:spcPct val="90000"/>
        </a:lnSpc>
        <a:spcBef>
          <a:spcPct val="0"/>
        </a:spcBef>
        <a:spcAft>
          <a:spcPct val="0"/>
        </a:spcAft>
        <a:defRPr sz="4400">
          <a:solidFill>
            <a:schemeClr val="accent1"/>
          </a:solidFill>
          <a:latin typeface="Impact" charset="0"/>
        </a:defRPr>
      </a:lvl8pPr>
      <a:lvl9pPr marL="1828800" algn="l" rtl="0" fontAlgn="base">
        <a:lnSpc>
          <a:spcPct val="90000"/>
        </a:lnSpc>
        <a:spcBef>
          <a:spcPct val="0"/>
        </a:spcBef>
        <a:spcAft>
          <a:spcPct val="0"/>
        </a:spcAft>
        <a:defRPr sz="4400">
          <a:solidFill>
            <a:schemeClr val="accent1"/>
          </a:solidFill>
          <a:latin typeface="Impact" charset="0"/>
        </a:defRPr>
      </a:lvl9pPr>
    </p:titleStyle>
    <p:bodyStyle>
      <a:lvl1pPr marL="228600" indent="-228600" algn="l" rtl="0" eaLnBrk="0" fontAlgn="base" hangingPunct="0">
        <a:lnSpc>
          <a:spcPct val="120000"/>
        </a:lnSpc>
        <a:spcBef>
          <a:spcPts val="1000"/>
        </a:spcBef>
        <a:spcAft>
          <a:spcPct val="0"/>
        </a:spcAft>
        <a:buClr>
          <a:schemeClr val="accent1"/>
        </a:buClr>
        <a:buSzPct val="160000"/>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60000"/>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1DCD97C-2228-58E6-EA1A-C46C374A06C1}"/>
              </a:ext>
            </a:extLst>
          </p:cNvPr>
          <p:cNvSpPr>
            <a:spLocks noGrp="1" noChangeArrowheads="1"/>
          </p:cNvSpPr>
          <p:nvPr>
            <p:ph type="ctrTitle"/>
          </p:nvPr>
        </p:nvSpPr>
        <p:spPr>
          <a:xfrm>
            <a:off x="685800" y="1752600"/>
            <a:ext cx="7315200" cy="914400"/>
          </a:xfrm>
        </p:spPr>
        <p:txBody>
          <a:bodyPr>
            <a:normAutofit fontScale="90000"/>
          </a:bodyPr>
          <a:lstStyle/>
          <a:p>
            <a:pPr eaLnBrk="1" fontAlgn="auto" hangingPunct="1">
              <a:spcAft>
                <a:spcPts val="0"/>
              </a:spcAft>
              <a:defRPr/>
            </a:pPr>
            <a:r>
              <a:rPr lang="en-US" cap="small" dirty="0"/>
              <a:t>Academic Senate 101</a:t>
            </a:r>
          </a:p>
        </p:txBody>
      </p:sp>
      <p:sp>
        <p:nvSpPr>
          <p:cNvPr id="15362" name="Rectangle 3">
            <a:extLst>
              <a:ext uri="{FF2B5EF4-FFF2-40B4-BE49-F238E27FC236}">
                <a16:creationId xmlns:a16="http://schemas.microsoft.com/office/drawing/2014/main" id="{87982511-4C8A-ECCC-5051-A5C2952BBBB0}"/>
              </a:ext>
            </a:extLst>
          </p:cNvPr>
          <p:cNvSpPr>
            <a:spLocks noGrp="1" noChangeArrowheads="1"/>
          </p:cNvSpPr>
          <p:nvPr>
            <p:ph type="subTitle" idx="1"/>
          </p:nvPr>
        </p:nvSpPr>
        <p:spPr>
          <a:xfrm>
            <a:off x="685800" y="3352800"/>
            <a:ext cx="7772400" cy="1143000"/>
          </a:xfrm>
        </p:spPr>
        <p:txBody>
          <a:bodyPr/>
          <a:lstStyle/>
          <a:p>
            <a:pPr algn="ctr" eaLnBrk="1" fontAlgn="auto" hangingPunct="1">
              <a:spcBef>
                <a:spcPts val="0"/>
              </a:spcBef>
              <a:spcAft>
                <a:spcPts val="0"/>
              </a:spcAft>
              <a:defRPr/>
            </a:pPr>
            <a:r>
              <a:rPr lang="en-US" altLang="en-US" sz="2800" cap="small" dirty="0"/>
              <a:t>An Introduction to </a:t>
            </a:r>
          </a:p>
          <a:p>
            <a:pPr algn="ctr" eaLnBrk="1" fontAlgn="auto" hangingPunct="1">
              <a:spcBef>
                <a:spcPts val="0"/>
              </a:spcBef>
              <a:spcAft>
                <a:spcPts val="0"/>
              </a:spcAft>
              <a:defRPr/>
            </a:pPr>
            <a:r>
              <a:rPr lang="en-US" altLang="en-US" sz="2800" cap="small" dirty="0"/>
              <a:t>the Las Positas College Academic Senate</a:t>
            </a:r>
          </a:p>
        </p:txBody>
      </p:sp>
      <p:pic>
        <p:nvPicPr>
          <p:cNvPr id="21507" name="Picture 6" descr="LPC_Logo_CMYK.pdf">
            <a:extLst>
              <a:ext uri="{FF2B5EF4-FFF2-40B4-BE49-F238E27FC236}">
                <a16:creationId xmlns:a16="http://schemas.microsoft.com/office/drawing/2014/main" id="{E2CF8D92-77CC-BCDF-A6C8-6310A056FD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a:extLst>
              <a:ext uri="{FF2B5EF4-FFF2-40B4-BE49-F238E27FC236}">
                <a16:creationId xmlns:a16="http://schemas.microsoft.com/office/drawing/2014/main" id="{84749482-338F-7868-9433-6F1333335AF8}"/>
              </a:ext>
            </a:extLst>
          </p:cNvPr>
          <p:cNvSpPr>
            <a:spLocks noGrp="1" noChangeArrowheads="1"/>
          </p:cNvSpPr>
          <p:nvPr>
            <p:ph sz="quarter" idx="13"/>
          </p:nvPr>
        </p:nvSpPr>
        <p:spPr>
          <a:xfrm>
            <a:off x="457200" y="304800"/>
            <a:ext cx="7467600" cy="4800600"/>
          </a:xfrm>
        </p:spPr>
        <p:txBody>
          <a:bodyPr/>
          <a:lstStyle/>
          <a:p>
            <a:pPr marL="457200" indent="-457200" eaLnBrk="1" fontAlgn="auto" hangingPunct="1">
              <a:lnSpc>
                <a:spcPct val="90000"/>
              </a:lnSpc>
              <a:spcAft>
                <a:spcPts val="0"/>
              </a:spcAft>
              <a:buSzPct val="100000"/>
              <a:buFont typeface="+mj-lt"/>
              <a:buAutoNum type="arabicPeriod" startAt="6"/>
              <a:defRPr/>
            </a:pPr>
            <a:r>
              <a:rPr lang="en-US" altLang="en-US" sz="2400" cap="small" dirty="0"/>
              <a:t>District and college governance structures, as related to faculty roles</a:t>
            </a:r>
          </a:p>
          <a:p>
            <a:pPr marL="457200" indent="-457200" eaLnBrk="1" fontAlgn="auto" hangingPunct="1">
              <a:lnSpc>
                <a:spcPct val="90000"/>
              </a:lnSpc>
              <a:spcAft>
                <a:spcPts val="0"/>
              </a:spcAft>
              <a:buSzPct val="100000"/>
              <a:buFont typeface="+mj-lt"/>
              <a:buAutoNum type="arabicPeriod" startAt="6"/>
              <a:defRPr/>
            </a:pPr>
            <a:r>
              <a:rPr lang="en-US" altLang="en-US" sz="2400" cap="small" dirty="0"/>
              <a:t>Faculty roles and involvement in accreditation processes, including self-study and annual reports</a:t>
            </a:r>
          </a:p>
          <a:p>
            <a:pPr marL="457200" indent="-457200" eaLnBrk="1" fontAlgn="auto" hangingPunct="1">
              <a:lnSpc>
                <a:spcPct val="90000"/>
              </a:lnSpc>
              <a:spcAft>
                <a:spcPts val="0"/>
              </a:spcAft>
              <a:buSzPct val="100000"/>
              <a:buFont typeface="+mj-lt"/>
              <a:buAutoNum type="arabicPeriod" startAt="6"/>
              <a:defRPr/>
            </a:pPr>
            <a:r>
              <a:rPr lang="en-US" altLang="en-US" sz="2400" cap="small" dirty="0"/>
              <a:t>Policies for faculty professional development activities</a:t>
            </a:r>
          </a:p>
          <a:p>
            <a:pPr marL="457200" indent="-457200" eaLnBrk="1" fontAlgn="auto" hangingPunct="1">
              <a:lnSpc>
                <a:spcPct val="90000"/>
              </a:lnSpc>
              <a:spcAft>
                <a:spcPts val="0"/>
              </a:spcAft>
              <a:buSzPct val="100000"/>
              <a:buFont typeface="+mj-lt"/>
              <a:buAutoNum type="arabicPeriod" startAt="6"/>
              <a:defRPr/>
            </a:pPr>
            <a:r>
              <a:rPr lang="en-US" altLang="en-US" sz="2400" cap="small" dirty="0"/>
              <a:t>Processes for program review</a:t>
            </a:r>
          </a:p>
          <a:p>
            <a:pPr marL="457200" indent="-457200" eaLnBrk="1" fontAlgn="auto" hangingPunct="1">
              <a:lnSpc>
                <a:spcPct val="90000"/>
              </a:lnSpc>
              <a:spcAft>
                <a:spcPts val="0"/>
              </a:spcAft>
              <a:buSzPct val="100000"/>
              <a:buFont typeface="+mj-lt"/>
              <a:buAutoNum type="arabicPeriod" startAt="6"/>
              <a:defRPr/>
            </a:pPr>
            <a:r>
              <a:rPr lang="en-US" altLang="en-US" sz="2400" cap="small" dirty="0"/>
              <a:t>Processes for institutional planning and budget development</a:t>
            </a:r>
          </a:p>
          <a:p>
            <a:pPr marL="457200" indent="-457200" eaLnBrk="1" fontAlgn="auto" hangingPunct="1">
              <a:lnSpc>
                <a:spcPct val="90000"/>
              </a:lnSpc>
              <a:spcAft>
                <a:spcPts val="0"/>
              </a:spcAft>
              <a:buSzPct val="100000"/>
              <a:buFont typeface="+mj-lt"/>
              <a:buAutoNum type="arabicPeriod" startAt="6"/>
              <a:defRPr/>
            </a:pPr>
            <a:r>
              <a:rPr lang="en-US" altLang="en-US" sz="2400" cap="small" dirty="0"/>
              <a:t>Other academic and professional matters mutually agreed upon between the governing board and the academic senate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D96E20D-6D9E-252F-052D-826E829243BB}"/>
              </a:ext>
            </a:extLst>
          </p:cNvPr>
          <p:cNvSpPr>
            <a:spLocks noGrp="1" noChangeArrowheads="1"/>
          </p:cNvSpPr>
          <p:nvPr>
            <p:ph type="title"/>
          </p:nvPr>
        </p:nvSpPr>
        <p:spPr/>
        <p:txBody>
          <a:bodyPr/>
          <a:lstStyle/>
          <a:p>
            <a:pPr eaLnBrk="1" fontAlgn="auto" hangingPunct="1">
              <a:spcAft>
                <a:spcPts val="0"/>
              </a:spcAft>
              <a:defRPr/>
            </a:pPr>
            <a:r>
              <a:rPr lang="en-US" cap="small" dirty="0"/>
              <a:t>Consult Collegially</a:t>
            </a:r>
          </a:p>
        </p:txBody>
      </p:sp>
      <p:sp>
        <p:nvSpPr>
          <p:cNvPr id="32769" name="Rectangle 3">
            <a:extLst>
              <a:ext uri="{FF2B5EF4-FFF2-40B4-BE49-F238E27FC236}">
                <a16:creationId xmlns:a16="http://schemas.microsoft.com/office/drawing/2014/main" id="{2EDE2E6C-457D-F809-0642-304FB2E4AB94}"/>
              </a:ext>
            </a:extLst>
          </p:cNvPr>
          <p:cNvSpPr>
            <a:spLocks noGrp="1" noChangeArrowheads="1"/>
          </p:cNvSpPr>
          <p:nvPr>
            <p:ph sz="quarter" idx="13"/>
          </p:nvPr>
        </p:nvSpPr>
        <p:spPr>
          <a:xfrm>
            <a:off x="514350" y="1676400"/>
            <a:ext cx="7796213" cy="3352800"/>
          </a:xfrm>
        </p:spPr>
        <p:txBody>
          <a:bodyPr>
            <a:normAutofit lnSpcReduction="10000"/>
          </a:bodyPr>
          <a:lstStyle/>
          <a:p>
            <a:pPr eaLnBrk="1" fontAlgn="auto" hangingPunct="1">
              <a:lnSpc>
                <a:spcPct val="80000"/>
              </a:lnSpc>
              <a:spcAft>
                <a:spcPts val="0"/>
              </a:spcAft>
              <a:defRPr/>
            </a:pPr>
            <a:endParaRPr lang="en-US" altLang="en-US" sz="2800" b="1" i="1" dirty="0">
              <a:solidFill>
                <a:srgbClr val="CC00CC"/>
              </a:solidFill>
            </a:endParaRPr>
          </a:p>
          <a:p>
            <a:pPr indent="-457200" eaLnBrk="1" fontAlgn="auto" hangingPunct="1">
              <a:lnSpc>
                <a:spcPct val="80000"/>
              </a:lnSpc>
              <a:spcBef>
                <a:spcPts val="0"/>
              </a:spcBef>
              <a:spcAft>
                <a:spcPts val="0"/>
              </a:spcAft>
              <a:buFont typeface="Wingdings" charset="2"/>
              <a:buChar char="§"/>
              <a:defRPr/>
            </a:pPr>
            <a:r>
              <a:rPr lang="en-US" altLang="en-US" sz="3000" b="1" i="1" cap="small" dirty="0">
                <a:solidFill>
                  <a:schemeClr val="accent1"/>
                </a:solidFill>
              </a:rPr>
              <a:t>Rely primarily upon</a:t>
            </a:r>
            <a:r>
              <a:rPr lang="en-US" altLang="en-US" sz="3000" cap="small" dirty="0">
                <a:solidFill>
                  <a:schemeClr val="accent1"/>
                </a:solidFill>
              </a:rPr>
              <a:t> </a:t>
            </a:r>
            <a:r>
              <a:rPr lang="en-US" altLang="en-US" sz="3000" cap="small" dirty="0"/>
              <a:t>(the recommendations of the Academic Senate)</a:t>
            </a:r>
          </a:p>
          <a:p>
            <a:pPr marL="0" indent="0" algn="ctr" eaLnBrk="1" fontAlgn="auto" hangingPunct="1">
              <a:lnSpc>
                <a:spcPct val="80000"/>
              </a:lnSpc>
              <a:spcBef>
                <a:spcPts val="0"/>
              </a:spcBef>
              <a:spcAft>
                <a:spcPts val="0"/>
              </a:spcAft>
              <a:buFont typeface="Arial" panose="020B0604020202020204" pitchFamily="34" charset="0"/>
              <a:buNone/>
              <a:defRPr/>
            </a:pPr>
            <a:r>
              <a:rPr lang="en-US" altLang="en-US" sz="3000" cap="small" dirty="0"/>
              <a:t>or </a:t>
            </a:r>
          </a:p>
          <a:p>
            <a:pPr indent="-457200" algn="ctr" eaLnBrk="1" fontAlgn="auto" hangingPunct="1">
              <a:lnSpc>
                <a:spcPct val="80000"/>
              </a:lnSpc>
              <a:spcBef>
                <a:spcPts val="0"/>
              </a:spcBef>
              <a:spcAft>
                <a:spcPts val="0"/>
              </a:spcAft>
              <a:buFont typeface="Wingdings" charset="2"/>
              <a:buChar char="§"/>
              <a:defRPr/>
            </a:pPr>
            <a:endParaRPr lang="en-US" altLang="en-US" sz="3000" cap="small" dirty="0"/>
          </a:p>
          <a:p>
            <a:pPr indent="-457200" eaLnBrk="1" fontAlgn="auto" hangingPunct="1">
              <a:lnSpc>
                <a:spcPct val="80000"/>
              </a:lnSpc>
              <a:spcBef>
                <a:spcPts val="0"/>
              </a:spcBef>
              <a:spcAft>
                <a:spcPts val="0"/>
              </a:spcAft>
              <a:buFont typeface="Wingdings" charset="2"/>
              <a:buChar char="§"/>
              <a:defRPr/>
            </a:pPr>
            <a:r>
              <a:rPr lang="en-US" altLang="en-US" sz="3000" b="1" i="1" cap="small" dirty="0">
                <a:solidFill>
                  <a:schemeClr val="accent1"/>
                </a:solidFill>
              </a:rPr>
              <a:t>Mutually agree</a:t>
            </a:r>
            <a:r>
              <a:rPr lang="en-US" altLang="en-US" sz="3000" cap="small" dirty="0">
                <a:solidFill>
                  <a:schemeClr val="accent1"/>
                </a:solidFill>
              </a:rPr>
              <a:t> </a:t>
            </a:r>
            <a:r>
              <a:rPr lang="en-US" altLang="en-US" sz="3000" cap="small" dirty="0"/>
              <a:t>(the Board </a:t>
            </a:r>
            <a:r>
              <a:rPr lang="en-US" altLang="en-US" sz="3000" u="sng" cap="small" dirty="0"/>
              <a:t>or</a:t>
            </a:r>
            <a:r>
              <a:rPr lang="en-US" altLang="en-US" sz="3000" cap="small" dirty="0"/>
              <a:t> its designee and the academic senate shall reach mutual agreement by written resolution, regulation, or policy effectuating such recommendations)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EC0E0DC-76B1-B450-02E5-C788275D0B6F}"/>
              </a:ext>
            </a:extLst>
          </p:cNvPr>
          <p:cNvSpPr>
            <a:spLocks noGrp="1" noChangeArrowheads="1"/>
          </p:cNvSpPr>
          <p:nvPr>
            <p:ph type="title"/>
          </p:nvPr>
        </p:nvSpPr>
        <p:spPr/>
        <p:txBody>
          <a:bodyPr/>
          <a:lstStyle/>
          <a:p>
            <a:pPr eaLnBrk="1" fontAlgn="auto" hangingPunct="1">
              <a:spcAft>
                <a:spcPts val="0"/>
              </a:spcAft>
              <a:defRPr/>
            </a:pPr>
            <a:r>
              <a:rPr lang="en-US" cap="small" dirty="0"/>
              <a:t>Chabot-LPC Board Policy</a:t>
            </a:r>
          </a:p>
        </p:txBody>
      </p:sp>
      <p:sp>
        <p:nvSpPr>
          <p:cNvPr id="34817" name="Rectangle 3">
            <a:extLst>
              <a:ext uri="{FF2B5EF4-FFF2-40B4-BE49-F238E27FC236}">
                <a16:creationId xmlns:a16="http://schemas.microsoft.com/office/drawing/2014/main" id="{01029236-CC63-1A78-06CE-58694D47D19A}"/>
              </a:ext>
            </a:extLst>
          </p:cNvPr>
          <p:cNvSpPr>
            <a:spLocks noGrp="1" noChangeArrowheads="1"/>
          </p:cNvSpPr>
          <p:nvPr>
            <p:ph sz="quarter" idx="13"/>
          </p:nvPr>
        </p:nvSpPr>
        <p:spPr>
          <a:xfrm>
            <a:off x="514350" y="2063750"/>
            <a:ext cx="7796213" cy="3311525"/>
          </a:xfrm>
        </p:spPr>
        <p:txBody>
          <a:bodyPr>
            <a:normAutofit fontScale="55000" lnSpcReduction="20000"/>
          </a:bodyPr>
          <a:lstStyle/>
          <a:p>
            <a:pPr marL="109537" indent="0" eaLnBrk="1" fontAlgn="auto" hangingPunct="1">
              <a:lnSpc>
                <a:spcPct val="90000"/>
              </a:lnSpc>
              <a:spcAft>
                <a:spcPts val="0"/>
              </a:spcAft>
              <a:buFont typeface="Wingdings 3" charset="0"/>
              <a:buNone/>
              <a:defRPr/>
            </a:pPr>
            <a:r>
              <a:rPr lang="en-US" sz="4000" cap="small" dirty="0">
                <a:ea typeface="ＭＳ Ｐゴシック" charset="0"/>
                <a:cs typeface="ＭＳ Ｐゴシック" charset="0"/>
              </a:rPr>
              <a:t>The Board will </a:t>
            </a:r>
            <a:r>
              <a:rPr lang="en-US" sz="4000" b="1" i="1" cap="small" dirty="0">
                <a:solidFill>
                  <a:schemeClr val="accent1"/>
                </a:solidFill>
                <a:ea typeface="ＭＳ Ｐゴシック" charset="0"/>
                <a:cs typeface="ＭＳ Ｐゴシック" charset="0"/>
              </a:rPr>
              <a:t>rely primarily upon</a:t>
            </a:r>
            <a:r>
              <a:rPr lang="en-US" sz="4000" cap="small" dirty="0">
                <a:solidFill>
                  <a:schemeClr val="accent1"/>
                </a:solidFill>
                <a:ea typeface="ＭＳ Ｐゴシック" charset="0"/>
                <a:cs typeface="ＭＳ Ｐゴシック" charset="0"/>
              </a:rPr>
              <a:t>  </a:t>
            </a:r>
            <a:r>
              <a:rPr lang="en-US" sz="4000" cap="small" dirty="0">
                <a:ea typeface="ＭＳ Ｐゴシック" charset="0"/>
                <a:cs typeface="ＭＳ Ｐゴシック" charset="0"/>
              </a:rPr>
              <a:t>the Academic Senate for:</a:t>
            </a:r>
          </a:p>
          <a:p>
            <a:pPr eaLnBrk="1" fontAlgn="auto" hangingPunct="1">
              <a:spcAft>
                <a:spcPts val="0"/>
              </a:spcAft>
              <a:buFont typeface="Wingdings" charset="2"/>
              <a:buChar char="§"/>
              <a:defRPr/>
            </a:pPr>
            <a:r>
              <a:rPr lang="en-US" sz="4000" cap="small" dirty="0"/>
              <a:t>Curriculum, including establishing pre-requisites and placing courses in disciplines.</a:t>
            </a:r>
          </a:p>
          <a:p>
            <a:pPr eaLnBrk="1" fontAlgn="auto" hangingPunct="1">
              <a:spcAft>
                <a:spcPts val="0"/>
              </a:spcAft>
              <a:buFont typeface="Wingdings" charset="2"/>
              <a:buChar char="§"/>
              <a:defRPr/>
            </a:pPr>
            <a:r>
              <a:rPr lang="en-US" sz="4000" cap="small" dirty="0"/>
              <a:t>Degree and certificate requirements.</a:t>
            </a:r>
          </a:p>
          <a:p>
            <a:pPr eaLnBrk="1" fontAlgn="auto" hangingPunct="1">
              <a:spcAft>
                <a:spcPts val="0"/>
              </a:spcAft>
              <a:buFont typeface="Wingdings" charset="2"/>
              <a:buChar char="§"/>
              <a:defRPr/>
            </a:pPr>
            <a:r>
              <a:rPr lang="en-US" sz="4000" cap="small" dirty="0"/>
              <a:t>Grading policies.</a:t>
            </a:r>
          </a:p>
          <a:p>
            <a:pPr eaLnBrk="1" fontAlgn="auto" hangingPunct="1">
              <a:spcAft>
                <a:spcPts val="0"/>
              </a:spcAft>
              <a:buFont typeface="Wingdings" charset="2"/>
              <a:buChar char="§"/>
              <a:defRPr/>
            </a:pPr>
            <a:r>
              <a:rPr lang="en-US" sz="4000" cap="small" dirty="0"/>
              <a:t>Faculty roles and involvement in the accreditation process, including self-study and annual reports. </a:t>
            </a:r>
          </a:p>
          <a:p>
            <a:pPr eaLnBrk="1" fontAlgn="auto" hangingPunct="1">
              <a:spcAft>
                <a:spcPts val="0"/>
              </a:spcAft>
              <a:buFont typeface="Wingdings 3" charset="0"/>
              <a:buNone/>
              <a:defRPr/>
            </a:pPr>
            <a:r>
              <a:rPr lang="en-US" sz="3100" i="1" cap="small" dirty="0"/>
              <a:t>Ed Code Section 53201 and Board Policy 2015</a:t>
            </a:r>
          </a:p>
          <a:p>
            <a:pPr lvl="1" eaLnBrk="1" fontAlgn="auto" hangingPunct="1">
              <a:lnSpc>
                <a:spcPct val="90000"/>
              </a:lnSpc>
              <a:spcAft>
                <a:spcPts val="0"/>
              </a:spcAft>
              <a:defRPr/>
            </a:pPr>
            <a:endParaRPr lang="en-US" dirty="0">
              <a:ea typeface="ＭＳ Ｐゴシック"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38C970B-C37F-51F9-06C8-D07B1271F2D3}"/>
              </a:ext>
            </a:extLst>
          </p:cNvPr>
          <p:cNvSpPr>
            <a:spLocks noGrp="1" noChangeArrowheads="1"/>
          </p:cNvSpPr>
          <p:nvPr>
            <p:ph type="title"/>
          </p:nvPr>
        </p:nvSpPr>
        <p:spPr>
          <a:xfrm>
            <a:off x="514350" y="304800"/>
            <a:ext cx="7797800" cy="990600"/>
          </a:xfrm>
        </p:spPr>
        <p:txBody>
          <a:bodyPr/>
          <a:lstStyle/>
          <a:p>
            <a:pPr eaLnBrk="1" fontAlgn="auto" hangingPunct="1">
              <a:spcAft>
                <a:spcPts val="0"/>
              </a:spcAft>
              <a:defRPr/>
            </a:pPr>
            <a:r>
              <a:rPr lang="en-US" cap="small" dirty="0"/>
              <a:t>Chabot-LPC Board Policy</a:t>
            </a:r>
          </a:p>
        </p:txBody>
      </p:sp>
      <p:sp>
        <p:nvSpPr>
          <p:cNvPr id="36865" name="Rectangle 3">
            <a:extLst>
              <a:ext uri="{FF2B5EF4-FFF2-40B4-BE49-F238E27FC236}">
                <a16:creationId xmlns:a16="http://schemas.microsoft.com/office/drawing/2014/main" id="{83DB9818-2FF2-7B97-EE30-F0D76515802E}"/>
              </a:ext>
            </a:extLst>
          </p:cNvPr>
          <p:cNvSpPr>
            <a:spLocks noGrp="1" noChangeArrowheads="1"/>
          </p:cNvSpPr>
          <p:nvPr>
            <p:ph sz="quarter" idx="13"/>
          </p:nvPr>
        </p:nvSpPr>
        <p:spPr>
          <a:xfrm>
            <a:off x="514350" y="1447800"/>
            <a:ext cx="7796213" cy="3810000"/>
          </a:xfrm>
        </p:spPr>
        <p:txBody>
          <a:bodyPr>
            <a:noAutofit/>
          </a:bodyPr>
          <a:lstStyle/>
          <a:p>
            <a:pPr marL="0" indent="0" eaLnBrk="1" fontAlgn="auto" hangingPunct="1">
              <a:spcAft>
                <a:spcPts val="0"/>
              </a:spcAft>
              <a:buFont typeface="Arial" panose="020B0604020202020204" pitchFamily="34" charset="0"/>
              <a:buNone/>
              <a:defRPr/>
            </a:pPr>
            <a:r>
              <a:rPr lang="en-US" altLang="en-US" sz="2400" cap="small" dirty="0"/>
              <a:t>The Board will </a:t>
            </a:r>
            <a:r>
              <a:rPr lang="en-US" altLang="en-US" sz="2400" b="1" i="1" cap="small" dirty="0">
                <a:solidFill>
                  <a:schemeClr val="accent1"/>
                </a:solidFill>
              </a:rPr>
              <a:t>reach mutual agreement with</a:t>
            </a:r>
            <a:r>
              <a:rPr lang="en-US" altLang="en-US" sz="2400" cap="small" dirty="0">
                <a:solidFill>
                  <a:schemeClr val="accent1"/>
                </a:solidFill>
              </a:rPr>
              <a:t>  </a:t>
            </a:r>
            <a:r>
              <a:rPr lang="en-US" altLang="en-US" sz="2400" cap="small" dirty="0"/>
              <a:t>the Academic Senate regarding:</a:t>
            </a:r>
          </a:p>
          <a:p>
            <a:pPr lvl="1" eaLnBrk="1" fontAlgn="auto" hangingPunct="1">
              <a:spcAft>
                <a:spcPts val="0"/>
              </a:spcAft>
              <a:buFont typeface="Wingdings" charset="2"/>
              <a:buChar char="§"/>
              <a:defRPr/>
            </a:pPr>
            <a:r>
              <a:rPr lang="en-US" altLang="en-US" sz="2400" cap="small" dirty="0"/>
              <a:t>Educational program development</a:t>
            </a:r>
          </a:p>
          <a:p>
            <a:pPr lvl="1" eaLnBrk="1" fontAlgn="auto" hangingPunct="1">
              <a:spcAft>
                <a:spcPts val="0"/>
              </a:spcAft>
              <a:buFont typeface="Wingdings" charset="2"/>
              <a:buChar char="§"/>
              <a:defRPr/>
            </a:pPr>
            <a:r>
              <a:rPr lang="en-US" altLang="en-US" sz="2400" cap="small" dirty="0"/>
              <a:t>Standards and policies regarding student success</a:t>
            </a:r>
          </a:p>
          <a:p>
            <a:pPr lvl="1" eaLnBrk="1" fontAlgn="auto" hangingPunct="1">
              <a:spcAft>
                <a:spcPts val="0"/>
              </a:spcAft>
              <a:buFont typeface="Wingdings" charset="2"/>
              <a:buChar char="§"/>
              <a:defRPr/>
            </a:pPr>
            <a:r>
              <a:rPr lang="en-US" altLang="en-US" sz="2400" cap="small" dirty="0"/>
              <a:t>District and college governance structures as related to faculty roles</a:t>
            </a:r>
          </a:p>
          <a:p>
            <a:pPr lvl="1" eaLnBrk="1" fontAlgn="auto" hangingPunct="1">
              <a:spcAft>
                <a:spcPts val="0"/>
              </a:spcAft>
              <a:buFont typeface="Wingdings" charset="2"/>
              <a:buChar char="§"/>
              <a:defRPr/>
            </a:pPr>
            <a:r>
              <a:rPr lang="en-US" altLang="en-US" sz="2400" cap="small" dirty="0"/>
              <a:t>Policies for faculty professional development activities</a:t>
            </a:r>
          </a:p>
          <a:p>
            <a:pPr lvl="1" eaLnBrk="1" fontAlgn="auto" hangingPunct="1">
              <a:spcAft>
                <a:spcPts val="0"/>
              </a:spcAft>
              <a:buFont typeface="Wingdings" charset="2"/>
              <a:buChar char="§"/>
              <a:defRPr/>
            </a:pPr>
            <a:r>
              <a:rPr lang="en-US" altLang="en-US" sz="2400" cap="small" dirty="0"/>
              <a:t>Process for program review</a:t>
            </a:r>
          </a:p>
          <a:p>
            <a:pPr lvl="1" eaLnBrk="1" fontAlgn="auto" hangingPunct="1">
              <a:spcAft>
                <a:spcPts val="0"/>
              </a:spcAft>
              <a:buFont typeface="Wingdings" charset="2"/>
              <a:buChar char="§"/>
              <a:defRPr/>
            </a:pPr>
            <a:r>
              <a:rPr lang="en-US" altLang="en-US" sz="2400" cap="small" dirty="0"/>
              <a:t>Process for institutional planning and budget development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9AEB0F-27EB-FF28-B5FC-858F3FF61B21}"/>
              </a:ext>
            </a:extLst>
          </p:cNvPr>
          <p:cNvSpPr>
            <a:spLocks noGrp="1"/>
          </p:cNvSpPr>
          <p:nvPr>
            <p:ph type="title"/>
          </p:nvPr>
        </p:nvSpPr>
        <p:spPr>
          <a:xfrm>
            <a:off x="514350" y="457200"/>
            <a:ext cx="7797800" cy="838200"/>
          </a:xfrm>
        </p:spPr>
        <p:txBody>
          <a:bodyPr/>
          <a:lstStyle/>
          <a:p>
            <a:pPr eaLnBrk="1" fontAlgn="auto" hangingPunct="1">
              <a:spcAft>
                <a:spcPts val="0"/>
              </a:spcAft>
              <a:defRPr/>
            </a:pPr>
            <a:r>
              <a:rPr lang="en-US" cap="small" dirty="0"/>
              <a:t>LPC Academic Senate</a:t>
            </a:r>
          </a:p>
        </p:txBody>
      </p:sp>
      <p:sp>
        <p:nvSpPr>
          <p:cNvPr id="6" name="Content Placeholder 5">
            <a:extLst>
              <a:ext uri="{FF2B5EF4-FFF2-40B4-BE49-F238E27FC236}">
                <a16:creationId xmlns:a16="http://schemas.microsoft.com/office/drawing/2014/main" id="{D0034E94-6303-4642-A137-DF09CDD9D9B7}"/>
              </a:ext>
            </a:extLst>
          </p:cNvPr>
          <p:cNvSpPr>
            <a:spLocks noGrp="1"/>
          </p:cNvSpPr>
          <p:nvPr>
            <p:ph sz="quarter" idx="13"/>
          </p:nvPr>
        </p:nvSpPr>
        <p:spPr>
          <a:xfrm>
            <a:off x="457200" y="1295400"/>
            <a:ext cx="8229600" cy="4267200"/>
          </a:xfrm>
        </p:spPr>
        <p:txBody>
          <a:bodyPr>
            <a:noAutofit/>
          </a:bodyPr>
          <a:lstStyle/>
          <a:p>
            <a:pPr eaLnBrk="1" fontAlgn="auto" hangingPunct="1">
              <a:lnSpc>
                <a:spcPct val="80000"/>
              </a:lnSpc>
              <a:spcBef>
                <a:spcPts val="0"/>
              </a:spcBef>
              <a:spcAft>
                <a:spcPts val="0"/>
              </a:spcAft>
              <a:buFont typeface="Arial" panose="020B0604020202020204" pitchFamily="34" charset="0"/>
              <a:buNone/>
              <a:defRPr/>
            </a:pPr>
            <a:endParaRPr lang="en-US" cap="small" dirty="0">
              <a:solidFill>
                <a:srgbClr val="105766"/>
              </a:solidFill>
              <a:ea typeface="ＭＳ Ｐゴシック" charset="0"/>
              <a:cs typeface="ＭＳ Ｐゴシック" charset="0"/>
            </a:endParaRPr>
          </a:p>
          <a:p>
            <a:pPr eaLnBrk="1" fontAlgn="auto" hangingPunct="1">
              <a:lnSpc>
                <a:spcPct val="80000"/>
              </a:lnSpc>
              <a:spcBef>
                <a:spcPts val="0"/>
              </a:spcBef>
              <a:spcAft>
                <a:spcPts val="0"/>
              </a:spcAft>
              <a:buFont typeface="Arial" panose="020B0604020202020204" pitchFamily="34" charset="0"/>
              <a:buNone/>
              <a:defRPr/>
            </a:pPr>
            <a:endParaRPr lang="en-US" cap="small" dirty="0">
              <a:solidFill>
                <a:srgbClr val="105766"/>
              </a:solidFill>
              <a:ea typeface="ＭＳ Ｐゴシック" charset="0"/>
              <a:cs typeface="ＭＳ Ｐゴシック" charset="0"/>
            </a:endParaRPr>
          </a:p>
          <a:p>
            <a:pPr eaLnBrk="1" fontAlgn="auto" hangingPunct="1">
              <a:lnSpc>
                <a:spcPct val="80000"/>
              </a:lnSpc>
              <a:spcBef>
                <a:spcPts val="0"/>
              </a:spcBef>
              <a:spcAft>
                <a:spcPts val="0"/>
              </a:spcAft>
              <a:buFont typeface="Arial" panose="020B0604020202020204" pitchFamily="34" charset="0"/>
              <a:buNone/>
              <a:defRPr/>
            </a:pPr>
            <a:endParaRPr lang="en-US" cap="small" dirty="0">
              <a:solidFill>
                <a:srgbClr val="105766"/>
              </a:solidFill>
              <a:ea typeface="ＭＳ Ｐゴシック" charset="0"/>
              <a:cs typeface="ＭＳ Ｐゴシック" charset="0"/>
            </a:endParaRPr>
          </a:p>
          <a:p>
            <a:pPr eaLnBrk="1" fontAlgn="auto" hangingPunct="1">
              <a:lnSpc>
                <a:spcPct val="80000"/>
              </a:lnSpc>
              <a:spcBef>
                <a:spcPts val="0"/>
              </a:spcBef>
              <a:spcAft>
                <a:spcPts val="0"/>
              </a:spcAft>
              <a:buNone/>
              <a:defRPr/>
            </a:pPr>
            <a:r>
              <a:rPr lang="en-US" cap="small" dirty="0">
                <a:solidFill>
                  <a:srgbClr val="105766"/>
                </a:solidFill>
                <a:ea typeface="ＭＳ Ｐゴシック" charset="0"/>
                <a:cs typeface="ＭＳ Ｐゴシック" charset="0"/>
              </a:rPr>
              <a:t>Meetings: 2</a:t>
            </a:r>
            <a:r>
              <a:rPr lang="en-US" cap="small" baseline="30000" dirty="0">
                <a:solidFill>
                  <a:srgbClr val="105766"/>
                </a:solidFill>
                <a:ea typeface="ＭＳ Ｐゴシック" charset="0"/>
                <a:cs typeface="ＭＳ Ｐゴシック" charset="0"/>
              </a:rPr>
              <a:t>nd</a:t>
            </a:r>
            <a:r>
              <a:rPr lang="en-US" cap="small" dirty="0">
                <a:solidFill>
                  <a:srgbClr val="105766"/>
                </a:solidFill>
                <a:ea typeface="ＭＳ Ｐゴシック" charset="0"/>
                <a:cs typeface="ＭＳ Ｐゴシック" charset="0"/>
              </a:rPr>
              <a:t> and 4</a:t>
            </a:r>
            <a:r>
              <a:rPr lang="en-US" cap="small" baseline="30000" dirty="0">
                <a:solidFill>
                  <a:srgbClr val="105766"/>
                </a:solidFill>
                <a:ea typeface="ＭＳ Ｐゴシック" charset="0"/>
                <a:cs typeface="ＭＳ Ｐゴシック" charset="0"/>
              </a:rPr>
              <a:t>th</a:t>
            </a:r>
            <a:r>
              <a:rPr lang="en-US" cap="small" dirty="0">
                <a:solidFill>
                  <a:srgbClr val="105766"/>
                </a:solidFill>
                <a:ea typeface="ＭＳ Ｐゴシック" charset="0"/>
                <a:cs typeface="ＭＳ Ｐゴシック" charset="0"/>
              </a:rPr>
              <a:t> Wednesday at 2:30 p.m. in 1687</a:t>
            </a:r>
          </a:p>
          <a:p>
            <a:pPr marL="0" indent="0">
              <a:buNone/>
            </a:pPr>
            <a:r>
              <a:rPr lang="en-US" sz="1400" b="1" dirty="0">
                <a:effectLst/>
                <a:latin typeface="Calibri" panose="020F0502020204030204" pitchFamily="34" charset="0"/>
              </a:rPr>
              <a:t>Non-Voting Members:</a:t>
            </a:r>
          </a:p>
          <a:p>
            <a:pPr marL="0" indent="0">
              <a:spcBef>
                <a:spcPts val="0"/>
              </a:spcBef>
              <a:buNone/>
            </a:pPr>
            <a:r>
              <a:rPr lang="en-US" sz="1400" dirty="0">
                <a:effectLst/>
                <a:latin typeface="Calibri" panose="020F0502020204030204" pitchFamily="34" charset="0"/>
              </a:rPr>
              <a:t>President: Sarah Thompson</a:t>
            </a:r>
          </a:p>
          <a:p>
            <a:pPr marL="0" indent="0">
              <a:spcBef>
                <a:spcPts val="0"/>
              </a:spcBef>
              <a:buNone/>
            </a:pPr>
            <a:r>
              <a:rPr lang="en-US" sz="1400" dirty="0">
                <a:effectLst/>
                <a:latin typeface="Calibri" panose="020F0502020204030204" pitchFamily="34" charset="0"/>
              </a:rPr>
              <a:t>Student Government: Lara </a:t>
            </a:r>
            <a:r>
              <a:rPr lang="en-US" sz="1400" dirty="0" err="1">
                <a:effectLst/>
                <a:latin typeface="Calibri" panose="020F0502020204030204" pitchFamily="34" charset="0"/>
              </a:rPr>
              <a:t>Weidemeier</a:t>
            </a:r>
            <a:endParaRPr lang="en-US" sz="1400" dirty="0">
              <a:effectLst/>
              <a:latin typeface="Calibri" panose="020F0502020204030204" pitchFamily="34" charset="0"/>
            </a:endParaRPr>
          </a:p>
          <a:p>
            <a:pPr marL="0" indent="0">
              <a:spcBef>
                <a:spcPts val="0"/>
              </a:spcBef>
              <a:buNone/>
            </a:pPr>
            <a:r>
              <a:rPr lang="en-US" sz="1400" dirty="0">
                <a:effectLst/>
                <a:latin typeface="Calibri" panose="020F0502020204030204" pitchFamily="34" charset="0"/>
              </a:rPr>
              <a:t>Faculty Association: Heike </a:t>
            </a:r>
            <a:r>
              <a:rPr lang="en-US" sz="1400" dirty="0" err="1">
                <a:effectLst/>
                <a:latin typeface="Calibri" panose="020F0502020204030204" pitchFamily="34" charset="0"/>
              </a:rPr>
              <a:t>Gecox</a:t>
            </a:r>
            <a:endParaRPr lang="en-US" sz="1400" dirty="0">
              <a:effectLst/>
              <a:latin typeface="Calibri" panose="020F0502020204030204" pitchFamily="34" charset="0"/>
            </a:endParaRPr>
          </a:p>
          <a:p>
            <a:pPr marL="0" indent="0">
              <a:spcBef>
                <a:spcPts val="0"/>
              </a:spcBef>
              <a:buNone/>
            </a:pPr>
            <a:r>
              <a:rPr lang="en-US" sz="1400" dirty="0">
                <a:effectLst/>
                <a:latin typeface="Calibri" panose="020F0502020204030204" pitchFamily="34" charset="0"/>
              </a:rPr>
              <a:t>Admin.: Rifka Several</a:t>
            </a:r>
          </a:p>
          <a:p>
            <a:pPr marL="0" indent="0">
              <a:buNone/>
            </a:pPr>
            <a:r>
              <a:rPr lang="en-US" sz="1400" b="1" dirty="0">
                <a:effectLst/>
                <a:latin typeface="Calibri" panose="020F0502020204030204" pitchFamily="34" charset="0"/>
              </a:rPr>
              <a:t>Voting Members:  </a:t>
            </a:r>
          </a:p>
          <a:p>
            <a:pPr marL="0" indent="0">
              <a:spcBef>
                <a:spcPts val="0"/>
              </a:spcBef>
              <a:buNone/>
            </a:pPr>
            <a:r>
              <a:rPr lang="en-US" sz="1400" dirty="0">
                <a:effectLst/>
                <a:latin typeface="Calibri" panose="020F0502020204030204" pitchFamily="34" charset="0"/>
              </a:rPr>
              <a:t>Vice President: Collin </a:t>
            </a:r>
            <a:r>
              <a:rPr lang="en-US" sz="1400" dirty="0" err="1">
                <a:effectLst/>
                <a:latin typeface="Calibri" panose="020F0502020204030204" pitchFamily="34" charset="0"/>
              </a:rPr>
              <a:t>Thormoto</a:t>
            </a:r>
            <a:endParaRPr lang="en-US" sz="1400" dirty="0">
              <a:effectLst/>
              <a:latin typeface="Calibri" panose="020F0502020204030204" pitchFamily="34" charset="0"/>
            </a:endParaRPr>
          </a:p>
          <a:p>
            <a:pPr marL="0" indent="0">
              <a:spcBef>
                <a:spcPts val="0"/>
              </a:spcBef>
              <a:buNone/>
            </a:pPr>
            <a:r>
              <a:rPr lang="en-US" sz="1400" dirty="0">
                <a:effectLst/>
                <a:latin typeface="Calibri" panose="020F0502020204030204" pitchFamily="34" charset="0"/>
              </a:rPr>
              <a:t>Secretary: Dave Wagner</a:t>
            </a:r>
          </a:p>
          <a:p>
            <a:pPr marL="0" indent="0">
              <a:spcBef>
                <a:spcPts val="0"/>
              </a:spcBef>
              <a:buNone/>
            </a:pPr>
            <a:r>
              <a:rPr lang="en-US" sz="1400" dirty="0">
                <a:effectLst/>
                <a:latin typeface="Calibri" panose="020F0502020204030204" pitchFamily="34" charset="0"/>
              </a:rPr>
              <a:t>Treasurer: Ashley Young</a:t>
            </a:r>
          </a:p>
          <a:p>
            <a:pPr marL="0" indent="0">
              <a:spcBef>
                <a:spcPts val="0"/>
              </a:spcBef>
              <a:buNone/>
            </a:pPr>
            <a:r>
              <a:rPr lang="en-US" sz="1400" dirty="0">
                <a:effectLst/>
                <a:latin typeface="Calibri" panose="020F0502020204030204" pitchFamily="34" charset="0"/>
              </a:rPr>
              <a:t>BSSL: Robin Roy, Daniel </a:t>
            </a:r>
            <a:r>
              <a:rPr lang="en-US" sz="1400" dirty="0" err="1">
                <a:effectLst/>
                <a:latin typeface="Calibri" panose="020F0502020204030204" pitchFamily="34" charset="0"/>
              </a:rPr>
              <a:t>Cearley</a:t>
            </a:r>
            <a:endParaRPr lang="en-US" sz="1400" dirty="0">
              <a:effectLst/>
              <a:latin typeface="Calibri" panose="020F0502020204030204" pitchFamily="34" charset="0"/>
            </a:endParaRPr>
          </a:p>
          <a:p>
            <a:pPr marL="0" indent="0">
              <a:spcBef>
                <a:spcPts val="0"/>
              </a:spcBef>
              <a:buNone/>
            </a:pPr>
            <a:r>
              <a:rPr lang="en-US" sz="1400" dirty="0">
                <a:effectLst/>
                <a:latin typeface="Calibri" panose="020F0502020204030204" pitchFamily="34" charset="0"/>
              </a:rPr>
              <a:t>A &amp; H: John Kelly, Peter </a:t>
            </a:r>
            <a:r>
              <a:rPr lang="en-US" sz="1400" dirty="0" err="1">
                <a:effectLst/>
                <a:latin typeface="Calibri" panose="020F0502020204030204" pitchFamily="34" charset="0"/>
              </a:rPr>
              <a:t>Kuo</a:t>
            </a:r>
            <a:r>
              <a:rPr lang="en-US" sz="1400" dirty="0">
                <a:effectLst/>
                <a:latin typeface="Calibri" panose="020F0502020204030204" pitchFamily="34" charset="0"/>
              </a:rPr>
              <a:t>, Kisha Quesada Turner, Katie Eagan</a:t>
            </a:r>
          </a:p>
          <a:p>
            <a:pPr marL="0" indent="0">
              <a:spcBef>
                <a:spcPts val="0"/>
              </a:spcBef>
              <a:buNone/>
            </a:pPr>
            <a:r>
              <a:rPr lang="en-US" sz="1400" dirty="0">
                <a:effectLst/>
                <a:latin typeface="Calibri" panose="020F0502020204030204" pitchFamily="34" charset="0"/>
              </a:rPr>
              <a:t>STEM: Michael Peterson, Ashley McHale </a:t>
            </a:r>
          </a:p>
          <a:p>
            <a:pPr marL="0" indent="0">
              <a:spcBef>
                <a:spcPts val="0"/>
              </a:spcBef>
              <a:buNone/>
            </a:pPr>
            <a:r>
              <a:rPr lang="en-US" sz="1400" dirty="0">
                <a:effectLst/>
                <a:latin typeface="Calibri" panose="020F0502020204030204" pitchFamily="34" charset="0"/>
              </a:rPr>
              <a:t>PATH: </a:t>
            </a:r>
          </a:p>
          <a:p>
            <a:pPr marL="0" indent="0">
              <a:spcBef>
                <a:spcPts val="0"/>
              </a:spcBef>
              <a:buNone/>
            </a:pPr>
            <a:r>
              <a:rPr lang="en-US" sz="1400" dirty="0">
                <a:effectLst/>
                <a:latin typeface="Calibri" panose="020F0502020204030204" pitchFamily="34" charset="0"/>
              </a:rPr>
              <a:t>Student Services: Christina Lee, Jill Oliveira</a:t>
            </a:r>
          </a:p>
          <a:p>
            <a:pPr marL="0" indent="0">
              <a:spcBef>
                <a:spcPts val="0"/>
              </a:spcBef>
              <a:buNone/>
            </a:pPr>
            <a:r>
              <a:rPr lang="en-US" sz="1400" dirty="0">
                <a:effectLst/>
                <a:latin typeface="Calibri" panose="020F0502020204030204" pitchFamily="34" charset="0"/>
              </a:rPr>
              <a:t>Part Time Representatives: Jeff Judd</a:t>
            </a:r>
          </a:p>
          <a:p>
            <a:pPr eaLnBrk="1" fontAlgn="auto" hangingPunct="1">
              <a:lnSpc>
                <a:spcPct val="80000"/>
              </a:lnSpc>
              <a:spcBef>
                <a:spcPts val="0"/>
              </a:spcBef>
              <a:spcAft>
                <a:spcPts val="0"/>
              </a:spcAft>
              <a:buFont typeface="Arial" panose="020B0604020202020204" pitchFamily="34" charset="0"/>
              <a:buNone/>
              <a:defRPr/>
            </a:pPr>
            <a:endParaRPr lang="en-US" cap="small" dirty="0">
              <a:solidFill>
                <a:srgbClr val="105766"/>
              </a:solidFill>
              <a:ea typeface="ＭＳ Ｐゴシック" charset="0"/>
              <a:cs typeface="ＭＳ Ｐゴシック" charset="0"/>
            </a:endParaRPr>
          </a:p>
          <a:p>
            <a:pPr eaLnBrk="1" fontAlgn="auto" hangingPunct="1">
              <a:spcBef>
                <a:spcPts val="0"/>
              </a:spcBef>
              <a:spcAft>
                <a:spcPts val="0"/>
              </a:spcAft>
              <a:buSzPct val="100000"/>
              <a:buFont typeface="Wingdings" charset="2"/>
              <a:buChar char="§"/>
              <a:defRPr/>
            </a:pPr>
            <a:endParaRPr lang="en-US" cap="small" dirty="0">
              <a:ea typeface="ＭＳ Ｐゴシック" charset="0"/>
              <a:cs typeface="ＭＳ Ｐゴシック" charset="0"/>
            </a:endParaRPr>
          </a:p>
          <a:p>
            <a:pPr eaLnBrk="1" fontAlgn="auto" hangingPunct="1">
              <a:spcBef>
                <a:spcPts val="0"/>
              </a:spcBef>
              <a:spcAft>
                <a:spcPts val="0"/>
              </a:spcAft>
              <a:buSzPct val="100000"/>
              <a:buFont typeface="Wingdings" charset="2"/>
              <a:buChar char="§"/>
              <a:defRPr/>
            </a:pPr>
            <a:endParaRPr lang="en-US" cap="small" dirty="0">
              <a:ea typeface="ＭＳ Ｐゴシック" charset="0"/>
              <a:cs typeface="ＭＳ Ｐゴシック"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ECDA-0A8E-C2D3-254F-B8ADD4CDA60F}"/>
              </a:ext>
            </a:extLst>
          </p:cNvPr>
          <p:cNvSpPr>
            <a:spLocks noGrp="1"/>
          </p:cNvSpPr>
          <p:nvPr>
            <p:ph type="title"/>
          </p:nvPr>
        </p:nvSpPr>
        <p:spPr/>
        <p:txBody>
          <a:bodyPr/>
          <a:lstStyle/>
          <a:p>
            <a:r>
              <a:rPr lang="en-US" sz="4000" dirty="0"/>
              <a:t>Academic Senate subcommittees</a:t>
            </a:r>
          </a:p>
        </p:txBody>
      </p:sp>
      <p:sp>
        <p:nvSpPr>
          <p:cNvPr id="3" name="Content Placeholder 2">
            <a:extLst>
              <a:ext uri="{FF2B5EF4-FFF2-40B4-BE49-F238E27FC236}">
                <a16:creationId xmlns:a16="http://schemas.microsoft.com/office/drawing/2014/main" id="{8E9D90F3-45D4-72B3-9FEB-DF9E98CBEB1E}"/>
              </a:ext>
            </a:extLst>
          </p:cNvPr>
          <p:cNvSpPr>
            <a:spLocks noGrp="1"/>
          </p:cNvSpPr>
          <p:nvPr>
            <p:ph sz="quarter" idx="13"/>
          </p:nvPr>
        </p:nvSpPr>
        <p:spPr>
          <a:xfrm>
            <a:off x="514351" y="1838326"/>
            <a:ext cx="7796030" cy="3536260"/>
          </a:xfrm>
        </p:spPr>
        <p:txBody>
          <a:bodyPr>
            <a:normAutofit fontScale="92500" lnSpcReduction="20000"/>
          </a:bodyPr>
          <a:lstStyle/>
          <a:p>
            <a:r>
              <a:rPr lang="en-US" sz="1800" dirty="0">
                <a:solidFill>
                  <a:srgbClr val="232323"/>
                </a:solidFill>
                <a:effectLst/>
                <a:latin typeface="GillSansMT"/>
              </a:rPr>
              <a:t>Curriculum</a:t>
            </a:r>
          </a:p>
          <a:p>
            <a:r>
              <a:rPr lang="en-US" sz="1800" dirty="0">
                <a:solidFill>
                  <a:srgbClr val="232323"/>
                </a:solidFill>
                <a:effectLst/>
                <a:latin typeface="GillSansMT"/>
              </a:rPr>
              <a:t>Guided Pathways</a:t>
            </a:r>
            <a:endParaRPr lang="en-US" sz="1800" dirty="0">
              <a:solidFill>
                <a:srgbClr val="232323"/>
              </a:solidFill>
              <a:latin typeface="GillSansMT"/>
            </a:endParaRPr>
          </a:p>
          <a:p>
            <a:r>
              <a:rPr lang="en-US" sz="1800" dirty="0">
                <a:solidFill>
                  <a:srgbClr val="232323"/>
                </a:solidFill>
                <a:effectLst/>
                <a:latin typeface="GillSansMT"/>
              </a:rPr>
              <a:t>Program Review</a:t>
            </a:r>
            <a:endParaRPr lang="en-US" sz="1800" dirty="0">
              <a:solidFill>
                <a:srgbClr val="232323"/>
              </a:solidFill>
              <a:latin typeface="GillSansMT"/>
            </a:endParaRPr>
          </a:p>
          <a:p>
            <a:r>
              <a:rPr lang="en-US" sz="1800" dirty="0">
                <a:solidFill>
                  <a:srgbClr val="232323"/>
                </a:solidFill>
                <a:effectLst/>
                <a:latin typeface="GillSansMT"/>
              </a:rPr>
              <a:t>Distance Education</a:t>
            </a:r>
            <a:endParaRPr lang="en-US" sz="1800" dirty="0">
              <a:solidFill>
                <a:srgbClr val="232323"/>
              </a:solidFill>
              <a:latin typeface="GillSansMT"/>
            </a:endParaRPr>
          </a:p>
          <a:p>
            <a:r>
              <a:rPr lang="en-US" sz="1800" dirty="0">
                <a:solidFill>
                  <a:srgbClr val="232323"/>
                </a:solidFill>
                <a:effectLst/>
                <a:latin typeface="GillSansMT"/>
              </a:rPr>
              <a:t>Faculty Hiring and Prioritization</a:t>
            </a:r>
            <a:endParaRPr lang="en-US" sz="1800" dirty="0">
              <a:solidFill>
                <a:srgbClr val="232323"/>
              </a:solidFill>
              <a:latin typeface="GillSansMT"/>
            </a:endParaRPr>
          </a:p>
          <a:p>
            <a:r>
              <a:rPr lang="en-US" sz="1800" dirty="0">
                <a:solidFill>
                  <a:srgbClr val="232323"/>
                </a:solidFill>
                <a:effectLst/>
                <a:latin typeface="GillSansMT"/>
              </a:rPr>
              <a:t>Student Equity and Achievement (SEA) </a:t>
            </a:r>
            <a:endParaRPr lang="en-US" sz="1800" dirty="0">
              <a:solidFill>
                <a:srgbClr val="99ADB5"/>
              </a:solidFill>
              <a:latin typeface="ArialMT"/>
            </a:endParaRPr>
          </a:p>
          <a:p>
            <a:r>
              <a:rPr lang="en-US" sz="1800" dirty="0">
                <a:solidFill>
                  <a:srgbClr val="232323"/>
                </a:solidFill>
                <a:effectLst/>
                <a:latin typeface="GillSansMT"/>
              </a:rPr>
              <a:t>Student Learning Outcomes (SLO)</a:t>
            </a:r>
          </a:p>
          <a:p>
            <a:r>
              <a:rPr lang="en-US" sz="1800" dirty="0">
                <a:solidFill>
                  <a:srgbClr val="232323"/>
                </a:solidFill>
                <a:effectLst/>
                <a:latin typeface="GillSansMT"/>
              </a:rPr>
              <a:t>Professional Development </a:t>
            </a:r>
          </a:p>
          <a:p>
            <a:r>
              <a:rPr lang="en-US" sz="1800" dirty="0">
                <a:solidFill>
                  <a:srgbClr val="232323"/>
                </a:solidFill>
                <a:latin typeface="GillSansMT"/>
              </a:rPr>
              <a:t>Career Technical Education</a:t>
            </a:r>
            <a:endParaRPr lang="en-US" sz="1800" dirty="0">
              <a:solidFill>
                <a:srgbClr val="99ADB5"/>
              </a:solidFill>
              <a:effectLst/>
              <a:latin typeface="ArialMT"/>
            </a:endParaRPr>
          </a:p>
          <a:p>
            <a:endParaRPr lang="en-US" dirty="0"/>
          </a:p>
        </p:txBody>
      </p:sp>
    </p:spTree>
    <p:extLst>
      <p:ext uri="{BB962C8B-B14F-4D97-AF65-F5344CB8AC3E}">
        <p14:creationId xmlns:p14="http://schemas.microsoft.com/office/powerpoint/2010/main" val="205277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2B53-86D9-033D-9E67-3A70375613BA}"/>
              </a:ext>
            </a:extLst>
          </p:cNvPr>
          <p:cNvSpPr>
            <a:spLocks noGrp="1"/>
          </p:cNvSpPr>
          <p:nvPr>
            <p:ph type="title"/>
          </p:nvPr>
        </p:nvSpPr>
        <p:spPr/>
        <p:txBody>
          <a:bodyPr/>
          <a:lstStyle/>
          <a:p>
            <a:r>
              <a:rPr lang="en-US" sz="3400" dirty="0">
                <a:solidFill>
                  <a:srgbClr val="C00000"/>
                </a:solidFill>
                <a:effectLst/>
              </a:rPr>
              <a:t>COLLABORATION WITH PARTICIPATORY GOVERNANCE COMMITTEES </a:t>
            </a:r>
          </a:p>
        </p:txBody>
      </p:sp>
      <p:sp>
        <p:nvSpPr>
          <p:cNvPr id="3" name="Content Placeholder 2">
            <a:extLst>
              <a:ext uri="{FF2B5EF4-FFF2-40B4-BE49-F238E27FC236}">
                <a16:creationId xmlns:a16="http://schemas.microsoft.com/office/drawing/2014/main" id="{D35ED2E8-79F6-8903-D946-B425AD0327D8}"/>
              </a:ext>
            </a:extLst>
          </p:cNvPr>
          <p:cNvSpPr>
            <a:spLocks noGrp="1"/>
          </p:cNvSpPr>
          <p:nvPr>
            <p:ph sz="quarter" idx="13"/>
          </p:nvPr>
        </p:nvSpPr>
        <p:spPr>
          <a:xfrm>
            <a:off x="514350" y="2063396"/>
            <a:ext cx="8020049" cy="3311189"/>
          </a:xfrm>
        </p:spPr>
        <p:txBody>
          <a:bodyPr/>
          <a:lstStyle/>
          <a:p>
            <a:r>
              <a:rPr lang="en-US" sz="2600" dirty="0">
                <a:solidFill>
                  <a:srgbClr val="232323"/>
                </a:solidFill>
                <a:effectLst/>
                <a:latin typeface="GillSansMT"/>
              </a:rPr>
              <a:t>Chancellor’s Council</a:t>
            </a:r>
          </a:p>
          <a:p>
            <a:r>
              <a:rPr lang="en-US" sz="2600" dirty="0">
                <a:solidFill>
                  <a:srgbClr val="232323"/>
                </a:solidFill>
                <a:effectLst/>
                <a:latin typeface="GillSansMT"/>
              </a:rPr>
              <a:t>College Council</a:t>
            </a:r>
            <a:endParaRPr lang="en-US" sz="2600" dirty="0">
              <a:solidFill>
                <a:srgbClr val="232323"/>
              </a:solidFill>
              <a:latin typeface="GillSansMT"/>
            </a:endParaRPr>
          </a:p>
          <a:p>
            <a:r>
              <a:rPr lang="en-US" sz="2600" dirty="0">
                <a:solidFill>
                  <a:srgbClr val="232323"/>
                </a:solidFill>
                <a:effectLst/>
                <a:latin typeface="GillSansMT"/>
              </a:rPr>
              <a:t>College and District Enrollment Management </a:t>
            </a:r>
            <a:endParaRPr lang="en-US" sz="2600" dirty="0">
              <a:solidFill>
                <a:srgbClr val="99ADB5"/>
              </a:solidFill>
              <a:latin typeface="ArialMT"/>
            </a:endParaRPr>
          </a:p>
          <a:p>
            <a:r>
              <a:rPr lang="en-US" sz="2600" dirty="0">
                <a:solidFill>
                  <a:srgbClr val="232323"/>
                </a:solidFill>
                <a:effectLst/>
                <a:latin typeface="GillSansMT"/>
              </a:rPr>
              <a:t>Planning &amp; Budget </a:t>
            </a:r>
            <a:endParaRPr lang="en-US" sz="2600" dirty="0">
              <a:effectLst/>
            </a:endParaRPr>
          </a:p>
          <a:p>
            <a:endParaRPr lang="en-US" dirty="0"/>
          </a:p>
        </p:txBody>
      </p:sp>
    </p:spTree>
    <p:extLst>
      <p:ext uri="{BB962C8B-B14F-4D97-AF65-F5344CB8AC3E}">
        <p14:creationId xmlns:p14="http://schemas.microsoft.com/office/powerpoint/2010/main" val="160073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E77D-BD46-3409-DCFB-A56C2EBF65A7}"/>
              </a:ext>
            </a:extLst>
          </p:cNvPr>
          <p:cNvSpPr>
            <a:spLocks noGrp="1"/>
          </p:cNvSpPr>
          <p:nvPr>
            <p:ph type="title"/>
          </p:nvPr>
        </p:nvSpPr>
        <p:spPr/>
        <p:txBody>
          <a:bodyPr/>
          <a:lstStyle/>
          <a:p>
            <a:r>
              <a:rPr lang="en-US" sz="4000" dirty="0">
                <a:solidFill>
                  <a:srgbClr val="C00000"/>
                </a:solidFill>
                <a:effectLst/>
              </a:rPr>
              <a:t>2022 SENATE GOALS </a:t>
            </a:r>
            <a:br>
              <a:rPr lang="en-US" dirty="0">
                <a:effectLst/>
              </a:rPr>
            </a:br>
            <a:endParaRPr lang="en-US" dirty="0"/>
          </a:p>
        </p:txBody>
      </p:sp>
      <p:sp>
        <p:nvSpPr>
          <p:cNvPr id="3" name="Content Placeholder 2">
            <a:extLst>
              <a:ext uri="{FF2B5EF4-FFF2-40B4-BE49-F238E27FC236}">
                <a16:creationId xmlns:a16="http://schemas.microsoft.com/office/drawing/2014/main" id="{E50A299C-4FC6-AB51-D639-BBA1F058088A}"/>
              </a:ext>
            </a:extLst>
          </p:cNvPr>
          <p:cNvSpPr>
            <a:spLocks noGrp="1"/>
          </p:cNvSpPr>
          <p:nvPr>
            <p:ph sz="quarter" idx="13"/>
          </p:nvPr>
        </p:nvSpPr>
        <p:spPr/>
        <p:txBody>
          <a:bodyPr/>
          <a:lstStyle/>
          <a:p>
            <a:pPr marL="0" indent="0">
              <a:buNone/>
            </a:pPr>
            <a:r>
              <a:rPr lang="en-US" dirty="0">
                <a:solidFill>
                  <a:srgbClr val="232323"/>
                </a:solidFill>
                <a:effectLst/>
                <a:latin typeface="GillSansMT"/>
              </a:rPr>
              <a:t>1) Enrollment Decline (20% down) </a:t>
            </a:r>
            <a:endParaRPr lang="en-US" dirty="0">
              <a:solidFill>
                <a:srgbClr val="99ADB5"/>
              </a:solidFill>
              <a:effectLst/>
              <a:latin typeface="ArialMT"/>
            </a:endParaRPr>
          </a:p>
          <a:p>
            <a:pPr marL="0" indent="0">
              <a:buNone/>
            </a:pPr>
            <a:r>
              <a:rPr lang="en-US" dirty="0">
                <a:solidFill>
                  <a:srgbClr val="232323"/>
                </a:solidFill>
                <a:effectLst/>
                <a:latin typeface="GillSansMT"/>
              </a:rPr>
              <a:t>2) Process to support students with potential passing of AB1705 </a:t>
            </a:r>
            <a:endParaRPr lang="en-US" dirty="0">
              <a:solidFill>
                <a:srgbClr val="99ADB5"/>
              </a:solidFill>
              <a:effectLst/>
              <a:latin typeface="ArialMT"/>
            </a:endParaRPr>
          </a:p>
          <a:p>
            <a:pPr marL="0" indent="0">
              <a:buNone/>
            </a:pPr>
            <a:r>
              <a:rPr lang="en-US" dirty="0">
                <a:solidFill>
                  <a:srgbClr val="232323"/>
                </a:solidFill>
                <a:effectLst/>
                <a:latin typeface="GillSansMT"/>
              </a:rPr>
              <a:t>3) Why Students Should Come to LPC; destination campus </a:t>
            </a:r>
            <a:endParaRPr lang="en-US" dirty="0">
              <a:solidFill>
                <a:srgbClr val="99ADB5"/>
              </a:solidFill>
              <a:effectLst/>
              <a:latin typeface="ArialMT"/>
            </a:endParaRPr>
          </a:p>
          <a:p>
            <a:pPr marL="0" indent="0">
              <a:buNone/>
            </a:pPr>
            <a:r>
              <a:rPr lang="en-US" dirty="0">
                <a:solidFill>
                  <a:srgbClr val="232323"/>
                </a:solidFill>
                <a:effectLst/>
                <a:latin typeface="GillSansMT"/>
              </a:rPr>
              <a:t>4) Maximizing our Budget/Resources as a Community </a:t>
            </a:r>
            <a:endParaRPr lang="en-US" dirty="0">
              <a:solidFill>
                <a:srgbClr val="99ADB5"/>
              </a:solidFill>
              <a:effectLst/>
              <a:latin typeface="ArialMT"/>
            </a:endParaRPr>
          </a:p>
          <a:p>
            <a:pPr marL="0" indent="0">
              <a:buNone/>
            </a:pPr>
            <a:r>
              <a:rPr lang="en-US" dirty="0">
                <a:solidFill>
                  <a:srgbClr val="232323"/>
                </a:solidFill>
                <a:effectLst/>
                <a:latin typeface="GillSansMT"/>
              </a:rPr>
              <a:t>5) Implementation of Senate Resolution Changing Student Forms &amp; Procedures </a:t>
            </a:r>
            <a:endParaRPr lang="en-US" dirty="0">
              <a:solidFill>
                <a:srgbClr val="99ADB5"/>
              </a:solidFill>
              <a:effectLst/>
              <a:latin typeface="ArialMT"/>
            </a:endParaRPr>
          </a:p>
          <a:p>
            <a:pPr marL="0" indent="0">
              <a:buNone/>
            </a:pPr>
            <a:endParaRPr lang="en-US" dirty="0"/>
          </a:p>
        </p:txBody>
      </p:sp>
    </p:spTree>
    <p:extLst>
      <p:ext uri="{BB962C8B-B14F-4D97-AF65-F5344CB8AC3E}">
        <p14:creationId xmlns:p14="http://schemas.microsoft.com/office/powerpoint/2010/main" val="312207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17B4-FC15-FE32-6B97-658694C047BD}"/>
              </a:ext>
            </a:extLst>
          </p:cNvPr>
          <p:cNvSpPr>
            <a:spLocks noGrp="1"/>
          </p:cNvSpPr>
          <p:nvPr>
            <p:ph type="title" idx="4294967295"/>
          </p:nvPr>
        </p:nvSpPr>
        <p:spPr>
          <a:xfrm>
            <a:off x="457200" y="457200"/>
            <a:ext cx="8686800" cy="838200"/>
          </a:xfrm>
        </p:spPr>
        <p:txBody>
          <a:bodyPr/>
          <a:lstStyle/>
          <a:p>
            <a:pPr eaLnBrk="1" fontAlgn="auto" hangingPunct="1">
              <a:spcAft>
                <a:spcPts val="0"/>
              </a:spcAft>
              <a:defRPr/>
            </a:pPr>
            <a:r>
              <a:rPr lang="en-US" sz="3600" cap="small" dirty="0">
                <a:effectLst>
                  <a:reflection blurRad="12700" stA="48000" endA="300" endPos="55000" dir="5400000" sy="-90000" algn="bl" rotWithShape="0"/>
                </a:effectLst>
              </a:rPr>
              <a:t>The Brown Act</a:t>
            </a:r>
          </a:p>
        </p:txBody>
      </p:sp>
      <p:sp>
        <p:nvSpPr>
          <p:cNvPr id="48130" name="Content Placeholder 2">
            <a:extLst>
              <a:ext uri="{FF2B5EF4-FFF2-40B4-BE49-F238E27FC236}">
                <a16:creationId xmlns:a16="http://schemas.microsoft.com/office/drawing/2014/main" id="{0D6DC352-EEFB-2A76-A554-37BF0CFCD689}"/>
              </a:ext>
            </a:extLst>
          </p:cNvPr>
          <p:cNvSpPr>
            <a:spLocks noGrp="1"/>
          </p:cNvSpPr>
          <p:nvPr>
            <p:ph idx="4294967295"/>
          </p:nvPr>
        </p:nvSpPr>
        <p:spPr>
          <a:xfrm>
            <a:off x="609600" y="1600200"/>
            <a:ext cx="7620000" cy="2362200"/>
          </a:xfrm>
        </p:spPr>
        <p:txBody>
          <a:bodyPr>
            <a:normAutofit lnSpcReduction="10000"/>
          </a:bodyPr>
          <a:lstStyle/>
          <a:p>
            <a:pPr marL="0" indent="0" eaLnBrk="1" fontAlgn="auto" hangingPunct="1">
              <a:spcAft>
                <a:spcPts val="0"/>
              </a:spcAft>
              <a:buFont typeface="Arial" panose="020B0604020202020204" pitchFamily="34" charset="0"/>
              <a:buNone/>
              <a:defRPr/>
            </a:pPr>
            <a:r>
              <a:rPr lang="en-US" altLang="en-US" sz="3000" cap="small" dirty="0"/>
              <a:t>The Keys</a:t>
            </a:r>
          </a:p>
          <a:p>
            <a:pPr lvl="1" eaLnBrk="1" fontAlgn="auto" hangingPunct="1">
              <a:spcAft>
                <a:spcPts val="0"/>
              </a:spcAft>
              <a:buFont typeface="Wingdings" charset="2"/>
              <a:buChar char="§"/>
              <a:defRPr/>
            </a:pPr>
            <a:r>
              <a:rPr lang="en-US" altLang="en-US" sz="3000" cap="small" dirty="0"/>
              <a:t>Commitment to openness and transparency</a:t>
            </a:r>
          </a:p>
          <a:p>
            <a:pPr lvl="1" eaLnBrk="1" fontAlgn="auto" hangingPunct="1">
              <a:spcAft>
                <a:spcPts val="0"/>
              </a:spcAft>
              <a:buFont typeface="Wingdings" charset="2"/>
              <a:buChar char="§"/>
              <a:defRPr/>
            </a:pPr>
            <a:r>
              <a:rPr lang="en-US" altLang="en-US" sz="3000" cap="small" dirty="0"/>
              <a:t>Commitment to public access to information  (not mere compliance with the law)</a:t>
            </a:r>
          </a:p>
          <a:p>
            <a:pPr eaLnBrk="1" fontAlgn="auto" hangingPunct="1">
              <a:spcAft>
                <a:spcPts val="0"/>
              </a:spcAft>
              <a:defRPr/>
            </a:pPr>
            <a:endParaRPr lang="en-US" altLang="en-US" dirty="0"/>
          </a:p>
        </p:txBody>
      </p:sp>
      <p:sp>
        <p:nvSpPr>
          <p:cNvPr id="48131" name="Slide Number Placeholder 4">
            <a:extLst>
              <a:ext uri="{FF2B5EF4-FFF2-40B4-BE49-F238E27FC236}">
                <a16:creationId xmlns:a16="http://schemas.microsoft.com/office/drawing/2014/main" id="{8C038FFC-6787-D98B-9BAF-DBD3674B38B9}"/>
              </a:ext>
            </a:extLst>
          </p:cNvPr>
          <p:cNvSpPr txBox="1">
            <a:spLocks noGrp="1"/>
          </p:cNvSpPr>
          <p:nvPr/>
        </p:nvSpPr>
        <p:spPr bwMode="auto">
          <a:xfrm>
            <a:off x="8229600" y="6473825"/>
            <a:ext cx="758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60000"/>
              <a:buFont typeface="Arial" panose="020B0604020202020204" pitchFamily="34" charset="0"/>
              <a:buChar char="•"/>
              <a:defRPr sz="2000">
                <a:solidFill>
                  <a:schemeClr val="tx1"/>
                </a:solidFill>
                <a:latin typeface="Impact" panose="020B0806030902050204" pitchFamily="34" charset="0"/>
              </a:defRPr>
            </a:lvl1pPr>
            <a:lvl2pPr marL="742950" indent="-285750">
              <a:lnSpc>
                <a:spcPct val="120000"/>
              </a:lnSpc>
              <a:spcBef>
                <a:spcPts val="500"/>
              </a:spcBef>
              <a:buClr>
                <a:schemeClr val="accent1"/>
              </a:buClr>
              <a:buSzPct val="160000"/>
              <a:buFont typeface="Arial" panose="020B0604020202020204" pitchFamily="34" charset="0"/>
              <a:buChar char="•"/>
              <a:defRPr>
                <a:solidFill>
                  <a:schemeClr val="tx1"/>
                </a:solidFill>
                <a:latin typeface="Impact" panose="020B0806030902050204" pitchFamily="34" charset="0"/>
              </a:defRPr>
            </a:lvl2pPr>
            <a:lvl3pPr marL="1143000" indent="-228600">
              <a:lnSpc>
                <a:spcPct val="120000"/>
              </a:lnSpc>
              <a:spcBef>
                <a:spcPts val="500"/>
              </a:spcBef>
              <a:buClr>
                <a:schemeClr val="accent1"/>
              </a:buClr>
              <a:buSzPct val="160000"/>
              <a:buFont typeface="Arial" panose="020B0604020202020204" pitchFamily="34" charset="0"/>
              <a:buChar char="•"/>
              <a:defRPr sz="1600">
                <a:solidFill>
                  <a:schemeClr val="tx1"/>
                </a:solidFill>
                <a:latin typeface="Impact" panose="020B0806030902050204" pitchFamily="34" charset="0"/>
              </a:defRPr>
            </a:lvl3pPr>
            <a:lvl4pPr marL="16002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4pPr>
            <a:lvl5pPr marL="20574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5pPr>
            <a:lvl6pPr marL="25146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6pPr>
            <a:lvl7pPr marL="29718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7pPr>
            <a:lvl8pPr marL="34290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8pPr>
            <a:lvl9pPr marL="38862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9pPr>
          </a:lstStyle>
          <a:p>
            <a:pPr algn="r" eaLnBrk="1" hangingPunct="1">
              <a:lnSpc>
                <a:spcPct val="100000"/>
              </a:lnSpc>
              <a:spcBef>
                <a:spcPct val="0"/>
              </a:spcBef>
              <a:buClrTx/>
              <a:buSzTx/>
              <a:buFontTx/>
              <a:buNone/>
            </a:pPr>
            <a:fld id="{11BB460A-6466-074A-8445-9CB7745951DA}" type="slidenum">
              <a:rPr lang="en-US" altLang="en-US" sz="1200">
                <a:solidFill>
                  <a:srgbClr val="A4C5C8"/>
                </a:solidFill>
                <a:latin typeface="Arial" panose="020B0604020202020204" pitchFamily="34" charset="0"/>
              </a:rPr>
              <a:pPr algn="r" eaLnBrk="1" hangingPunct="1">
                <a:lnSpc>
                  <a:spcPct val="100000"/>
                </a:lnSpc>
                <a:spcBef>
                  <a:spcPct val="0"/>
                </a:spcBef>
                <a:buClrTx/>
                <a:buSzTx/>
                <a:buFontTx/>
                <a:buNone/>
              </a:pPr>
              <a:t>18</a:t>
            </a:fld>
            <a:endParaRPr lang="en-US" altLang="en-US" sz="1200">
              <a:solidFill>
                <a:srgbClr val="A4C5C8"/>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430A-55E9-5585-592D-C59DBFF14E02}"/>
              </a:ext>
            </a:extLst>
          </p:cNvPr>
          <p:cNvSpPr>
            <a:spLocks noGrp="1"/>
          </p:cNvSpPr>
          <p:nvPr>
            <p:ph type="title" idx="4294967295"/>
          </p:nvPr>
        </p:nvSpPr>
        <p:spPr>
          <a:xfrm>
            <a:off x="457200" y="457200"/>
            <a:ext cx="8686800" cy="838200"/>
          </a:xfrm>
        </p:spPr>
        <p:txBody>
          <a:bodyPr/>
          <a:lstStyle/>
          <a:p>
            <a:pPr eaLnBrk="1" fontAlgn="auto" hangingPunct="1">
              <a:spcAft>
                <a:spcPts val="0"/>
              </a:spcAft>
              <a:defRPr/>
            </a:pPr>
            <a:r>
              <a:rPr lang="en-US" sz="3600" cap="small" dirty="0">
                <a:effectLst>
                  <a:reflection blurRad="12700" stA="48000" endA="300" endPos="55000" dir="5400000" sy="-90000" algn="bl" rotWithShape="0"/>
                </a:effectLst>
              </a:rPr>
              <a:t>What does the Brown Act cover?</a:t>
            </a:r>
          </a:p>
        </p:txBody>
      </p:sp>
      <p:sp>
        <p:nvSpPr>
          <p:cNvPr id="58370" name="Content Placeholder 2">
            <a:extLst>
              <a:ext uri="{FF2B5EF4-FFF2-40B4-BE49-F238E27FC236}">
                <a16:creationId xmlns:a16="http://schemas.microsoft.com/office/drawing/2014/main" id="{1A75A396-C48A-68C1-0158-38D4C5D601C7}"/>
              </a:ext>
            </a:extLst>
          </p:cNvPr>
          <p:cNvSpPr>
            <a:spLocks noGrp="1"/>
          </p:cNvSpPr>
          <p:nvPr>
            <p:ph idx="4294967295"/>
          </p:nvPr>
        </p:nvSpPr>
        <p:spPr>
          <a:xfrm>
            <a:off x="304800" y="1447800"/>
            <a:ext cx="7924800" cy="3962400"/>
          </a:xfrm>
        </p:spPr>
        <p:txBody>
          <a:bodyPr>
            <a:normAutofit lnSpcReduction="10000"/>
          </a:bodyPr>
          <a:lstStyle/>
          <a:p>
            <a:pPr marL="0" indent="0" eaLnBrk="1" fontAlgn="auto" hangingPunct="1">
              <a:spcAft>
                <a:spcPts val="0"/>
              </a:spcAft>
              <a:buFont typeface="Arial" panose="020B0604020202020204" pitchFamily="34" charset="0"/>
              <a:buNone/>
              <a:defRPr/>
            </a:pPr>
            <a:r>
              <a:rPr lang="en-US" altLang="en-US" sz="2800" cap="small" dirty="0"/>
              <a:t>The Brown Act applies to meetings of all legislative bodies (GC 54952), including:</a:t>
            </a:r>
          </a:p>
          <a:p>
            <a:pPr lvl="1" eaLnBrk="1" fontAlgn="auto" hangingPunct="1">
              <a:spcAft>
                <a:spcPts val="0"/>
              </a:spcAft>
              <a:buFont typeface="Wingdings" charset="2"/>
              <a:buChar char="§"/>
              <a:defRPr/>
            </a:pPr>
            <a:r>
              <a:rPr lang="en-US" altLang="en-US" sz="2200" cap="small" dirty="0"/>
              <a:t>The Board of Trustees</a:t>
            </a:r>
          </a:p>
          <a:p>
            <a:pPr lvl="1" eaLnBrk="1" fontAlgn="auto" hangingPunct="1">
              <a:spcAft>
                <a:spcPts val="0"/>
              </a:spcAft>
              <a:buFont typeface="Wingdings" charset="2"/>
              <a:buChar char="§"/>
              <a:defRPr/>
            </a:pPr>
            <a:r>
              <a:rPr lang="en-US" altLang="en-US" sz="2200" cap="small" dirty="0"/>
              <a:t>Any subcommittee or task force created by the Board with a </a:t>
            </a:r>
            <a:r>
              <a:rPr lang="en-US" altLang="en-US" sz="2200" u="sng" cap="small" dirty="0"/>
              <a:t>majority of Board members serving on the group</a:t>
            </a:r>
          </a:p>
          <a:p>
            <a:pPr lvl="1" eaLnBrk="1" fontAlgn="auto" hangingPunct="1">
              <a:spcAft>
                <a:spcPts val="0"/>
              </a:spcAft>
              <a:buFont typeface="Wingdings" charset="2"/>
              <a:buChar char="§"/>
              <a:defRPr/>
            </a:pPr>
            <a:r>
              <a:rPr lang="en-US" altLang="en-US" sz="2200" cap="small" dirty="0"/>
              <a:t>Any subcommittee or task force created by the Board which has defined, ongoing charge (either decision-making or advisory) OR has a regular meeting schedule set by the Board, regardless of Board membership</a:t>
            </a:r>
          </a:p>
        </p:txBody>
      </p:sp>
      <p:sp>
        <p:nvSpPr>
          <p:cNvPr id="50179" name="Slide Number Placeholder 4">
            <a:extLst>
              <a:ext uri="{FF2B5EF4-FFF2-40B4-BE49-F238E27FC236}">
                <a16:creationId xmlns:a16="http://schemas.microsoft.com/office/drawing/2014/main" id="{8CA75EB3-FA24-C578-EE1A-0185E89863C1}"/>
              </a:ext>
            </a:extLst>
          </p:cNvPr>
          <p:cNvSpPr txBox="1">
            <a:spLocks noGrp="1"/>
          </p:cNvSpPr>
          <p:nvPr/>
        </p:nvSpPr>
        <p:spPr bwMode="auto">
          <a:xfrm>
            <a:off x="8229600" y="6473825"/>
            <a:ext cx="758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60000"/>
              <a:buFont typeface="Arial" panose="020B0604020202020204" pitchFamily="34" charset="0"/>
              <a:buChar char="•"/>
              <a:defRPr sz="2000">
                <a:solidFill>
                  <a:schemeClr val="tx1"/>
                </a:solidFill>
                <a:latin typeface="Impact" panose="020B0806030902050204" pitchFamily="34" charset="0"/>
              </a:defRPr>
            </a:lvl1pPr>
            <a:lvl2pPr marL="742950" indent="-285750">
              <a:lnSpc>
                <a:spcPct val="120000"/>
              </a:lnSpc>
              <a:spcBef>
                <a:spcPts val="500"/>
              </a:spcBef>
              <a:buClr>
                <a:schemeClr val="accent1"/>
              </a:buClr>
              <a:buSzPct val="160000"/>
              <a:buFont typeface="Arial" panose="020B0604020202020204" pitchFamily="34" charset="0"/>
              <a:buChar char="•"/>
              <a:defRPr>
                <a:solidFill>
                  <a:schemeClr val="tx1"/>
                </a:solidFill>
                <a:latin typeface="Impact" panose="020B0806030902050204" pitchFamily="34" charset="0"/>
              </a:defRPr>
            </a:lvl2pPr>
            <a:lvl3pPr marL="1143000" indent="-228600">
              <a:lnSpc>
                <a:spcPct val="120000"/>
              </a:lnSpc>
              <a:spcBef>
                <a:spcPts val="500"/>
              </a:spcBef>
              <a:buClr>
                <a:schemeClr val="accent1"/>
              </a:buClr>
              <a:buSzPct val="160000"/>
              <a:buFont typeface="Arial" panose="020B0604020202020204" pitchFamily="34" charset="0"/>
              <a:buChar char="•"/>
              <a:defRPr sz="1600">
                <a:solidFill>
                  <a:schemeClr val="tx1"/>
                </a:solidFill>
                <a:latin typeface="Impact" panose="020B0806030902050204" pitchFamily="34" charset="0"/>
              </a:defRPr>
            </a:lvl3pPr>
            <a:lvl4pPr marL="16002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4pPr>
            <a:lvl5pPr marL="20574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5pPr>
            <a:lvl6pPr marL="25146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6pPr>
            <a:lvl7pPr marL="29718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7pPr>
            <a:lvl8pPr marL="34290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8pPr>
            <a:lvl9pPr marL="38862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9pPr>
          </a:lstStyle>
          <a:p>
            <a:pPr algn="r" eaLnBrk="1" hangingPunct="1">
              <a:lnSpc>
                <a:spcPct val="100000"/>
              </a:lnSpc>
              <a:spcBef>
                <a:spcPct val="0"/>
              </a:spcBef>
              <a:buClrTx/>
              <a:buSzTx/>
              <a:buFontTx/>
              <a:buNone/>
            </a:pPr>
            <a:fld id="{F7449846-F8B8-3B4D-9F15-B1CA96F8DF3A}" type="slidenum">
              <a:rPr lang="en-US" altLang="en-US" sz="1200">
                <a:solidFill>
                  <a:srgbClr val="A4C5C8"/>
                </a:solidFill>
                <a:latin typeface="Arial" panose="020B0604020202020204" pitchFamily="34" charset="0"/>
              </a:rPr>
              <a:pPr algn="r" eaLnBrk="1" hangingPunct="1">
                <a:lnSpc>
                  <a:spcPct val="100000"/>
                </a:lnSpc>
                <a:spcBef>
                  <a:spcPct val="0"/>
                </a:spcBef>
                <a:buClrTx/>
                <a:buSzTx/>
                <a:buFontTx/>
                <a:buNone/>
              </a:pPr>
              <a:t>19</a:t>
            </a:fld>
            <a:endParaRPr lang="en-US" altLang="en-US" sz="1200">
              <a:solidFill>
                <a:srgbClr val="A4C5C8"/>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8F3F-78FB-2C98-981F-574D19D08387}"/>
              </a:ext>
            </a:extLst>
          </p:cNvPr>
          <p:cNvSpPr>
            <a:spLocks noGrp="1"/>
          </p:cNvSpPr>
          <p:nvPr>
            <p:ph type="title"/>
          </p:nvPr>
        </p:nvSpPr>
        <p:spPr>
          <a:xfrm>
            <a:off x="514350" y="457200"/>
            <a:ext cx="7797800" cy="1381125"/>
          </a:xfrm>
        </p:spPr>
        <p:txBody>
          <a:bodyPr/>
          <a:lstStyle/>
          <a:p>
            <a:r>
              <a:rPr lang="en-US" dirty="0"/>
              <a:t>Shared governance Structure</a:t>
            </a:r>
          </a:p>
        </p:txBody>
      </p:sp>
      <p:pic>
        <p:nvPicPr>
          <p:cNvPr id="5" name="Content Placeholder 4" descr="Graphical user interface, text, application&#10;&#10;Description automatically generated">
            <a:extLst>
              <a:ext uri="{FF2B5EF4-FFF2-40B4-BE49-F238E27FC236}">
                <a16:creationId xmlns:a16="http://schemas.microsoft.com/office/drawing/2014/main" id="{54CB3E65-A5C3-CCB5-F0FA-F083D6F3179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90600" y="1496758"/>
            <a:ext cx="6775274" cy="3864483"/>
          </a:xfrm>
        </p:spPr>
      </p:pic>
    </p:spTree>
    <p:extLst>
      <p:ext uri="{BB962C8B-B14F-4D97-AF65-F5344CB8AC3E}">
        <p14:creationId xmlns:p14="http://schemas.microsoft.com/office/powerpoint/2010/main" val="1409882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3D04-8BE5-8354-1335-EA793A051875}"/>
              </a:ext>
            </a:extLst>
          </p:cNvPr>
          <p:cNvSpPr>
            <a:spLocks noGrp="1"/>
          </p:cNvSpPr>
          <p:nvPr>
            <p:ph type="title" idx="4294967295"/>
          </p:nvPr>
        </p:nvSpPr>
        <p:spPr>
          <a:xfrm>
            <a:off x="457200" y="457200"/>
            <a:ext cx="8686800" cy="838200"/>
          </a:xfrm>
        </p:spPr>
        <p:txBody>
          <a:bodyPr/>
          <a:lstStyle/>
          <a:p>
            <a:pPr eaLnBrk="1" fontAlgn="auto" hangingPunct="1">
              <a:spcAft>
                <a:spcPts val="0"/>
              </a:spcAft>
              <a:defRPr/>
            </a:pPr>
            <a:r>
              <a:rPr lang="en-US" sz="3600" cap="small" dirty="0">
                <a:effectLst>
                  <a:reflection blurRad="12700" stA="48000" endA="300" endPos="55000" dir="5400000" sy="-90000" algn="bl" rotWithShape="0"/>
                </a:effectLst>
              </a:rPr>
              <a:t>What does the Brown Act cover?</a:t>
            </a:r>
          </a:p>
        </p:txBody>
      </p:sp>
      <p:sp>
        <p:nvSpPr>
          <p:cNvPr id="70658" name="Content Placeholder 2">
            <a:extLst>
              <a:ext uri="{FF2B5EF4-FFF2-40B4-BE49-F238E27FC236}">
                <a16:creationId xmlns:a16="http://schemas.microsoft.com/office/drawing/2014/main" id="{3E596208-3EF5-819A-9D04-D92643B6428C}"/>
              </a:ext>
            </a:extLst>
          </p:cNvPr>
          <p:cNvSpPr>
            <a:spLocks noGrp="1"/>
          </p:cNvSpPr>
          <p:nvPr>
            <p:ph idx="4294967295"/>
          </p:nvPr>
        </p:nvSpPr>
        <p:spPr>
          <a:xfrm>
            <a:off x="457200" y="1600200"/>
            <a:ext cx="7315200" cy="3810000"/>
          </a:xfrm>
        </p:spPr>
        <p:txBody>
          <a:bodyPr/>
          <a:lstStyle/>
          <a:p>
            <a:pPr eaLnBrk="1" fontAlgn="auto" hangingPunct="1">
              <a:lnSpc>
                <a:spcPct val="90000"/>
              </a:lnSpc>
              <a:spcAft>
                <a:spcPts val="0"/>
              </a:spcAft>
              <a:buFont typeface="Wingdings" charset="2"/>
              <a:buChar char="§"/>
              <a:defRPr/>
            </a:pPr>
            <a:r>
              <a:rPr lang="en-US" altLang="en-US" sz="2800" cap="small" dirty="0"/>
              <a:t>A meeting of a legislative body (GC 54952.2) occurs whenever a majority of members gather to discuss business with their charge.</a:t>
            </a:r>
          </a:p>
          <a:p>
            <a:pPr eaLnBrk="1" fontAlgn="auto" hangingPunct="1">
              <a:lnSpc>
                <a:spcPct val="90000"/>
              </a:lnSpc>
              <a:spcAft>
                <a:spcPts val="0"/>
              </a:spcAft>
              <a:buFont typeface="Wingdings" charset="2"/>
              <a:buChar char="§"/>
              <a:defRPr/>
            </a:pPr>
            <a:r>
              <a:rPr lang="en-US" altLang="en-US" sz="2800" cap="small" dirty="0"/>
              <a:t>A majority can meet at the following provided they do not discuss any business within their charge among themselves:</a:t>
            </a:r>
          </a:p>
          <a:p>
            <a:pPr lvl="1" eaLnBrk="1" fontAlgn="auto" hangingPunct="1">
              <a:lnSpc>
                <a:spcPct val="90000"/>
              </a:lnSpc>
              <a:spcAft>
                <a:spcPts val="0"/>
              </a:spcAft>
              <a:buFont typeface="Wingdings" charset="2"/>
              <a:buChar char="§"/>
              <a:defRPr/>
            </a:pPr>
            <a:r>
              <a:rPr lang="en-US" altLang="en-US" cap="small" dirty="0"/>
              <a:t>Attendance at a conference</a:t>
            </a:r>
          </a:p>
          <a:p>
            <a:pPr lvl="1" eaLnBrk="1" fontAlgn="auto" hangingPunct="1">
              <a:lnSpc>
                <a:spcPct val="90000"/>
              </a:lnSpc>
              <a:spcAft>
                <a:spcPts val="0"/>
              </a:spcAft>
              <a:buFont typeface="Wingdings" charset="2"/>
              <a:buChar char="§"/>
              <a:defRPr/>
            </a:pPr>
            <a:r>
              <a:rPr lang="en-US" altLang="en-US" cap="small" dirty="0"/>
              <a:t>An open meeting of some other group to address local issues</a:t>
            </a:r>
          </a:p>
          <a:p>
            <a:pPr lvl="1" eaLnBrk="1" fontAlgn="auto" hangingPunct="1">
              <a:lnSpc>
                <a:spcPct val="90000"/>
              </a:lnSpc>
              <a:spcAft>
                <a:spcPts val="0"/>
              </a:spcAft>
              <a:buFont typeface="Wingdings" charset="2"/>
              <a:buChar char="§"/>
              <a:defRPr/>
            </a:pPr>
            <a:r>
              <a:rPr lang="en-US" altLang="en-US" cap="small" dirty="0"/>
              <a:t>Social gatherings</a:t>
            </a:r>
          </a:p>
          <a:p>
            <a:pPr eaLnBrk="1" fontAlgn="auto" hangingPunct="1">
              <a:lnSpc>
                <a:spcPct val="90000"/>
              </a:lnSpc>
              <a:spcAft>
                <a:spcPts val="0"/>
              </a:spcAft>
              <a:buFont typeface="Wingdings" charset="2"/>
              <a:buChar char="v"/>
              <a:defRPr/>
            </a:pPr>
            <a:endParaRPr lang="en-US" altLang="en-US" sz="2800" dirty="0"/>
          </a:p>
        </p:txBody>
      </p:sp>
      <p:sp>
        <p:nvSpPr>
          <p:cNvPr id="52227" name="Slide Number Placeholder 4">
            <a:extLst>
              <a:ext uri="{FF2B5EF4-FFF2-40B4-BE49-F238E27FC236}">
                <a16:creationId xmlns:a16="http://schemas.microsoft.com/office/drawing/2014/main" id="{FDAF0ACB-8ABA-E546-7D50-6A7731AC26A4}"/>
              </a:ext>
            </a:extLst>
          </p:cNvPr>
          <p:cNvSpPr txBox="1">
            <a:spLocks noGrp="1"/>
          </p:cNvSpPr>
          <p:nvPr/>
        </p:nvSpPr>
        <p:spPr bwMode="auto">
          <a:xfrm>
            <a:off x="8229600" y="6473825"/>
            <a:ext cx="758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60000"/>
              <a:buFont typeface="Arial" panose="020B0604020202020204" pitchFamily="34" charset="0"/>
              <a:buChar char="•"/>
              <a:defRPr sz="2000">
                <a:solidFill>
                  <a:schemeClr val="tx1"/>
                </a:solidFill>
                <a:latin typeface="Impact" panose="020B0806030902050204" pitchFamily="34" charset="0"/>
              </a:defRPr>
            </a:lvl1pPr>
            <a:lvl2pPr marL="742950" indent="-285750">
              <a:lnSpc>
                <a:spcPct val="120000"/>
              </a:lnSpc>
              <a:spcBef>
                <a:spcPts val="500"/>
              </a:spcBef>
              <a:buClr>
                <a:schemeClr val="accent1"/>
              </a:buClr>
              <a:buSzPct val="160000"/>
              <a:buFont typeface="Arial" panose="020B0604020202020204" pitchFamily="34" charset="0"/>
              <a:buChar char="•"/>
              <a:defRPr>
                <a:solidFill>
                  <a:schemeClr val="tx1"/>
                </a:solidFill>
                <a:latin typeface="Impact" panose="020B0806030902050204" pitchFamily="34" charset="0"/>
              </a:defRPr>
            </a:lvl2pPr>
            <a:lvl3pPr marL="1143000" indent="-228600">
              <a:lnSpc>
                <a:spcPct val="120000"/>
              </a:lnSpc>
              <a:spcBef>
                <a:spcPts val="500"/>
              </a:spcBef>
              <a:buClr>
                <a:schemeClr val="accent1"/>
              </a:buClr>
              <a:buSzPct val="160000"/>
              <a:buFont typeface="Arial" panose="020B0604020202020204" pitchFamily="34" charset="0"/>
              <a:buChar char="•"/>
              <a:defRPr sz="1600">
                <a:solidFill>
                  <a:schemeClr val="tx1"/>
                </a:solidFill>
                <a:latin typeface="Impact" panose="020B0806030902050204" pitchFamily="34" charset="0"/>
              </a:defRPr>
            </a:lvl3pPr>
            <a:lvl4pPr marL="16002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4pPr>
            <a:lvl5pPr marL="20574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5pPr>
            <a:lvl6pPr marL="25146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6pPr>
            <a:lvl7pPr marL="29718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7pPr>
            <a:lvl8pPr marL="34290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8pPr>
            <a:lvl9pPr marL="38862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9pPr>
          </a:lstStyle>
          <a:p>
            <a:pPr algn="r" eaLnBrk="1" hangingPunct="1">
              <a:lnSpc>
                <a:spcPct val="100000"/>
              </a:lnSpc>
              <a:spcBef>
                <a:spcPct val="0"/>
              </a:spcBef>
              <a:buClrTx/>
              <a:buSzTx/>
              <a:buFontTx/>
              <a:buNone/>
            </a:pPr>
            <a:fld id="{574FDF70-5FF6-D645-8C68-3B36AAB4E6D3}" type="slidenum">
              <a:rPr lang="en-US" altLang="en-US" sz="1200">
                <a:solidFill>
                  <a:srgbClr val="A4C5C8"/>
                </a:solidFill>
                <a:latin typeface="Arial" panose="020B0604020202020204" pitchFamily="34" charset="0"/>
              </a:rPr>
              <a:pPr algn="r" eaLnBrk="1" hangingPunct="1">
                <a:lnSpc>
                  <a:spcPct val="100000"/>
                </a:lnSpc>
                <a:spcBef>
                  <a:spcPct val="0"/>
                </a:spcBef>
                <a:buClrTx/>
                <a:buSzTx/>
                <a:buFontTx/>
                <a:buNone/>
              </a:pPr>
              <a:t>20</a:t>
            </a:fld>
            <a:endParaRPr lang="en-US" altLang="en-US" sz="1200">
              <a:solidFill>
                <a:srgbClr val="A4C5C8"/>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AC7D-2E3D-3BBB-A6B2-F3A25BFE5910}"/>
              </a:ext>
            </a:extLst>
          </p:cNvPr>
          <p:cNvSpPr>
            <a:spLocks noGrp="1"/>
          </p:cNvSpPr>
          <p:nvPr>
            <p:ph type="title" idx="4294967295"/>
          </p:nvPr>
        </p:nvSpPr>
        <p:spPr>
          <a:xfrm>
            <a:off x="1371600" y="457199"/>
            <a:ext cx="6477000" cy="1143001"/>
          </a:xfrm>
        </p:spPr>
        <p:txBody>
          <a:bodyPr/>
          <a:lstStyle/>
          <a:p>
            <a:pPr eaLnBrk="1" fontAlgn="auto" hangingPunct="1">
              <a:spcAft>
                <a:spcPts val="0"/>
              </a:spcAft>
              <a:defRPr/>
            </a:pPr>
            <a:r>
              <a:rPr lang="en-US" sz="3600" cap="small" dirty="0">
                <a:effectLst>
                  <a:reflection blurRad="12700" stA="48000" endA="300" endPos="55000" dir="5400000" sy="-90000" algn="bl" rotWithShape="0"/>
                </a:effectLst>
              </a:rPr>
              <a:t>Does the Brown Act apply to local academic senates?</a:t>
            </a:r>
          </a:p>
        </p:txBody>
      </p:sp>
      <p:sp>
        <p:nvSpPr>
          <p:cNvPr id="74754" name="Content Placeholder 2">
            <a:extLst>
              <a:ext uri="{FF2B5EF4-FFF2-40B4-BE49-F238E27FC236}">
                <a16:creationId xmlns:a16="http://schemas.microsoft.com/office/drawing/2014/main" id="{7A2F64DE-04AE-1300-4621-7E610EC24BD7}"/>
              </a:ext>
            </a:extLst>
          </p:cNvPr>
          <p:cNvSpPr>
            <a:spLocks noGrp="1"/>
          </p:cNvSpPr>
          <p:nvPr>
            <p:ph idx="4294967295"/>
          </p:nvPr>
        </p:nvSpPr>
        <p:spPr>
          <a:xfrm>
            <a:off x="1676400" y="1600200"/>
            <a:ext cx="3124200" cy="1905000"/>
          </a:xfrm>
        </p:spPr>
        <p:txBody>
          <a:bodyPr/>
          <a:lstStyle/>
          <a:p>
            <a:pPr eaLnBrk="1" fontAlgn="auto" hangingPunct="1">
              <a:spcAft>
                <a:spcPts val="0"/>
              </a:spcAft>
              <a:buFont typeface="Wingdings" charset="2"/>
              <a:buChar char="§"/>
              <a:defRPr/>
            </a:pPr>
            <a:r>
              <a:rPr lang="en-US" altLang="en-US" sz="3600" cap="small" dirty="0"/>
              <a:t>YES!!!!</a:t>
            </a:r>
          </a:p>
        </p:txBody>
      </p:sp>
      <p:sp>
        <p:nvSpPr>
          <p:cNvPr id="54275" name="Slide Number Placeholder 4">
            <a:extLst>
              <a:ext uri="{FF2B5EF4-FFF2-40B4-BE49-F238E27FC236}">
                <a16:creationId xmlns:a16="http://schemas.microsoft.com/office/drawing/2014/main" id="{EA3EB28A-CFD3-4A53-BCC7-522A167F244E}"/>
              </a:ext>
            </a:extLst>
          </p:cNvPr>
          <p:cNvSpPr txBox="1">
            <a:spLocks noGrp="1"/>
          </p:cNvSpPr>
          <p:nvPr/>
        </p:nvSpPr>
        <p:spPr bwMode="auto">
          <a:xfrm>
            <a:off x="8229600" y="6473825"/>
            <a:ext cx="758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60000"/>
              <a:buFont typeface="Arial" panose="020B0604020202020204" pitchFamily="34" charset="0"/>
              <a:buChar char="•"/>
              <a:defRPr sz="2000">
                <a:solidFill>
                  <a:schemeClr val="tx1"/>
                </a:solidFill>
                <a:latin typeface="Impact" panose="020B0806030902050204" pitchFamily="34" charset="0"/>
              </a:defRPr>
            </a:lvl1pPr>
            <a:lvl2pPr marL="742950" indent="-285750">
              <a:lnSpc>
                <a:spcPct val="120000"/>
              </a:lnSpc>
              <a:spcBef>
                <a:spcPts val="500"/>
              </a:spcBef>
              <a:buClr>
                <a:schemeClr val="accent1"/>
              </a:buClr>
              <a:buSzPct val="160000"/>
              <a:buFont typeface="Arial" panose="020B0604020202020204" pitchFamily="34" charset="0"/>
              <a:buChar char="•"/>
              <a:defRPr>
                <a:solidFill>
                  <a:schemeClr val="tx1"/>
                </a:solidFill>
                <a:latin typeface="Impact" panose="020B0806030902050204" pitchFamily="34" charset="0"/>
              </a:defRPr>
            </a:lvl2pPr>
            <a:lvl3pPr marL="1143000" indent="-228600">
              <a:lnSpc>
                <a:spcPct val="120000"/>
              </a:lnSpc>
              <a:spcBef>
                <a:spcPts val="500"/>
              </a:spcBef>
              <a:buClr>
                <a:schemeClr val="accent1"/>
              </a:buClr>
              <a:buSzPct val="160000"/>
              <a:buFont typeface="Arial" panose="020B0604020202020204" pitchFamily="34" charset="0"/>
              <a:buChar char="•"/>
              <a:defRPr sz="1600">
                <a:solidFill>
                  <a:schemeClr val="tx1"/>
                </a:solidFill>
                <a:latin typeface="Impact" panose="020B0806030902050204" pitchFamily="34" charset="0"/>
              </a:defRPr>
            </a:lvl3pPr>
            <a:lvl4pPr marL="16002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4pPr>
            <a:lvl5pPr marL="20574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5pPr>
            <a:lvl6pPr marL="25146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6pPr>
            <a:lvl7pPr marL="29718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7pPr>
            <a:lvl8pPr marL="34290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8pPr>
            <a:lvl9pPr marL="3886200" indent="-2286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9pPr>
          </a:lstStyle>
          <a:p>
            <a:pPr algn="r" eaLnBrk="1" hangingPunct="1">
              <a:lnSpc>
                <a:spcPct val="100000"/>
              </a:lnSpc>
              <a:spcBef>
                <a:spcPct val="0"/>
              </a:spcBef>
              <a:buClrTx/>
              <a:buSzTx/>
              <a:buFontTx/>
              <a:buNone/>
            </a:pPr>
            <a:fld id="{79278F81-D5E4-2548-A626-AEEAF1754ADB}" type="slidenum">
              <a:rPr lang="en-US" altLang="en-US" sz="1200">
                <a:solidFill>
                  <a:srgbClr val="A4C5C8"/>
                </a:solidFill>
                <a:latin typeface="Arial" panose="020B0604020202020204" pitchFamily="34" charset="0"/>
              </a:rPr>
              <a:pPr algn="r" eaLnBrk="1" hangingPunct="1">
                <a:lnSpc>
                  <a:spcPct val="100000"/>
                </a:lnSpc>
                <a:spcBef>
                  <a:spcPct val="0"/>
                </a:spcBef>
                <a:buClrTx/>
                <a:buSzTx/>
                <a:buFontTx/>
                <a:buNone/>
              </a:pPr>
              <a:t>21</a:t>
            </a:fld>
            <a:endParaRPr lang="en-US" altLang="en-US" sz="1200">
              <a:solidFill>
                <a:srgbClr val="A4C5C8"/>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3E405F0C-500B-51F8-C4C0-FD0D61C9608A}"/>
              </a:ext>
            </a:extLst>
          </p:cNvPr>
          <p:cNvSpPr>
            <a:spLocks noGrp="1" noChangeArrowheads="1"/>
          </p:cNvSpPr>
          <p:nvPr>
            <p:ph type="title"/>
          </p:nvPr>
        </p:nvSpPr>
        <p:spPr/>
        <p:txBody>
          <a:bodyPr>
            <a:normAutofit/>
          </a:bodyPr>
          <a:lstStyle/>
          <a:p>
            <a:pPr eaLnBrk="1" fontAlgn="auto" hangingPunct="1">
              <a:spcAft>
                <a:spcPts val="0"/>
              </a:spcAft>
              <a:defRPr/>
            </a:pPr>
            <a:r>
              <a:rPr lang="en-US" sz="4000" cap="small" dirty="0"/>
              <a:t>The Shared Governance Structure</a:t>
            </a:r>
          </a:p>
        </p:txBody>
      </p:sp>
      <p:grpSp>
        <p:nvGrpSpPr>
          <p:cNvPr id="23554" name="Content Placeholder 5128">
            <a:extLst>
              <a:ext uri="{FF2B5EF4-FFF2-40B4-BE49-F238E27FC236}">
                <a16:creationId xmlns:a16="http://schemas.microsoft.com/office/drawing/2014/main" id="{F8236DF4-D0DB-4D7A-7DEE-DA78B6A7D01B}"/>
              </a:ext>
            </a:extLst>
          </p:cNvPr>
          <p:cNvGrpSpPr>
            <a:grpSpLocks noGrp="1"/>
          </p:cNvGrpSpPr>
          <p:nvPr/>
        </p:nvGrpSpPr>
        <p:grpSpPr bwMode="auto">
          <a:xfrm>
            <a:off x="-2514600" y="2057400"/>
            <a:ext cx="11201400" cy="5030788"/>
            <a:chOff x="721" y="1025"/>
            <a:chExt cx="3431" cy="3169"/>
          </a:xfrm>
        </p:grpSpPr>
        <p:sp>
          <p:nvSpPr>
            <p:cNvPr id="23555" name="AutoShape 8">
              <a:extLst>
                <a:ext uri="{FF2B5EF4-FFF2-40B4-BE49-F238E27FC236}">
                  <a16:creationId xmlns:a16="http://schemas.microsoft.com/office/drawing/2014/main" id="{2102000A-1257-8F46-5992-7BC617AB85D1}"/>
                </a:ext>
              </a:extLst>
            </p:cNvPr>
            <p:cNvSpPr>
              <a:spLocks noChangeAspect="1" noChangeArrowheads="1" noTextEdit="1"/>
            </p:cNvSpPr>
            <p:nvPr/>
          </p:nvSpPr>
          <p:spPr bwMode="auto">
            <a:xfrm>
              <a:off x="721" y="1649"/>
              <a:ext cx="2550" cy="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12" name="_s1028">
              <a:extLst>
                <a:ext uri="{FF2B5EF4-FFF2-40B4-BE49-F238E27FC236}">
                  <a16:creationId xmlns:a16="http://schemas.microsoft.com/office/drawing/2014/main" id="{34D5BEB6-27D8-440E-8575-C00BC8CD94C8}"/>
                </a:ext>
              </a:extLst>
            </p:cNvPr>
            <p:cNvSpPr>
              <a:spLocks noChangeArrowheads="1"/>
            </p:cNvSpPr>
            <p:nvPr/>
          </p:nvSpPr>
          <p:spPr bwMode="auto">
            <a:xfrm flipV="1">
              <a:off x="2448" y="1025"/>
              <a:ext cx="864" cy="77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209 h 21600"/>
                <a:gd name="T14" fmla="*/ 14400 w 21600"/>
                <a:gd name="T15" fmla="*/ 14391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chemeClr val="accent1"/>
            </a:solidFill>
            <a:ln w="4670">
              <a:solidFill>
                <a:schemeClr val="tx1"/>
              </a:solidFill>
              <a:miter lim="800000"/>
              <a:headEnd/>
              <a:tailEnd/>
            </a:ln>
          </p:spPr>
          <p:txBody>
            <a:bodyPr rot="10800000" wrap="none" lIns="0" tIns="0" rIns="0" bIns="0" anchor="ctr"/>
            <a:lstStyle>
              <a:lvl1pPr>
                <a:spcBef>
                  <a:spcPts val="400"/>
                </a:spcBef>
                <a:buClr>
                  <a:schemeClr val="accent1"/>
                </a:buClr>
                <a:buSzPct val="68000"/>
                <a:buFont typeface="Wingdings 3" charset="2"/>
                <a:buChar char=""/>
                <a:defRPr sz="2700">
                  <a:solidFill>
                    <a:schemeClr val="tx1"/>
                  </a:solidFill>
                  <a:latin typeface="Lucida Sans Unicode" charset="0"/>
                  <a:ea typeface="ＭＳ Ｐゴシック" charset="-128"/>
                </a:defRPr>
              </a:lvl1pPr>
              <a:lvl2pPr marL="742950" indent="-285750">
                <a:spcBef>
                  <a:spcPts val="325"/>
                </a:spcBef>
                <a:buClr>
                  <a:schemeClr val="accent1"/>
                </a:buClr>
                <a:buFont typeface="Verdana" charset="0"/>
                <a:buChar char="◦"/>
                <a:defRPr sz="2300">
                  <a:solidFill>
                    <a:schemeClr val="tx1"/>
                  </a:solidFill>
                  <a:latin typeface="Lucida Sans Unicode" charset="0"/>
                  <a:ea typeface="ＭＳ Ｐゴシック" charset="-128"/>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ea typeface="ＭＳ Ｐゴシック" charset="-128"/>
                </a:defRPr>
              </a:lvl3pPr>
              <a:lvl4pPr marL="1600200" indent="-228600">
                <a:spcBef>
                  <a:spcPts val="350"/>
                </a:spcBef>
                <a:buClr>
                  <a:schemeClr val="accent2"/>
                </a:buClr>
                <a:buFont typeface="Wingdings 2" charset="2"/>
                <a:buChar char=""/>
                <a:defRPr sz="1900">
                  <a:solidFill>
                    <a:schemeClr val="tx1"/>
                  </a:solidFill>
                  <a:latin typeface="Lucida Sans Unicode" charset="0"/>
                  <a:ea typeface="ＭＳ Ｐゴシック" charset="-128"/>
                </a:defRPr>
              </a:lvl4pPr>
              <a:lvl5pPr marL="2057400" indent="-228600">
                <a:spcBef>
                  <a:spcPts val="350"/>
                </a:spcBef>
                <a:buClr>
                  <a:schemeClr val="accent2"/>
                </a:buClr>
                <a:buFont typeface="Wingdings 2" charset="2"/>
                <a:buChar char=""/>
                <a:defRPr>
                  <a:solidFill>
                    <a:schemeClr val="tx1"/>
                  </a:solidFill>
                  <a:latin typeface="Lucida Sans Unicode" charset="0"/>
                  <a:ea typeface="ＭＳ Ｐゴシック" charset="-128"/>
                </a:defRPr>
              </a:lvl5pPr>
              <a:lvl6pPr marL="25146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ＭＳ Ｐゴシック" charset="-128"/>
                </a:defRPr>
              </a:lvl6pPr>
              <a:lvl7pPr marL="29718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ＭＳ Ｐゴシック" charset="-128"/>
                </a:defRPr>
              </a:lvl7pPr>
              <a:lvl8pPr marL="34290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ＭＳ Ｐゴシック" charset="-128"/>
                </a:defRPr>
              </a:lvl8pPr>
              <a:lvl9pPr marL="38862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ＭＳ Ｐゴシック" charset="-128"/>
                </a:defRPr>
              </a:lvl9pPr>
            </a:lstStyle>
            <a:p>
              <a:pPr algn="ctr" eaLnBrk="1" hangingPunct="1">
                <a:spcBef>
                  <a:spcPct val="0"/>
                </a:spcBef>
                <a:buClrTx/>
                <a:buSzTx/>
                <a:buFontTx/>
                <a:buNone/>
                <a:defRPr/>
              </a:pPr>
              <a:endParaRPr lang="en-US" altLang="en-US" sz="1800" b="1" dirty="0">
                <a:latin typeface="Arial" charset="0"/>
              </a:endParaRPr>
            </a:p>
            <a:p>
              <a:pPr algn="ctr" eaLnBrk="1" hangingPunct="1">
                <a:spcBef>
                  <a:spcPct val="0"/>
                </a:spcBef>
                <a:buClrTx/>
                <a:buSzTx/>
                <a:buFontTx/>
                <a:buNone/>
                <a:defRPr/>
              </a:pPr>
              <a:endParaRPr lang="en-US" altLang="en-US" sz="1800" b="1" dirty="0">
                <a:latin typeface="Arial" charset="0"/>
              </a:endParaRPr>
            </a:p>
            <a:p>
              <a:pPr algn="ctr" eaLnBrk="1" hangingPunct="1">
                <a:spcBef>
                  <a:spcPct val="0"/>
                </a:spcBef>
                <a:buClrTx/>
                <a:buSzTx/>
                <a:buFontTx/>
                <a:buNone/>
                <a:defRPr/>
              </a:pPr>
              <a:r>
                <a:rPr lang="en-US" altLang="en-US" sz="1800" b="1" cap="small" dirty="0">
                  <a:latin typeface="Arial" charset="0"/>
                </a:rPr>
                <a:t>California</a:t>
              </a:r>
              <a:br>
                <a:rPr lang="en-US" altLang="en-US" sz="1800" b="1" cap="small" dirty="0">
                  <a:latin typeface="Arial" charset="0"/>
                </a:rPr>
              </a:br>
              <a:r>
                <a:rPr lang="en-US" altLang="en-US" sz="1800" b="1" cap="small" dirty="0">
                  <a:latin typeface="Arial" charset="0"/>
                </a:rPr>
                <a:t>Education Code</a:t>
              </a:r>
            </a:p>
          </p:txBody>
        </p:sp>
        <p:sp>
          <p:nvSpPr>
            <p:cNvPr id="17413" name="_s1029">
              <a:extLst>
                <a:ext uri="{FF2B5EF4-FFF2-40B4-BE49-F238E27FC236}">
                  <a16:creationId xmlns:a16="http://schemas.microsoft.com/office/drawing/2014/main" id="{B0A44D42-95B4-1BA6-469F-DB460F70EC16}"/>
                </a:ext>
              </a:extLst>
            </p:cNvPr>
            <p:cNvSpPr>
              <a:spLocks noChangeArrowheads="1"/>
            </p:cNvSpPr>
            <p:nvPr/>
          </p:nvSpPr>
          <p:spPr bwMode="auto">
            <a:xfrm flipV="1">
              <a:off x="2028" y="1793"/>
              <a:ext cx="1696" cy="7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6 w 21600"/>
                <a:gd name="T13" fmla="*/ 4496 h 21600"/>
                <a:gd name="T14" fmla="*/ 17104 w 21600"/>
                <a:gd name="T15" fmla="*/ 171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4670">
              <a:solidFill>
                <a:schemeClr val="tx1"/>
              </a:solidFill>
              <a:miter lim="800000"/>
              <a:headEnd/>
              <a:tailEnd/>
            </a:ln>
          </p:spPr>
          <p:txBody>
            <a:bodyPr rot="10800000" wrap="none" lIns="0" tIns="0" rIns="0" bIns="0" anchor="ctr"/>
            <a:lstStyle>
              <a:lvl1pPr>
                <a:spcBef>
                  <a:spcPts val="400"/>
                </a:spcBef>
                <a:buClr>
                  <a:schemeClr val="accent1"/>
                </a:buClr>
                <a:buSzPct val="68000"/>
                <a:buFont typeface="Wingdings 3" charset="2"/>
                <a:buChar char=""/>
                <a:defRPr sz="2700">
                  <a:solidFill>
                    <a:schemeClr val="tx1"/>
                  </a:solidFill>
                  <a:latin typeface="Lucida Sans Unicode" charset="0"/>
                  <a:ea typeface="ＭＳ Ｐゴシック" charset="-128"/>
                </a:defRPr>
              </a:lvl1pPr>
              <a:lvl2pPr marL="742950" indent="-285750">
                <a:spcBef>
                  <a:spcPts val="325"/>
                </a:spcBef>
                <a:buClr>
                  <a:schemeClr val="accent1"/>
                </a:buClr>
                <a:buFont typeface="Verdana" charset="0"/>
                <a:buChar char="◦"/>
                <a:defRPr sz="2300">
                  <a:solidFill>
                    <a:schemeClr val="tx1"/>
                  </a:solidFill>
                  <a:latin typeface="Lucida Sans Unicode" charset="0"/>
                  <a:ea typeface="ＭＳ Ｐゴシック" charset="-128"/>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ea typeface="ＭＳ Ｐゴシック" charset="-128"/>
                </a:defRPr>
              </a:lvl3pPr>
              <a:lvl4pPr marL="1600200" indent="-228600">
                <a:spcBef>
                  <a:spcPts val="350"/>
                </a:spcBef>
                <a:buClr>
                  <a:schemeClr val="accent2"/>
                </a:buClr>
                <a:buFont typeface="Wingdings 2" charset="2"/>
                <a:buChar char=""/>
                <a:defRPr sz="1900">
                  <a:solidFill>
                    <a:schemeClr val="tx1"/>
                  </a:solidFill>
                  <a:latin typeface="Lucida Sans Unicode" charset="0"/>
                  <a:ea typeface="ＭＳ Ｐゴシック" charset="-128"/>
                </a:defRPr>
              </a:lvl4pPr>
              <a:lvl5pPr marL="2057400" indent="-228600">
                <a:spcBef>
                  <a:spcPts val="350"/>
                </a:spcBef>
                <a:buClr>
                  <a:schemeClr val="accent2"/>
                </a:buClr>
                <a:buFont typeface="Wingdings 2" charset="2"/>
                <a:buChar char=""/>
                <a:defRPr>
                  <a:solidFill>
                    <a:schemeClr val="tx1"/>
                  </a:solidFill>
                  <a:latin typeface="Lucida Sans Unicode" charset="0"/>
                  <a:ea typeface="ＭＳ Ｐゴシック" charset="-128"/>
                </a:defRPr>
              </a:lvl5pPr>
              <a:lvl6pPr marL="25146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ＭＳ Ｐゴシック" charset="-128"/>
                </a:defRPr>
              </a:lvl6pPr>
              <a:lvl7pPr marL="29718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ＭＳ Ｐゴシック" charset="-128"/>
                </a:defRPr>
              </a:lvl7pPr>
              <a:lvl8pPr marL="34290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ＭＳ Ｐゴシック" charset="-128"/>
                </a:defRPr>
              </a:lvl8pPr>
              <a:lvl9pPr marL="38862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ＭＳ Ｐゴシック" charset="-128"/>
                </a:defRPr>
              </a:lvl9pPr>
            </a:lstStyle>
            <a:p>
              <a:pPr algn="ctr" eaLnBrk="1" hangingPunct="1">
                <a:spcBef>
                  <a:spcPct val="0"/>
                </a:spcBef>
                <a:buClrTx/>
                <a:buSzTx/>
                <a:buFontTx/>
                <a:buNone/>
                <a:defRPr/>
              </a:pPr>
              <a:r>
                <a:rPr lang="en-US" altLang="en-US" sz="1800" b="1" cap="small" dirty="0">
                  <a:latin typeface="Arial" charset="0"/>
                </a:rPr>
                <a:t>TITLE V</a:t>
              </a:r>
            </a:p>
          </p:txBody>
        </p:sp>
        <p:sp>
          <p:nvSpPr>
            <p:cNvPr id="17414" name="_s1030">
              <a:extLst>
                <a:ext uri="{FF2B5EF4-FFF2-40B4-BE49-F238E27FC236}">
                  <a16:creationId xmlns:a16="http://schemas.microsoft.com/office/drawing/2014/main" id="{0B253A97-8E18-8D18-41A5-B14D45B0083D}"/>
                </a:ext>
              </a:extLst>
            </p:cNvPr>
            <p:cNvSpPr>
              <a:spLocks noChangeArrowheads="1"/>
            </p:cNvSpPr>
            <p:nvPr/>
          </p:nvSpPr>
          <p:spPr bwMode="auto">
            <a:xfrm flipV="1">
              <a:off x="1608" y="2530"/>
              <a:ext cx="2544" cy="7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3590 h 21600"/>
                <a:gd name="T14" fmla="*/ 18000 w 21600"/>
                <a:gd name="T15" fmla="*/ 18010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solidFill>
              <a:schemeClr val="accent1"/>
            </a:solidFill>
            <a:ln w="4670">
              <a:solidFill>
                <a:schemeClr val="tx1"/>
              </a:solidFill>
              <a:miter lim="800000"/>
              <a:headEnd/>
              <a:tailEnd/>
            </a:ln>
          </p:spPr>
          <p:txBody>
            <a:bodyPr rot="10800000" wrap="none" lIns="0" tIns="0" rIns="0" bIns="0" anchor="ctr"/>
            <a:lstStyle>
              <a:lvl1pPr>
                <a:spcBef>
                  <a:spcPts val="400"/>
                </a:spcBef>
                <a:buClr>
                  <a:schemeClr val="accent1"/>
                </a:buClr>
                <a:buSzPct val="68000"/>
                <a:buFont typeface="Wingdings 3" charset="2"/>
                <a:buChar char=""/>
                <a:defRPr sz="2700">
                  <a:solidFill>
                    <a:schemeClr val="tx1"/>
                  </a:solidFill>
                  <a:latin typeface="Lucida Sans Unicode" charset="0"/>
                  <a:ea typeface="ＭＳ Ｐゴシック" charset="-128"/>
                </a:defRPr>
              </a:lvl1pPr>
              <a:lvl2pPr marL="742950" indent="-285750">
                <a:spcBef>
                  <a:spcPts val="325"/>
                </a:spcBef>
                <a:buClr>
                  <a:schemeClr val="accent1"/>
                </a:buClr>
                <a:buFont typeface="Verdana" charset="0"/>
                <a:buChar char="◦"/>
                <a:defRPr sz="2300">
                  <a:solidFill>
                    <a:schemeClr val="tx1"/>
                  </a:solidFill>
                  <a:latin typeface="Lucida Sans Unicode" charset="0"/>
                  <a:ea typeface="ＭＳ Ｐゴシック" charset="-128"/>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ea typeface="ＭＳ Ｐゴシック" charset="-128"/>
                </a:defRPr>
              </a:lvl3pPr>
              <a:lvl4pPr marL="1600200" indent="-228600">
                <a:spcBef>
                  <a:spcPts val="350"/>
                </a:spcBef>
                <a:buClr>
                  <a:schemeClr val="accent2"/>
                </a:buClr>
                <a:buFont typeface="Wingdings 2" charset="2"/>
                <a:buChar char=""/>
                <a:defRPr sz="1900">
                  <a:solidFill>
                    <a:schemeClr val="tx1"/>
                  </a:solidFill>
                  <a:latin typeface="Lucida Sans Unicode" charset="0"/>
                  <a:ea typeface="ＭＳ Ｐゴシック" charset="-128"/>
                </a:defRPr>
              </a:lvl4pPr>
              <a:lvl5pPr marL="2057400" indent="-228600">
                <a:spcBef>
                  <a:spcPts val="350"/>
                </a:spcBef>
                <a:buClr>
                  <a:schemeClr val="accent2"/>
                </a:buClr>
                <a:buFont typeface="Wingdings 2" charset="2"/>
                <a:buChar char=""/>
                <a:defRPr>
                  <a:solidFill>
                    <a:schemeClr val="tx1"/>
                  </a:solidFill>
                  <a:latin typeface="Lucida Sans Unicode" charset="0"/>
                  <a:ea typeface="ＭＳ Ｐゴシック" charset="-128"/>
                </a:defRPr>
              </a:lvl5pPr>
              <a:lvl6pPr marL="25146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ＭＳ Ｐゴシック" charset="-128"/>
                </a:defRPr>
              </a:lvl6pPr>
              <a:lvl7pPr marL="29718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ＭＳ Ｐゴシック" charset="-128"/>
                </a:defRPr>
              </a:lvl7pPr>
              <a:lvl8pPr marL="34290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ＭＳ Ｐゴシック" charset="-128"/>
                </a:defRPr>
              </a:lvl8pPr>
              <a:lvl9pPr marL="3886200" indent="-228600"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ＭＳ Ｐゴシック" charset="-128"/>
                </a:defRPr>
              </a:lvl9pPr>
            </a:lstStyle>
            <a:p>
              <a:pPr algn="ctr" eaLnBrk="1" hangingPunct="1">
                <a:spcBef>
                  <a:spcPct val="0"/>
                </a:spcBef>
                <a:buClrTx/>
                <a:buSzTx/>
                <a:buFontTx/>
                <a:buNone/>
                <a:defRPr/>
              </a:pPr>
              <a:r>
                <a:rPr lang="en-US" altLang="en-US" sz="1800" b="1" cap="small" dirty="0">
                  <a:latin typeface="Arial" charset="0"/>
                </a:rPr>
                <a:t>Chabot-Las Positas Board of Trustees Policy</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7AAE2F6-FEBC-52AD-C747-7EC1F6320550}"/>
              </a:ext>
            </a:extLst>
          </p:cNvPr>
          <p:cNvSpPr>
            <a:spLocks noGrp="1" noChangeArrowheads="1"/>
          </p:cNvSpPr>
          <p:nvPr>
            <p:ph type="title"/>
          </p:nvPr>
        </p:nvSpPr>
        <p:spPr/>
        <p:txBody>
          <a:bodyPr/>
          <a:lstStyle/>
          <a:p>
            <a:pPr eaLnBrk="1" fontAlgn="auto" hangingPunct="1">
              <a:spcAft>
                <a:spcPts val="0"/>
              </a:spcAft>
              <a:defRPr/>
            </a:pPr>
            <a:r>
              <a:rPr lang="en-US" cap="small" dirty="0"/>
              <a:t>The California Education Code</a:t>
            </a:r>
          </a:p>
        </p:txBody>
      </p:sp>
      <p:sp>
        <p:nvSpPr>
          <p:cNvPr id="19457" name="Rectangle 3">
            <a:extLst>
              <a:ext uri="{FF2B5EF4-FFF2-40B4-BE49-F238E27FC236}">
                <a16:creationId xmlns:a16="http://schemas.microsoft.com/office/drawing/2014/main" id="{A0556D09-83A2-2652-E52D-37150251C72E}"/>
              </a:ext>
            </a:extLst>
          </p:cNvPr>
          <p:cNvSpPr>
            <a:spLocks noGrp="1" noChangeArrowheads="1"/>
          </p:cNvSpPr>
          <p:nvPr>
            <p:ph sz="quarter" idx="13"/>
          </p:nvPr>
        </p:nvSpPr>
        <p:spPr>
          <a:xfrm>
            <a:off x="514350" y="1905000"/>
            <a:ext cx="7796213" cy="2438400"/>
          </a:xfrm>
        </p:spPr>
        <p:txBody>
          <a:bodyPr/>
          <a:lstStyle/>
          <a:p>
            <a:pPr eaLnBrk="1" fontAlgn="auto" hangingPunct="1">
              <a:spcAft>
                <a:spcPts val="0"/>
              </a:spcAft>
              <a:buFont typeface="Wingdings" charset="2"/>
              <a:buChar char="§"/>
              <a:defRPr/>
            </a:pPr>
            <a:r>
              <a:rPr lang="en-US" altLang="en-US" sz="2800" cap="small" dirty="0"/>
              <a:t>Laws which can only be changed through legislative action, such as AA-T, AS-T degrees</a:t>
            </a:r>
          </a:p>
          <a:p>
            <a:pPr eaLnBrk="1" fontAlgn="auto" hangingPunct="1">
              <a:spcAft>
                <a:spcPts val="0"/>
              </a:spcAft>
              <a:defRPr/>
            </a:pPr>
            <a:endParaRPr lang="en-US" altLang="en-US" dirty="0"/>
          </a:p>
        </p:txBody>
      </p:sp>
      <p:pic>
        <p:nvPicPr>
          <p:cNvPr id="25603" name="Picture 4" descr="MCj02155410000[1]">
            <a:extLst>
              <a:ext uri="{FF2B5EF4-FFF2-40B4-BE49-F238E27FC236}">
                <a16:creationId xmlns:a16="http://schemas.microsoft.com/office/drawing/2014/main" id="{0742A928-D1DC-E073-9164-0FB856C26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463" y="3076575"/>
            <a:ext cx="2705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3B6A025-29F4-FB8A-EBD7-5A8A84D3EBD6}"/>
              </a:ext>
            </a:extLst>
          </p:cNvPr>
          <p:cNvSpPr>
            <a:spLocks noGrp="1" noChangeArrowheads="1"/>
          </p:cNvSpPr>
          <p:nvPr>
            <p:ph type="title"/>
          </p:nvPr>
        </p:nvSpPr>
        <p:spPr/>
        <p:txBody>
          <a:bodyPr/>
          <a:lstStyle/>
          <a:p>
            <a:pPr eaLnBrk="1" fontAlgn="auto" hangingPunct="1">
              <a:spcAft>
                <a:spcPts val="0"/>
              </a:spcAft>
              <a:defRPr/>
            </a:pPr>
            <a:r>
              <a:rPr lang="en-US" cap="small" dirty="0"/>
              <a:t>Ed Code 87359 (B)</a:t>
            </a:r>
          </a:p>
        </p:txBody>
      </p:sp>
      <p:sp>
        <p:nvSpPr>
          <p:cNvPr id="21505" name="Rectangle 3">
            <a:extLst>
              <a:ext uri="{FF2B5EF4-FFF2-40B4-BE49-F238E27FC236}">
                <a16:creationId xmlns:a16="http://schemas.microsoft.com/office/drawing/2014/main" id="{18E6DF6D-A578-FF85-5053-87ABC4FF0693}"/>
              </a:ext>
            </a:extLst>
          </p:cNvPr>
          <p:cNvSpPr>
            <a:spLocks noGrp="1" noChangeArrowheads="1"/>
          </p:cNvSpPr>
          <p:nvPr>
            <p:ph sz="quarter" idx="13"/>
          </p:nvPr>
        </p:nvSpPr>
        <p:spPr>
          <a:xfrm>
            <a:off x="457200" y="2286000"/>
            <a:ext cx="8229600" cy="2743200"/>
          </a:xfrm>
        </p:spPr>
        <p:txBody>
          <a:bodyPr/>
          <a:lstStyle/>
          <a:p>
            <a:pPr eaLnBrk="1" fontAlgn="auto" hangingPunct="1">
              <a:spcAft>
                <a:spcPts val="0"/>
              </a:spcAft>
              <a:buFont typeface="Wingdings" charset="2"/>
              <a:buChar char="§"/>
              <a:defRPr/>
            </a:pPr>
            <a:r>
              <a:rPr lang="en-US" altLang="en-US" sz="2400" cap="small" dirty="0"/>
              <a:t>No later than July 1, 1990, hiring criteria, policies, and procedures for new faculty members shall be developed and agreed upon jointly by representatives of the governing board, and the academic senate, and approved by the governing board.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96E781D-B2CC-FDEF-4B5E-761BC7FB101E}"/>
              </a:ext>
            </a:extLst>
          </p:cNvPr>
          <p:cNvSpPr>
            <a:spLocks noGrp="1" noChangeArrowheads="1"/>
          </p:cNvSpPr>
          <p:nvPr>
            <p:ph type="title"/>
          </p:nvPr>
        </p:nvSpPr>
        <p:spPr/>
        <p:txBody>
          <a:bodyPr/>
          <a:lstStyle/>
          <a:p>
            <a:pPr eaLnBrk="1" fontAlgn="auto" hangingPunct="1">
              <a:spcAft>
                <a:spcPts val="0"/>
              </a:spcAft>
              <a:defRPr/>
            </a:pPr>
            <a:r>
              <a:rPr lang="en-US" cap="small" dirty="0"/>
              <a:t>TITLE V</a:t>
            </a:r>
          </a:p>
        </p:txBody>
      </p:sp>
      <p:sp>
        <p:nvSpPr>
          <p:cNvPr id="23553" name="Rectangle 3">
            <a:extLst>
              <a:ext uri="{FF2B5EF4-FFF2-40B4-BE49-F238E27FC236}">
                <a16:creationId xmlns:a16="http://schemas.microsoft.com/office/drawing/2014/main" id="{801735DB-7F7C-3E80-75D9-688C9B52315D}"/>
              </a:ext>
            </a:extLst>
          </p:cNvPr>
          <p:cNvSpPr>
            <a:spLocks noGrp="1" noChangeArrowheads="1"/>
          </p:cNvSpPr>
          <p:nvPr>
            <p:ph sz="quarter" idx="13"/>
          </p:nvPr>
        </p:nvSpPr>
        <p:spPr>
          <a:xfrm>
            <a:off x="514350" y="2063750"/>
            <a:ext cx="7796213" cy="2425700"/>
          </a:xfrm>
        </p:spPr>
        <p:txBody>
          <a:bodyPr/>
          <a:lstStyle/>
          <a:p>
            <a:pPr eaLnBrk="1" fontAlgn="auto" hangingPunct="1">
              <a:spcAft>
                <a:spcPts val="0"/>
              </a:spcAft>
              <a:defRPr/>
            </a:pPr>
            <a:r>
              <a:rPr lang="en-US" altLang="en-US" sz="2400" cap="small" dirty="0"/>
              <a:t>The Statewide Board of Governors</a:t>
            </a:r>
            <a:r>
              <a:rPr lang="ja-JP" altLang="en-US" sz="2400" cap="small" dirty="0"/>
              <a:t>’</a:t>
            </a:r>
            <a:r>
              <a:rPr lang="en-US" altLang="ja-JP" sz="2400" cap="small" dirty="0"/>
              <a:t>interpretations of California Ed Code and subsequent policies for its implementation</a:t>
            </a:r>
          </a:p>
          <a:p>
            <a:pPr eaLnBrk="1" fontAlgn="auto" hangingPunct="1">
              <a:spcAft>
                <a:spcPts val="0"/>
              </a:spcAft>
              <a:defRPr/>
            </a:pPr>
            <a:r>
              <a:rPr lang="en-US" altLang="en-US" sz="2400" cap="small" dirty="0"/>
              <a:t>They have the force of law, although they are occasionally modified by the BOG – e.g. </a:t>
            </a:r>
            <a:r>
              <a:rPr lang="ja-JP" altLang="en-US" sz="2400" cap="small" dirty="0"/>
              <a:t>“</a:t>
            </a:r>
            <a:r>
              <a:rPr lang="en-US" altLang="ja-JP" sz="2400" cap="small" dirty="0"/>
              <a:t>W</a:t>
            </a:r>
            <a:r>
              <a:rPr lang="ja-JP" altLang="en-US" sz="2400" cap="small" dirty="0"/>
              <a:t>”</a:t>
            </a:r>
            <a:r>
              <a:rPr lang="en-US" altLang="ja-JP" sz="2400" cap="small" dirty="0"/>
              <a:t> policies</a:t>
            </a:r>
          </a:p>
          <a:p>
            <a:pPr eaLnBrk="1" fontAlgn="auto" hangingPunct="1">
              <a:spcAft>
                <a:spcPts val="0"/>
              </a:spcAft>
              <a:defRPr/>
            </a:pPr>
            <a:endParaRPr lang="en-US" altLang="en-US" dirty="0"/>
          </a:p>
        </p:txBody>
      </p:sp>
      <p:pic>
        <p:nvPicPr>
          <p:cNvPr id="29699" name="Picture 4" descr="MCj01743490000[1]">
            <a:extLst>
              <a:ext uri="{FF2B5EF4-FFF2-40B4-BE49-F238E27FC236}">
                <a16:creationId xmlns:a16="http://schemas.microsoft.com/office/drawing/2014/main" id="{D3B18EDE-C7D3-14D8-4F79-CB67EEF23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44888"/>
            <a:ext cx="1716088"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705E44A-53FE-CCD2-5AB9-3EFB2D228731}"/>
              </a:ext>
            </a:extLst>
          </p:cNvPr>
          <p:cNvSpPr>
            <a:spLocks noGrp="1" noChangeArrowheads="1"/>
          </p:cNvSpPr>
          <p:nvPr>
            <p:ph type="title"/>
          </p:nvPr>
        </p:nvSpPr>
        <p:spPr/>
        <p:txBody>
          <a:bodyPr/>
          <a:lstStyle/>
          <a:p>
            <a:pPr eaLnBrk="1" fontAlgn="auto" hangingPunct="1">
              <a:spcAft>
                <a:spcPts val="0"/>
              </a:spcAft>
              <a:defRPr/>
            </a:pPr>
            <a:r>
              <a:rPr lang="en-US" cap="small" dirty="0"/>
              <a:t>Title V Section 53200</a:t>
            </a:r>
          </a:p>
        </p:txBody>
      </p:sp>
      <p:sp>
        <p:nvSpPr>
          <p:cNvPr id="25601" name="Rectangle 3">
            <a:extLst>
              <a:ext uri="{FF2B5EF4-FFF2-40B4-BE49-F238E27FC236}">
                <a16:creationId xmlns:a16="http://schemas.microsoft.com/office/drawing/2014/main" id="{A93782EA-B28A-8875-1F81-FB543E776733}"/>
              </a:ext>
            </a:extLst>
          </p:cNvPr>
          <p:cNvSpPr>
            <a:spLocks noGrp="1" noChangeArrowheads="1"/>
          </p:cNvSpPr>
          <p:nvPr>
            <p:ph sz="quarter" idx="13"/>
          </p:nvPr>
        </p:nvSpPr>
        <p:spPr>
          <a:xfrm>
            <a:off x="514350" y="2063750"/>
            <a:ext cx="7796213" cy="1746250"/>
          </a:xfrm>
        </p:spPr>
        <p:txBody>
          <a:bodyPr/>
          <a:lstStyle/>
          <a:p>
            <a:pPr eaLnBrk="1" fontAlgn="auto" hangingPunct="1">
              <a:spcAft>
                <a:spcPts val="0"/>
              </a:spcAft>
              <a:buFont typeface="Wingdings" charset="2"/>
              <a:buChar char="§"/>
              <a:defRPr/>
            </a:pPr>
            <a:r>
              <a:rPr lang="en-US" altLang="en-US" sz="2400" cap="small" dirty="0"/>
              <a:t>Academic Senate means an organization whose primary function is to make recommendations with respect to academic and professional matters.</a:t>
            </a:r>
          </a:p>
          <a:p>
            <a:pPr eaLnBrk="1" fontAlgn="auto" hangingPunct="1">
              <a:spcAft>
                <a:spcPts val="0"/>
              </a:spcAft>
              <a:defRPr/>
            </a:pPr>
            <a:endParaRPr lang="en-US" altLang="en-US" dirty="0"/>
          </a:p>
        </p:txBody>
      </p:sp>
      <p:pic>
        <p:nvPicPr>
          <p:cNvPr id="31747" name="Picture 4" descr="MCj04282610000[1]">
            <a:extLst>
              <a:ext uri="{FF2B5EF4-FFF2-40B4-BE49-F238E27FC236}">
                <a16:creationId xmlns:a16="http://schemas.microsoft.com/office/drawing/2014/main" id="{1C2D942A-25E7-5E99-14D5-88C8CC59C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71800"/>
            <a:ext cx="25574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C07-D587-C952-99AD-216C32D82C65}"/>
              </a:ext>
            </a:extLst>
          </p:cNvPr>
          <p:cNvSpPr>
            <a:spLocks noGrp="1"/>
          </p:cNvSpPr>
          <p:nvPr>
            <p:ph type="title"/>
          </p:nvPr>
        </p:nvSpPr>
        <p:spPr/>
        <p:txBody>
          <a:bodyPr/>
          <a:lstStyle/>
          <a:p>
            <a:pPr eaLnBrk="1" fontAlgn="auto" hangingPunct="1">
              <a:spcAft>
                <a:spcPts val="0"/>
              </a:spcAft>
              <a:defRPr/>
            </a:pPr>
            <a:r>
              <a:rPr lang="en-US" cap="small" dirty="0"/>
              <a:t>Representation</a:t>
            </a:r>
          </a:p>
        </p:txBody>
      </p:sp>
      <p:sp>
        <p:nvSpPr>
          <p:cNvPr id="27649" name="Content Placeholder 1">
            <a:extLst>
              <a:ext uri="{FF2B5EF4-FFF2-40B4-BE49-F238E27FC236}">
                <a16:creationId xmlns:a16="http://schemas.microsoft.com/office/drawing/2014/main" id="{394B3AB6-99E4-5478-7B42-6F055F8701DA}"/>
              </a:ext>
            </a:extLst>
          </p:cNvPr>
          <p:cNvSpPr>
            <a:spLocks noGrp="1"/>
          </p:cNvSpPr>
          <p:nvPr>
            <p:ph sz="quarter" idx="13"/>
          </p:nvPr>
        </p:nvSpPr>
        <p:spPr>
          <a:xfrm>
            <a:off x="514350" y="2063750"/>
            <a:ext cx="7796213" cy="3117850"/>
          </a:xfrm>
        </p:spPr>
        <p:txBody>
          <a:bodyPr>
            <a:normAutofit lnSpcReduction="10000"/>
          </a:bodyPr>
          <a:lstStyle/>
          <a:p>
            <a:pPr eaLnBrk="1" fontAlgn="auto" hangingPunct="1">
              <a:spcAft>
                <a:spcPts val="0"/>
              </a:spcAft>
              <a:buFont typeface="Wingdings 3" charset="2"/>
              <a:buNone/>
              <a:defRPr/>
            </a:pPr>
            <a:r>
              <a:rPr lang="en-US" altLang="en-US" sz="3000" b="1" cap="small" dirty="0"/>
              <a:t>The Academic Senate represents the faculty</a:t>
            </a:r>
          </a:p>
          <a:p>
            <a:pPr eaLnBrk="1" fontAlgn="auto" hangingPunct="1">
              <a:spcAft>
                <a:spcPts val="0"/>
              </a:spcAft>
              <a:buFont typeface="Wingdings 3" charset="2"/>
              <a:buNone/>
              <a:defRPr/>
            </a:pPr>
            <a:r>
              <a:rPr lang="en-US" altLang="en-US" sz="3000" b="1" cap="small" dirty="0"/>
              <a:t>on all non-collective bargaining matters</a:t>
            </a:r>
            <a:r>
              <a:rPr lang="en-US" altLang="en-US" sz="3000" b="1" i="1" cap="small" dirty="0"/>
              <a:t>, in</a:t>
            </a:r>
          </a:p>
          <a:p>
            <a:pPr eaLnBrk="1" fontAlgn="auto" hangingPunct="1">
              <a:spcAft>
                <a:spcPts val="0"/>
              </a:spcAft>
              <a:buFont typeface="Wingdings 3" charset="2"/>
              <a:buNone/>
              <a:defRPr/>
            </a:pPr>
            <a:r>
              <a:rPr lang="en-US" altLang="en-US" sz="3000" b="1" i="1" cap="small" dirty="0"/>
              <a:t>collegial consultation related to certain</a:t>
            </a:r>
          </a:p>
          <a:p>
            <a:pPr eaLnBrk="1" fontAlgn="auto" hangingPunct="1">
              <a:spcAft>
                <a:spcPts val="0"/>
              </a:spcAft>
              <a:buFont typeface="Wingdings 3" charset="2"/>
              <a:buNone/>
              <a:defRPr/>
            </a:pPr>
            <a:r>
              <a:rPr lang="en-US" altLang="en-US" sz="3000" b="1" i="1" cap="small" dirty="0"/>
              <a:t>academic and professional matters as defined</a:t>
            </a:r>
          </a:p>
          <a:p>
            <a:pPr eaLnBrk="1" fontAlgn="auto" hangingPunct="1">
              <a:spcAft>
                <a:spcPts val="0"/>
              </a:spcAft>
              <a:buFont typeface="Wingdings 3" charset="2"/>
              <a:buNone/>
              <a:defRPr/>
            </a:pPr>
            <a:r>
              <a:rPr lang="en-US" altLang="en-US" sz="3000" b="1" i="1" cap="small" dirty="0"/>
              <a:t>in Title V of the Ed Code.</a:t>
            </a:r>
            <a:endParaRPr lang="en-US" altLang="en-US" sz="3000" cap="small" dirty="0"/>
          </a:p>
          <a:p>
            <a:pPr eaLnBrk="1" fontAlgn="auto" hangingPunct="1">
              <a:spcAft>
                <a:spcPts val="0"/>
              </a:spcAft>
              <a:defRPr/>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FEA8EF1-FED5-FEEE-B47B-750F279D65E0}"/>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sz="3200" i="1" cap="small" dirty="0">
                <a:solidFill>
                  <a:srgbClr val="002060"/>
                </a:solidFill>
              </a:rPr>
              <a:t>“Academic and Professional matters”</a:t>
            </a:r>
            <a:r>
              <a:rPr lang="en-US" sz="3200" cap="small" dirty="0">
                <a:solidFill>
                  <a:srgbClr val="002060"/>
                </a:solidFill>
              </a:rPr>
              <a:t>  (or 10+1) </a:t>
            </a:r>
            <a:br>
              <a:rPr lang="en-US" sz="3200" cap="small" dirty="0">
                <a:solidFill>
                  <a:srgbClr val="002060"/>
                </a:solidFill>
              </a:rPr>
            </a:br>
            <a:r>
              <a:rPr lang="en-US" sz="3200" cap="small" dirty="0"/>
              <a:t>means the following policy development and implementation matters:</a:t>
            </a:r>
          </a:p>
        </p:txBody>
      </p:sp>
      <p:sp>
        <p:nvSpPr>
          <p:cNvPr id="28673" name="Rectangle 3">
            <a:extLst>
              <a:ext uri="{FF2B5EF4-FFF2-40B4-BE49-F238E27FC236}">
                <a16:creationId xmlns:a16="http://schemas.microsoft.com/office/drawing/2014/main" id="{9D718EF0-E8FC-202A-B5AC-305A20A0EDA0}"/>
              </a:ext>
            </a:extLst>
          </p:cNvPr>
          <p:cNvSpPr>
            <a:spLocks noGrp="1" noChangeArrowheads="1"/>
          </p:cNvSpPr>
          <p:nvPr>
            <p:ph sz="quarter" idx="13"/>
          </p:nvPr>
        </p:nvSpPr>
        <p:spPr>
          <a:xfrm>
            <a:off x="457200" y="1981200"/>
            <a:ext cx="8229600" cy="3505200"/>
          </a:xfrm>
        </p:spPr>
        <p:txBody>
          <a:bodyPr/>
          <a:lstStyle/>
          <a:p>
            <a:pPr marL="609600" indent="-609600" eaLnBrk="1" fontAlgn="auto" hangingPunct="1">
              <a:spcAft>
                <a:spcPts val="0"/>
              </a:spcAft>
              <a:buSzPct val="100000"/>
              <a:buFont typeface="+mj-lt"/>
              <a:buAutoNum type="arabicPeriod"/>
              <a:defRPr/>
            </a:pPr>
            <a:r>
              <a:rPr lang="en-US" altLang="en-US" sz="2400" cap="small" dirty="0"/>
              <a:t>Curriculum, including establishing prerequisites and placing courses within disciplines</a:t>
            </a:r>
          </a:p>
          <a:p>
            <a:pPr marL="609600" indent="-609600" eaLnBrk="1" fontAlgn="auto" hangingPunct="1">
              <a:spcAft>
                <a:spcPts val="0"/>
              </a:spcAft>
              <a:buSzPct val="100000"/>
              <a:buFont typeface="+mj-lt"/>
              <a:buAutoNum type="arabicPeriod"/>
              <a:defRPr/>
            </a:pPr>
            <a:r>
              <a:rPr lang="en-US" altLang="en-US" sz="2400" cap="small" dirty="0"/>
              <a:t>Degree and certificate requirements</a:t>
            </a:r>
          </a:p>
          <a:p>
            <a:pPr marL="609600" indent="-609600" eaLnBrk="1" fontAlgn="auto" hangingPunct="1">
              <a:spcAft>
                <a:spcPts val="0"/>
              </a:spcAft>
              <a:buSzPct val="100000"/>
              <a:buFont typeface="+mj-lt"/>
              <a:buAutoNum type="arabicPeriod"/>
              <a:defRPr/>
            </a:pPr>
            <a:r>
              <a:rPr lang="en-US" altLang="en-US" sz="2400" cap="small" dirty="0"/>
              <a:t>Grading policies</a:t>
            </a:r>
          </a:p>
          <a:p>
            <a:pPr marL="609600" indent="-609600" eaLnBrk="1" fontAlgn="auto" hangingPunct="1">
              <a:spcAft>
                <a:spcPts val="0"/>
              </a:spcAft>
              <a:buSzPct val="100000"/>
              <a:buFont typeface="+mj-lt"/>
              <a:buAutoNum type="arabicPeriod"/>
              <a:defRPr/>
            </a:pPr>
            <a:r>
              <a:rPr lang="en-US" altLang="en-US" sz="2400" cap="small" dirty="0"/>
              <a:t>Educational program development</a:t>
            </a:r>
          </a:p>
          <a:p>
            <a:pPr marL="609600" indent="-609600" eaLnBrk="1" fontAlgn="auto" hangingPunct="1">
              <a:spcAft>
                <a:spcPts val="0"/>
              </a:spcAft>
              <a:buSzPct val="100000"/>
              <a:buFont typeface="+mj-lt"/>
              <a:buAutoNum type="arabicPeriod"/>
              <a:defRPr/>
            </a:pPr>
            <a:r>
              <a:rPr lang="en-US" altLang="en-US" sz="2400" cap="small" dirty="0"/>
              <a:t>Standards or policies regarding student preparation and success</a:t>
            </a:r>
          </a:p>
          <a:p>
            <a:pPr marL="609600" indent="-609600" eaLnBrk="1" fontAlgn="auto" hangingPunct="1">
              <a:spcAft>
                <a:spcPts val="0"/>
              </a:spcAft>
              <a:buSzPct val="100000"/>
              <a:buFont typeface="+mj-lt"/>
              <a:buAutoNum type="arabicPeriod"/>
              <a:defRPr/>
            </a:pPr>
            <a:endParaRPr lang="en-US" altLang="en-US" sz="2400" cap="small"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94</TotalTime>
  <Words>869</Words>
  <Application>Microsoft Macintosh PowerPoint</Application>
  <PresentationFormat>On-screen Show (4:3)</PresentationFormat>
  <Paragraphs>140</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ArialMT</vt:lpstr>
      <vt:lpstr>Calibri</vt:lpstr>
      <vt:lpstr>GillSansMT</vt:lpstr>
      <vt:lpstr>Impact</vt:lpstr>
      <vt:lpstr>Wingdings</vt:lpstr>
      <vt:lpstr>Wingdings 3</vt:lpstr>
      <vt:lpstr>Main Event</vt:lpstr>
      <vt:lpstr>Academic Senate 101</vt:lpstr>
      <vt:lpstr>Shared governance Structure</vt:lpstr>
      <vt:lpstr>The Shared Governance Structure</vt:lpstr>
      <vt:lpstr>The California Education Code</vt:lpstr>
      <vt:lpstr>Ed Code 87359 (B)</vt:lpstr>
      <vt:lpstr>TITLE V</vt:lpstr>
      <vt:lpstr>Title V Section 53200</vt:lpstr>
      <vt:lpstr>Representation</vt:lpstr>
      <vt:lpstr>“Academic and Professional matters”  (or 10+1)  means the following policy development and implementation matters:</vt:lpstr>
      <vt:lpstr>PowerPoint Presentation</vt:lpstr>
      <vt:lpstr>Consult Collegially</vt:lpstr>
      <vt:lpstr>Chabot-LPC Board Policy</vt:lpstr>
      <vt:lpstr>Chabot-LPC Board Policy</vt:lpstr>
      <vt:lpstr>LPC Academic Senate</vt:lpstr>
      <vt:lpstr>Academic Senate subcommittees</vt:lpstr>
      <vt:lpstr>COLLABORATION WITH PARTICIPATORY GOVERNANCE COMMITTEES </vt:lpstr>
      <vt:lpstr>2022 SENATE GOALS  </vt:lpstr>
      <vt:lpstr>The Brown Act</vt:lpstr>
      <vt:lpstr>What does the Brown Act cover?</vt:lpstr>
      <vt:lpstr>What does the Brown Act cover?</vt:lpstr>
      <vt:lpstr>Does the Brown Act apply to local academic senates?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101</dc:title>
  <dc:creator>Microsoft Office User</dc:creator>
  <cp:lastModifiedBy>Melissa Korber</cp:lastModifiedBy>
  <cp:revision>6</cp:revision>
  <cp:lastPrinted>2013-08-28T18:14:45Z</cp:lastPrinted>
  <dcterms:created xsi:type="dcterms:W3CDTF">2018-08-21T23:11:41Z</dcterms:created>
  <dcterms:modified xsi:type="dcterms:W3CDTF">2023-04-12T21:20:22Z</dcterms:modified>
</cp:coreProperties>
</file>