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2"/>
  </p:sldMasterIdLst>
  <p:notesMasterIdLst>
    <p:notesMasterId r:id="rId12"/>
  </p:notesMasterIdLst>
  <p:handoutMasterIdLst>
    <p:handoutMasterId r:id="rId13"/>
  </p:handoutMasterIdLst>
  <p:sldIdLst>
    <p:sldId id="265" r:id="rId3"/>
    <p:sldId id="266" r:id="rId4"/>
    <p:sldId id="267" r:id="rId5"/>
    <p:sldId id="268" r:id="rId6"/>
    <p:sldId id="269" r:id="rId7"/>
    <p:sldId id="270" r:id="rId8"/>
    <p:sldId id="271" r:id="rId9"/>
    <p:sldId id="272" r:id="rId10"/>
    <p:sldId id="27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showGuides="1">
      <p:cViewPr varScale="1">
        <p:scale>
          <a:sx n="81" d="100"/>
          <a:sy n="81" d="100"/>
        </p:scale>
        <p:origin x="120" y="96"/>
      </p:cViewPr>
      <p:guideLst>
        <p:guide orient="horz" pos="2160"/>
        <p:guide pos="3840"/>
      </p:guideLst>
    </p:cSldViewPr>
  </p:slideViewPr>
  <p:notesTextViewPr>
    <p:cViewPr>
      <p:scale>
        <a:sx n="1" d="1"/>
        <a:sy n="1" d="1"/>
      </p:scale>
      <p:origin x="0" y="0"/>
    </p:cViewPr>
  </p:notesTextViewPr>
  <p:notesViewPr>
    <p:cSldViewPr snapToGrid="0">
      <p:cViewPr varScale="1">
        <p:scale>
          <a:sx n="76" d="100"/>
          <a:sy n="76" d="100"/>
        </p:scale>
        <p:origin x="24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58A34-83F4-4B2E-BC5A-DE51EE8822F9}" type="datetimeFigureOut">
              <a:rPr lang="en-US" smtClean="0"/>
              <a:t>11/7/2015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8FE58C-C1A6-4C4C-90C2-B7F5B0504B2D}" type="slidenum">
              <a:rPr lang="en-US" smtClean="0"/>
              <a:t>‹#›</a:t>
            </a:fld>
            <a:endParaRPr lang="en-US"/>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E1917-0BAF-4687-978A-82FFF05559C3}" type="datetimeFigureOut">
              <a:rPr lang="en-US" smtClean="0"/>
              <a:t>11/7/2015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E1E9A-E921-4174-A0FC-51868D7AC568}" type="slidenum">
              <a:rPr lang="en-US" smtClean="0"/>
              <a:t>‹#›</a:t>
            </a:fld>
            <a:endParaRPr lang="en-US"/>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4EAB7D7-3608-4730-B2E2-670834DF882C}" type="datetimeFigureOut">
              <a:rPr lang="en-US" smtClean="0"/>
              <a:t>11/7/2015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1B7BAC7-FE87-40F6-AA24-4F4685D1B02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4689524"/>
      </p:ext>
    </p:extLst>
  </p:cSld>
  <p:clrMapOvr>
    <a:masterClrMapping/>
  </p:clrMapOvr>
  <p:transition spd="slow" advClick="0" advTm="5000">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pPr/>
              <a:t>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968884239"/>
      </p:ext>
    </p:extLst>
  </p:cSld>
  <p:clrMapOvr>
    <a:masterClrMapping/>
  </p:clrMapOvr>
  <p:transition spd="slow" advClick="0" advTm="5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EAB7D7-3608-4730-B2E2-670834DF882C}" type="datetimeFigureOut">
              <a:rPr lang="en-US" smtClean="0"/>
              <a:pPr/>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6903461"/>
      </p:ext>
    </p:extLst>
  </p:cSld>
  <p:clrMapOvr>
    <a:masterClrMapping/>
  </p:clrMapOvr>
  <p:transition spd="slow" advClick="0" advTm="5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EAB7D7-3608-4730-B2E2-670834DF882C}" type="datetimeFigureOut">
              <a:rPr lang="en-US" smtClean="0"/>
              <a:pPr/>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6288776"/>
      </p:ext>
    </p:extLst>
  </p:cSld>
  <p:clrMapOvr>
    <a:masterClrMapping/>
  </p:clrMapOvr>
  <p:transition spd="slow" advClick="0" advTm="5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EAB7D7-3608-4730-B2E2-670834DF882C}" type="datetimeFigureOut">
              <a:rPr lang="en-US" smtClean="0"/>
              <a:pPr/>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333424852"/>
      </p:ext>
    </p:extLst>
  </p:cSld>
  <p:clrMapOvr>
    <a:masterClrMapping/>
  </p:clrMapOvr>
  <p:transition spd="slow" advClick="0" advTm="5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EAB7D7-3608-4730-B2E2-670834DF882C}" type="datetimeFigureOut">
              <a:rPr lang="en-US" smtClean="0"/>
              <a:pPr/>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5844339"/>
      </p:ext>
    </p:extLst>
  </p:cSld>
  <p:clrMapOvr>
    <a:masterClrMapping/>
  </p:clrMapOvr>
  <p:transition spd="slow" advClick="0" advTm="5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EAB7D7-3608-4730-B2E2-670834DF882C}" type="datetimeFigureOut">
              <a:rPr lang="en-US" smtClean="0"/>
              <a:pPr/>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324206"/>
      </p:ext>
    </p:extLst>
  </p:cSld>
  <p:clrMapOvr>
    <a:masterClrMapping/>
  </p:clrMapOvr>
  <p:transition spd="slow" advClick="0" advTm="5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5581747"/>
      </p:ext>
    </p:extLst>
  </p:cSld>
  <p:clrMapOvr>
    <a:masterClrMapping/>
  </p:clrMapOvr>
  <p:transition spd="slow" advClick="0" advTm="5000">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29216"/>
      </p:ext>
    </p:extLst>
  </p:cSld>
  <p:clrMapOvr>
    <a:masterClrMapping/>
  </p:clrMapOvr>
  <p:transition spd="slow" advClick="0" advTm="5000">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EAB7D7-3608-4730-B2E2-670834DF882C}" type="datetimeFigureOut">
              <a:rPr lang="en-US" smtClean="0"/>
              <a:t>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
        <p:nvSpPr>
          <p:cNvPr id="3" name="Picture Placeholder 2"/>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Title 1"/>
          <p:cNvSpPr>
            <a:spLocks noGrp="1"/>
          </p:cNvSpPr>
          <p:nvPr>
            <p:ph type="title"/>
          </p:nvPr>
        </p:nvSpPr>
        <p:spPr>
          <a:xfrm>
            <a:off x="1562100" y="457200"/>
            <a:ext cx="3932237" cy="1600200"/>
          </a:xfrm>
        </p:spPr>
        <p:txBody>
          <a:bodyPr anchor="b"/>
          <a:lstStyle>
            <a:lvl1pPr>
              <a:defRPr sz="3200"/>
            </a:lvl1pPr>
          </a:lstStyle>
          <a:p>
            <a:r>
              <a:rPr lang="en-US" smtClean="0"/>
              <a:t>Click to edit Master title style</a:t>
            </a:r>
            <a:endParaRPr lang="en-US"/>
          </a:p>
        </p:txBody>
      </p:sp>
    </p:spTree>
    <p:extLst>
      <p:ext uri="{BB962C8B-B14F-4D97-AF65-F5344CB8AC3E}">
        <p14:creationId xmlns:p14="http://schemas.microsoft.com/office/powerpoint/2010/main" val="3413888850"/>
      </p:ext>
    </p:extLst>
  </p:cSld>
  <p:clrMapOvr>
    <a:masterClrMapping/>
  </p:clrMapOvr>
  <p:transition spd="slow" advClick="0" advTm="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949237219"/>
      </p:ext>
    </p:extLst>
  </p:cSld>
  <p:clrMapOvr>
    <a:masterClrMapping/>
  </p:clrMapOvr>
  <p:transition spd="slow" advClick="0" advTm="5000">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EAB7D7-3608-4730-B2E2-670834DF882C}" type="datetimeFigureOut">
              <a:rPr lang="en-US" smtClean="0"/>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4304267"/>
      </p:ext>
    </p:extLst>
  </p:cSld>
  <p:clrMapOvr>
    <a:masterClrMapping/>
  </p:clrMapOvr>
  <p:transition spd="slow" advClick="0" advTm="5000">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EAB7D7-3608-4730-B2E2-670834DF882C}" type="datetimeFigureOut">
              <a:rPr lang="en-US" smtClean="0"/>
              <a:t>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280917270"/>
      </p:ext>
    </p:extLst>
  </p:cSld>
  <p:clrMapOvr>
    <a:masterClrMapping/>
  </p:clrMapOvr>
  <p:transition spd="slow" advClick="0" advTm="5000">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EAB7D7-3608-4730-B2E2-670834DF882C}" type="datetimeFigureOut">
              <a:rPr lang="en-US" smtClean="0"/>
              <a:t>11/7/2015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B7BAC7-FE87-40F6-AA24-4F4685D1B02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2581203"/>
      </p:ext>
    </p:extLst>
  </p:cSld>
  <p:clrMapOvr>
    <a:masterClrMapping/>
  </p:clrMapOvr>
  <p:transition spd="slow" advClick="0" advTm="5000">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EAB7D7-3608-4730-B2E2-670834DF882C}" type="datetimeFigureOut">
              <a:rPr lang="en-US" smtClean="0"/>
              <a:t>11/7/2015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B7BAC7-FE87-40F6-AA24-4F4685D1B02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9629804"/>
      </p:ext>
    </p:extLst>
  </p:cSld>
  <p:clrMapOvr>
    <a:masterClrMapping/>
  </p:clrMapOvr>
  <p:transition spd="slow" advClick="0" advTm="5000">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AB7D7-3608-4730-B2E2-670834DF882C}" type="datetimeFigureOut">
              <a:rPr lang="en-US" smtClean="0"/>
              <a:t>11/7/2015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658827797"/>
      </p:ext>
    </p:extLst>
  </p:cSld>
  <p:clrMapOvr>
    <a:masterClrMapping/>
  </p:clrMapOvr>
  <p:transition spd="slow" advClick="0" advTm="5000">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7162543"/>
      </p:ext>
    </p:extLst>
  </p:cSld>
  <p:clrMapOvr>
    <a:masterClrMapping/>
  </p:clrMapOvr>
  <p:transition spd="slow" advClick="0" advTm="5000">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220053912"/>
      </p:ext>
    </p:extLst>
  </p:cSld>
  <p:clrMapOvr>
    <a:masterClrMapping/>
  </p:clrMapOvr>
  <p:transition spd="slow" advClick="0" advTm="5000">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EAB7D7-3608-4730-B2E2-670834DF882C}" type="datetimeFigureOut">
              <a:rPr lang="en-US" smtClean="0"/>
              <a:pPr/>
              <a:t>11/7/2015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1B7BAC7-FE87-40F6-AA24-4F4685D1B022}" type="slidenum">
              <a:rPr lang="en-US" smtClean="0"/>
              <a:t>‹#›</a:t>
            </a:fld>
            <a:endParaRPr lang="en-US"/>
          </a:p>
        </p:txBody>
      </p:sp>
    </p:spTree>
    <p:extLst>
      <p:ext uri="{BB962C8B-B14F-4D97-AF65-F5344CB8AC3E}">
        <p14:creationId xmlns:p14="http://schemas.microsoft.com/office/powerpoint/2010/main" val="6986413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681" r:id="rId18"/>
  </p:sldLayoutIdLst>
  <p:transition spd="slow" advClick="0" advTm="5000">
    <p:fade/>
  </p:transition>
  <p:timing>
    <p:tnLst>
      <p:par>
        <p:cTn id="1" dur="indefinite" restart="never" nodeType="tmRoot"/>
      </p:par>
    </p:tnLst>
  </p:timing>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464" userDrawn="1">
          <p15:clr>
            <a:srgbClr val="F26B43"/>
          </p15:clr>
        </p15:guide>
        <p15:guide id="4" pos="7152" userDrawn="1">
          <p15:clr>
            <a:srgbClr val="F26B43"/>
          </p15:clr>
        </p15:guide>
        <p15:guide id="5" pos="984" userDrawn="1">
          <p15:clr>
            <a:srgbClr val="F26B43"/>
          </p15:clr>
        </p15:guide>
        <p15:guide id="6"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Testimonials from 2014 Presentation</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6782" y="3657597"/>
            <a:ext cx="1602153" cy="1536759"/>
          </a:xfrm>
          <a:prstGeom prst="rect">
            <a:avLst/>
          </a:prstGeom>
        </p:spPr>
      </p:pic>
    </p:spTree>
    <p:extLst>
      <p:ext uri="{BB962C8B-B14F-4D97-AF65-F5344CB8AC3E}">
        <p14:creationId xmlns:p14="http://schemas.microsoft.com/office/powerpoint/2010/main" val="923078003"/>
      </p:ext>
    </p:extLst>
  </p:cSld>
  <p:clrMapOvr>
    <a:masterClrMapping/>
  </p:clrMapOvr>
  <p:transition spd="slow" advClick="0" advTm="5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1223158" y="1144300"/>
            <a:ext cx="9736878" cy="452023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05919273"/>
      </p:ext>
    </p:extLst>
  </p:cSld>
  <p:clrMapOvr>
    <a:masterClrMapping/>
  </p:clrMapOvr>
  <p:transition spd="slow" advClick="0" advTm="5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Testimonials</a:t>
            </a:r>
            <a:endParaRPr lang="en-US" dirty="0"/>
          </a:p>
        </p:txBody>
      </p:sp>
      <p:sp>
        <p:nvSpPr>
          <p:cNvPr id="6" name="Content Placeholder 5"/>
          <p:cNvSpPr>
            <a:spLocks noGrp="1"/>
          </p:cNvSpPr>
          <p:nvPr>
            <p:ph idx="1"/>
          </p:nvPr>
        </p:nvSpPr>
        <p:spPr/>
        <p:txBody>
          <a:bodyPr>
            <a:noAutofit/>
          </a:bodyPr>
          <a:lstStyle/>
          <a:p>
            <a:pPr marL="0" indent="0" algn="ctr">
              <a:buNone/>
            </a:pPr>
            <a:r>
              <a:rPr lang="en-US" sz="3600" dirty="0" smtClean="0"/>
              <a:t>“At </a:t>
            </a:r>
            <a:r>
              <a:rPr lang="en-US" sz="3600" dirty="0"/>
              <a:t>the time I attended, I was in the process of finishing my Master's degree. Since that time I have secured an Adjunct Counseling position, and am now ready to </a:t>
            </a:r>
            <a:r>
              <a:rPr lang="en-US" sz="3600" dirty="0" err="1"/>
              <a:t>prpep</a:t>
            </a:r>
            <a:r>
              <a:rPr lang="en-US" sz="3600" dirty="0"/>
              <a:t> myself to apply for full time positions. I think that the information that you are presenting is very helpful</a:t>
            </a:r>
            <a:r>
              <a:rPr lang="en-US" sz="3600" dirty="0" smtClean="0"/>
              <a:t>.”</a:t>
            </a:r>
            <a:endParaRPr lang="en-US" sz="3600" dirty="0"/>
          </a:p>
        </p:txBody>
      </p:sp>
    </p:spTree>
    <p:extLst>
      <p:ext uri="{BB962C8B-B14F-4D97-AF65-F5344CB8AC3E}">
        <p14:creationId xmlns:p14="http://schemas.microsoft.com/office/powerpoint/2010/main" val="3992939580"/>
      </p:ext>
    </p:extLst>
  </p:cSld>
  <p:clrMapOvr>
    <a:masterClrMapping/>
  </p:clrMapOvr>
  <p:transition spd="slow" advClick="0" advTm="5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Testimonials</a:t>
            </a:r>
            <a:endParaRPr lang="en-US" dirty="0"/>
          </a:p>
        </p:txBody>
      </p:sp>
      <p:sp>
        <p:nvSpPr>
          <p:cNvPr id="6" name="Content Placeholder 5"/>
          <p:cNvSpPr>
            <a:spLocks noGrp="1"/>
          </p:cNvSpPr>
          <p:nvPr>
            <p:ph idx="1"/>
          </p:nvPr>
        </p:nvSpPr>
        <p:spPr/>
        <p:txBody>
          <a:bodyPr>
            <a:noAutofit/>
          </a:bodyPr>
          <a:lstStyle/>
          <a:p>
            <a:pPr marL="0" indent="0" algn="ctr">
              <a:buNone/>
            </a:pPr>
            <a:r>
              <a:rPr lang="en-US" sz="3600" dirty="0" smtClean="0"/>
              <a:t>“But </a:t>
            </a:r>
            <a:r>
              <a:rPr lang="en-US" sz="3600" dirty="0"/>
              <a:t>the reason I wouldn't attend </a:t>
            </a:r>
            <a:r>
              <a:rPr lang="en-US" sz="3600" dirty="0" smtClean="0"/>
              <a:t>another [workshop] </a:t>
            </a:r>
            <a:r>
              <a:rPr lang="en-US" sz="3600" dirty="0"/>
              <a:t>is because I plan to hold on to my full time job. </a:t>
            </a:r>
            <a:r>
              <a:rPr lang="en-US" sz="3600" dirty="0" smtClean="0"/>
              <a:t>:)”</a:t>
            </a:r>
            <a:endParaRPr lang="en-US" sz="3600" dirty="0"/>
          </a:p>
        </p:txBody>
      </p:sp>
    </p:spTree>
    <p:extLst>
      <p:ext uri="{BB962C8B-B14F-4D97-AF65-F5344CB8AC3E}">
        <p14:creationId xmlns:p14="http://schemas.microsoft.com/office/powerpoint/2010/main" val="1995975552"/>
      </p:ext>
    </p:extLst>
  </p:cSld>
  <p:clrMapOvr>
    <a:masterClrMapping/>
  </p:clrMapOvr>
  <p:transition spd="slow" advClick="0" advTm="5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Testimonials</a:t>
            </a:r>
            <a:endParaRPr lang="en-US" dirty="0"/>
          </a:p>
        </p:txBody>
      </p:sp>
      <p:sp>
        <p:nvSpPr>
          <p:cNvPr id="6" name="Content Placeholder 5"/>
          <p:cNvSpPr>
            <a:spLocks noGrp="1"/>
          </p:cNvSpPr>
          <p:nvPr>
            <p:ph idx="1"/>
          </p:nvPr>
        </p:nvSpPr>
        <p:spPr/>
        <p:txBody>
          <a:bodyPr>
            <a:noAutofit/>
          </a:bodyPr>
          <a:lstStyle/>
          <a:p>
            <a:pPr marL="0" indent="0" algn="ctr">
              <a:buNone/>
            </a:pPr>
            <a:r>
              <a:rPr lang="en-US" sz="3600" dirty="0" smtClean="0"/>
              <a:t>“My ‘maybe’ </a:t>
            </a:r>
            <a:r>
              <a:rPr lang="en-US" sz="3600" dirty="0"/>
              <a:t>in the previous </a:t>
            </a:r>
            <a:r>
              <a:rPr lang="en-US" sz="3600" dirty="0" smtClean="0"/>
              <a:t>question [on the survey] </a:t>
            </a:r>
            <a:r>
              <a:rPr lang="en-US" sz="3600" dirty="0"/>
              <a:t>is because I've already secured a full time job. I might be willing to return for another one to help give some advice</a:t>
            </a:r>
            <a:r>
              <a:rPr lang="en-US" sz="3600" dirty="0" smtClean="0"/>
              <a:t>.”</a:t>
            </a:r>
            <a:endParaRPr lang="en-US" sz="3600" dirty="0"/>
          </a:p>
        </p:txBody>
      </p:sp>
    </p:spTree>
    <p:extLst>
      <p:ext uri="{BB962C8B-B14F-4D97-AF65-F5344CB8AC3E}">
        <p14:creationId xmlns:p14="http://schemas.microsoft.com/office/powerpoint/2010/main" val="78633158"/>
      </p:ext>
    </p:extLst>
  </p:cSld>
  <p:clrMapOvr>
    <a:masterClrMapping/>
  </p:clrMapOvr>
  <p:transition spd="slow" advClick="0" advTm="5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Testimonials</a:t>
            </a:r>
            <a:endParaRPr lang="en-US" dirty="0"/>
          </a:p>
        </p:txBody>
      </p:sp>
      <p:sp>
        <p:nvSpPr>
          <p:cNvPr id="6" name="Content Placeholder 5"/>
          <p:cNvSpPr>
            <a:spLocks noGrp="1"/>
          </p:cNvSpPr>
          <p:nvPr>
            <p:ph idx="1"/>
          </p:nvPr>
        </p:nvSpPr>
        <p:spPr/>
        <p:txBody>
          <a:bodyPr>
            <a:noAutofit/>
          </a:bodyPr>
          <a:lstStyle/>
          <a:p>
            <a:pPr marL="0" indent="0" algn="ctr">
              <a:buNone/>
            </a:pPr>
            <a:r>
              <a:rPr lang="en-US" sz="3600" dirty="0" smtClean="0"/>
              <a:t>“</a:t>
            </a:r>
            <a:r>
              <a:rPr lang="en-US" sz="3600" dirty="0"/>
              <a:t>Thank you for this workshop and please keep offering this to part time instructors seeking for full time employment</a:t>
            </a:r>
            <a:r>
              <a:rPr lang="en-US" sz="3600" dirty="0" smtClean="0"/>
              <a:t>.”</a:t>
            </a:r>
            <a:endParaRPr lang="en-US" sz="3600" dirty="0"/>
          </a:p>
        </p:txBody>
      </p:sp>
    </p:spTree>
    <p:extLst>
      <p:ext uri="{BB962C8B-B14F-4D97-AF65-F5344CB8AC3E}">
        <p14:creationId xmlns:p14="http://schemas.microsoft.com/office/powerpoint/2010/main" val="1768772004"/>
      </p:ext>
    </p:extLst>
  </p:cSld>
  <p:clrMapOvr>
    <a:masterClrMapping/>
  </p:clrMapOvr>
  <p:transition spd="slow" advClick="0" advTm="5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Advice from 2014 Attendees</a:t>
            </a:r>
            <a:endParaRPr lang="en-US" dirty="0"/>
          </a:p>
        </p:txBody>
      </p:sp>
      <p:sp>
        <p:nvSpPr>
          <p:cNvPr id="6" name="Content Placeholder 5"/>
          <p:cNvSpPr>
            <a:spLocks noGrp="1"/>
          </p:cNvSpPr>
          <p:nvPr>
            <p:ph idx="1"/>
          </p:nvPr>
        </p:nvSpPr>
        <p:spPr/>
        <p:txBody>
          <a:bodyPr>
            <a:noAutofit/>
          </a:bodyPr>
          <a:lstStyle/>
          <a:p>
            <a:pPr marL="0" indent="0" algn="ctr">
              <a:buNone/>
            </a:pPr>
            <a:r>
              <a:rPr lang="en-US" sz="3200" dirty="0" smtClean="0"/>
              <a:t>“Put </a:t>
            </a:r>
            <a:r>
              <a:rPr lang="en-US" sz="3200" dirty="0"/>
              <a:t>a lot of thought into your teaching demonstration and practice until comfortable. If you make it to the second round research the president and the other administrators you will be interviewing with. Think about how your experience and strengths will help the college move forward in the direction it is heading</a:t>
            </a:r>
            <a:r>
              <a:rPr lang="en-US" sz="3200" dirty="0" smtClean="0"/>
              <a:t>.”</a:t>
            </a:r>
            <a:endParaRPr lang="en-US" sz="3200" dirty="0"/>
          </a:p>
        </p:txBody>
      </p:sp>
    </p:spTree>
    <p:extLst>
      <p:ext uri="{BB962C8B-B14F-4D97-AF65-F5344CB8AC3E}">
        <p14:creationId xmlns:p14="http://schemas.microsoft.com/office/powerpoint/2010/main" val="3991832152"/>
      </p:ext>
    </p:extLst>
  </p:cSld>
  <p:clrMapOvr>
    <a:masterClrMapping/>
  </p:clrMapOvr>
  <p:transition spd="slow" advClick="0" advTm="5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Advice from 2014 Attendees</a:t>
            </a:r>
            <a:endParaRPr lang="en-US" dirty="0"/>
          </a:p>
        </p:txBody>
      </p:sp>
      <p:sp>
        <p:nvSpPr>
          <p:cNvPr id="6" name="Content Placeholder 5"/>
          <p:cNvSpPr>
            <a:spLocks noGrp="1"/>
          </p:cNvSpPr>
          <p:nvPr>
            <p:ph idx="1"/>
          </p:nvPr>
        </p:nvSpPr>
        <p:spPr/>
        <p:txBody>
          <a:bodyPr>
            <a:noAutofit/>
          </a:bodyPr>
          <a:lstStyle/>
          <a:p>
            <a:pPr marL="0" indent="0" algn="ctr">
              <a:buNone/>
            </a:pPr>
            <a:r>
              <a:rPr lang="en-US" sz="3200" dirty="0" smtClean="0"/>
              <a:t>“</a:t>
            </a:r>
            <a:r>
              <a:rPr lang="en-US" sz="3200" dirty="0"/>
              <a:t>You have to love what you do as a teacher. This will show during your interview and the other instructors at your current job will take notice of this too. I think part of the reason I got hired is that I was able to build a good reputation as a part time instructor</a:t>
            </a:r>
            <a:r>
              <a:rPr lang="en-US" sz="3200" dirty="0" smtClean="0"/>
              <a:t>.”</a:t>
            </a:r>
            <a:endParaRPr lang="en-US" sz="3200" dirty="0"/>
          </a:p>
        </p:txBody>
      </p:sp>
    </p:spTree>
    <p:extLst>
      <p:ext uri="{BB962C8B-B14F-4D97-AF65-F5344CB8AC3E}">
        <p14:creationId xmlns:p14="http://schemas.microsoft.com/office/powerpoint/2010/main" val="3757467922"/>
      </p:ext>
    </p:extLst>
  </p:cSld>
  <p:clrMapOvr>
    <a:masterClrMapping/>
  </p:clrMapOvr>
  <p:transition spd="slow" advClick="0" advTm="5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Advice from 2014 Attendees</a:t>
            </a:r>
            <a:endParaRPr lang="en-US" dirty="0"/>
          </a:p>
        </p:txBody>
      </p:sp>
      <p:sp>
        <p:nvSpPr>
          <p:cNvPr id="6" name="Content Placeholder 5"/>
          <p:cNvSpPr>
            <a:spLocks noGrp="1"/>
          </p:cNvSpPr>
          <p:nvPr>
            <p:ph idx="1"/>
          </p:nvPr>
        </p:nvSpPr>
        <p:spPr/>
        <p:txBody>
          <a:bodyPr>
            <a:noAutofit/>
          </a:bodyPr>
          <a:lstStyle/>
          <a:p>
            <a:pPr marL="0" indent="0" algn="ctr">
              <a:buNone/>
            </a:pPr>
            <a:r>
              <a:rPr lang="en-US" sz="3200" dirty="0" smtClean="0"/>
              <a:t>“They </a:t>
            </a:r>
            <a:r>
              <a:rPr lang="en-US" sz="3200" dirty="0"/>
              <a:t>want a good colleague too, be yourself. Relax. Enjoy yourself</a:t>
            </a:r>
            <a:r>
              <a:rPr lang="en-US" sz="3200" dirty="0" smtClean="0"/>
              <a:t>.”</a:t>
            </a:r>
            <a:endParaRPr lang="en-US" sz="3200" dirty="0"/>
          </a:p>
        </p:txBody>
      </p:sp>
    </p:spTree>
    <p:extLst>
      <p:ext uri="{BB962C8B-B14F-4D97-AF65-F5344CB8AC3E}">
        <p14:creationId xmlns:p14="http://schemas.microsoft.com/office/powerpoint/2010/main" val="3906288655"/>
      </p:ext>
    </p:extLst>
  </p:cSld>
  <p:clrMapOvr>
    <a:masterClrMapping/>
  </p:clrMapOvr>
  <p:transition spd="slow" advClick="0" advTm="5000">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A1AFEDE-5CAF-4D05-AC35-0F55C5366E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TotalTime>0</TotalTime>
  <Words>291</Words>
  <Application>Microsoft Office PowerPoint</Application>
  <PresentationFormat>Widescreen</PresentationFormat>
  <Paragraphs>15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Garamond</vt:lpstr>
      <vt:lpstr>Organic</vt:lpstr>
      <vt:lpstr>Testimonials from 2014 Presentation</vt:lpstr>
      <vt:lpstr>PowerPoint Presentation</vt:lpstr>
      <vt:lpstr>Testimonials</vt:lpstr>
      <vt:lpstr>Testimonials</vt:lpstr>
      <vt:lpstr>Testimonials</vt:lpstr>
      <vt:lpstr>Testimonials</vt:lpstr>
      <vt:lpstr>Advice from 2014 Attendees</vt:lpstr>
      <vt:lpstr>Advice from 2014 Attendees</vt:lpstr>
      <vt:lpstr>Advice from 2014 Attendees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2015-10-11T18:42:11Z</dcterms:created>
  <dcterms:modified xsi:type="dcterms:W3CDTF">2015-11-08T07:13:07Z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TC034605089991</vt:lpwstr>
  </property>
</Properties>
</file>