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6" r:id="rId1"/>
  </p:sldMasterIdLst>
  <p:sldIdLst>
    <p:sldId id="256" r:id="rId2"/>
  </p:sldIdLst>
  <p:sldSz cx="7620000" cy="1270000"/>
  <p:notesSz cx="6858000" cy="9144000"/>
  <p:defaultTextStyle>
    <a:defPPr>
      <a:defRPr lang="en-US"/>
    </a:defPPr>
    <a:lvl1pPr marL="0" algn="l" defTabSz="426659" rtl="0" eaLnBrk="1" latinLnBrk="0" hangingPunct="1">
      <a:defRPr sz="840" kern="1200">
        <a:solidFill>
          <a:schemeClr val="tx1"/>
        </a:solidFill>
        <a:latin typeface="+mn-lt"/>
        <a:ea typeface="+mn-ea"/>
        <a:cs typeface="+mn-cs"/>
      </a:defRPr>
    </a:lvl1pPr>
    <a:lvl2pPr marL="213330" algn="l" defTabSz="426659" rtl="0" eaLnBrk="1" latinLnBrk="0" hangingPunct="1">
      <a:defRPr sz="840" kern="1200">
        <a:solidFill>
          <a:schemeClr val="tx1"/>
        </a:solidFill>
        <a:latin typeface="+mn-lt"/>
        <a:ea typeface="+mn-ea"/>
        <a:cs typeface="+mn-cs"/>
      </a:defRPr>
    </a:lvl2pPr>
    <a:lvl3pPr marL="426659" algn="l" defTabSz="426659" rtl="0" eaLnBrk="1" latinLnBrk="0" hangingPunct="1">
      <a:defRPr sz="840" kern="1200">
        <a:solidFill>
          <a:schemeClr val="tx1"/>
        </a:solidFill>
        <a:latin typeface="+mn-lt"/>
        <a:ea typeface="+mn-ea"/>
        <a:cs typeface="+mn-cs"/>
      </a:defRPr>
    </a:lvl3pPr>
    <a:lvl4pPr marL="639989" algn="l" defTabSz="426659" rtl="0" eaLnBrk="1" latinLnBrk="0" hangingPunct="1">
      <a:defRPr sz="840" kern="1200">
        <a:solidFill>
          <a:schemeClr val="tx1"/>
        </a:solidFill>
        <a:latin typeface="+mn-lt"/>
        <a:ea typeface="+mn-ea"/>
        <a:cs typeface="+mn-cs"/>
      </a:defRPr>
    </a:lvl4pPr>
    <a:lvl5pPr marL="853318" algn="l" defTabSz="426659" rtl="0" eaLnBrk="1" latinLnBrk="0" hangingPunct="1">
      <a:defRPr sz="840" kern="1200">
        <a:solidFill>
          <a:schemeClr val="tx1"/>
        </a:solidFill>
        <a:latin typeface="+mn-lt"/>
        <a:ea typeface="+mn-ea"/>
        <a:cs typeface="+mn-cs"/>
      </a:defRPr>
    </a:lvl5pPr>
    <a:lvl6pPr marL="1066648" algn="l" defTabSz="426659" rtl="0" eaLnBrk="1" latinLnBrk="0" hangingPunct="1">
      <a:defRPr sz="840" kern="1200">
        <a:solidFill>
          <a:schemeClr val="tx1"/>
        </a:solidFill>
        <a:latin typeface="+mn-lt"/>
        <a:ea typeface="+mn-ea"/>
        <a:cs typeface="+mn-cs"/>
      </a:defRPr>
    </a:lvl6pPr>
    <a:lvl7pPr marL="1279977" algn="l" defTabSz="426659" rtl="0" eaLnBrk="1" latinLnBrk="0" hangingPunct="1">
      <a:defRPr sz="840" kern="1200">
        <a:solidFill>
          <a:schemeClr val="tx1"/>
        </a:solidFill>
        <a:latin typeface="+mn-lt"/>
        <a:ea typeface="+mn-ea"/>
        <a:cs typeface="+mn-cs"/>
      </a:defRPr>
    </a:lvl7pPr>
    <a:lvl8pPr marL="1493307" algn="l" defTabSz="426659" rtl="0" eaLnBrk="1" latinLnBrk="0" hangingPunct="1">
      <a:defRPr sz="840" kern="1200">
        <a:solidFill>
          <a:schemeClr val="tx1"/>
        </a:solidFill>
        <a:latin typeface="+mn-lt"/>
        <a:ea typeface="+mn-ea"/>
        <a:cs typeface="+mn-cs"/>
      </a:defRPr>
    </a:lvl8pPr>
    <a:lvl9pPr marL="1706636" algn="l" defTabSz="426659" rtl="0" eaLnBrk="1" latinLnBrk="0" hangingPunct="1">
      <a:defRPr sz="8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9415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7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5713"/>
            <a:ext cx="5605053" cy="51100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822" y="785897"/>
            <a:ext cx="1923193" cy="5128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479644"/>
            <a:ext cx="5605053" cy="30746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694822" y="479644"/>
            <a:ext cx="1923193" cy="3074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5201" y="506243"/>
            <a:ext cx="5090084" cy="254272"/>
          </a:xfrm>
        </p:spPr>
        <p:txBody>
          <a:bodyPr anchor="b">
            <a:noAutofit/>
          </a:bodyPr>
          <a:lstStyle>
            <a:lvl1pPr algn="r">
              <a:defRPr sz="1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5201" y="813711"/>
            <a:ext cx="5090084" cy="206979"/>
          </a:xfrm>
        </p:spPr>
        <p:txBody>
          <a:bodyPr>
            <a:normAutofit/>
          </a:bodyPr>
          <a:lstStyle>
            <a:lvl1pPr marL="0" indent="0" algn="r">
              <a:buNone/>
              <a:defRPr sz="370"/>
            </a:lvl1pPr>
            <a:lvl2pPr marL="84673" indent="0" algn="ctr">
              <a:buNone/>
              <a:defRPr sz="370"/>
            </a:lvl2pPr>
            <a:lvl3pPr marL="169347" indent="0" algn="ctr">
              <a:buNone/>
              <a:defRPr sz="333"/>
            </a:lvl3pPr>
            <a:lvl4pPr marL="254020" indent="0" algn="ctr">
              <a:buNone/>
              <a:defRPr sz="296"/>
            </a:lvl4pPr>
            <a:lvl5pPr marL="338694" indent="0" algn="ctr">
              <a:buNone/>
              <a:defRPr sz="296"/>
            </a:lvl5pPr>
            <a:lvl6pPr marL="423367" indent="0" algn="ctr">
              <a:buNone/>
              <a:defRPr sz="296"/>
            </a:lvl6pPr>
            <a:lvl7pPr marL="508041" indent="0" algn="ctr">
              <a:buNone/>
              <a:defRPr sz="296"/>
            </a:lvl7pPr>
            <a:lvl8pPr marL="592714" indent="0" algn="ctr">
              <a:buNone/>
              <a:defRPr sz="296"/>
            </a:lvl8pPr>
            <a:lvl9pPr marL="677388" indent="0" algn="ctr">
              <a:buNone/>
              <a:defRPr sz="29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84591" y="509322"/>
            <a:ext cx="732430" cy="251193"/>
          </a:xfrm>
        </p:spPr>
        <p:txBody>
          <a:bodyPr/>
          <a:lstStyle/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23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7894"/>
            <a:ext cx="6523633" cy="59475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142" y="1098078"/>
            <a:ext cx="1001873" cy="2671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845924"/>
            <a:ext cx="6523633" cy="25337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6616142" y="845924"/>
            <a:ext cx="1001873" cy="253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202" y="872522"/>
            <a:ext cx="6008662" cy="83898"/>
          </a:xfrm>
        </p:spPr>
        <p:txBody>
          <a:bodyPr anchor="b">
            <a:normAutofit/>
          </a:bodyPr>
          <a:lstStyle>
            <a:lvl1pPr>
              <a:defRPr sz="44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5202" y="112888"/>
            <a:ext cx="6008662" cy="664736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593"/>
            </a:lvl1pPr>
            <a:lvl2pPr marL="84673" indent="0">
              <a:buNone/>
              <a:defRPr sz="519"/>
            </a:lvl2pPr>
            <a:lvl3pPr marL="169347" indent="0">
              <a:buNone/>
              <a:defRPr sz="444"/>
            </a:lvl3pPr>
            <a:lvl4pPr marL="254020" indent="0">
              <a:buNone/>
              <a:defRPr sz="370"/>
            </a:lvl4pPr>
            <a:lvl5pPr marL="338694" indent="0">
              <a:buNone/>
              <a:defRPr sz="370"/>
            </a:lvl5pPr>
            <a:lvl6pPr marL="423367" indent="0">
              <a:buNone/>
              <a:defRPr sz="370"/>
            </a:lvl6pPr>
            <a:lvl7pPr marL="508041" indent="0">
              <a:buNone/>
              <a:defRPr sz="370"/>
            </a:lvl7pPr>
            <a:lvl8pPr marL="592714" indent="0">
              <a:buNone/>
              <a:defRPr sz="370"/>
            </a:lvl8pPr>
            <a:lvl9pPr marL="677388" indent="0">
              <a:buNone/>
              <a:defRPr sz="37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5199" y="957330"/>
            <a:ext cx="6008664" cy="115365"/>
          </a:xfrm>
        </p:spPr>
        <p:txBody>
          <a:bodyPr/>
          <a:lstStyle>
            <a:lvl1pPr marL="0" indent="0">
              <a:buNone/>
              <a:defRPr sz="296"/>
            </a:lvl1pPr>
            <a:lvl2pPr marL="84673" indent="0">
              <a:buNone/>
              <a:defRPr sz="259"/>
            </a:lvl2pPr>
            <a:lvl3pPr marL="169347" indent="0">
              <a:buNone/>
              <a:defRPr sz="222"/>
            </a:lvl3pPr>
            <a:lvl4pPr marL="254020" indent="0">
              <a:buNone/>
              <a:defRPr sz="185"/>
            </a:lvl4pPr>
            <a:lvl5pPr marL="338694" indent="0">
              <a:buNone/>
              <a:defRPr sz="185"/>
            </a:lvl5pPr>
            <a:lvl6pPr marL="423367" indent="0">
              <a:buNone/>
              <a:defRPr sz="185"/>
            </a:lvl6pPr>
            <a:lvl7pPr marL="508041" indent="0">
              <a:buNone/>
              <a:defRPr sz="185"/>
            </a:lvl7pPr>
            <a:lvl8pPr marL="592714" indent="0">
              <a:buNone/>
              <a:defRPr sz="185"/>
            </a:lvl8pPr>
            <a:lvl9pPr marL="677388" indent="0">
              <a:buNone/>
              <a:defRPr sz="18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910" y="872465"/>
            <a:ext cx="721344" cy="201998"/>
          </a:xfrm>
        </p:spPr>
        <p:txBody>
          <a:bodyPr/>
          <a:lstStyle/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1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7894"/>
            <a:ext cx="6523633" cy="59475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142" y="1098078"/>
            <a:ext cx="1001873" cy="2671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845924"/>
            <a:ext cx="6523633" cy="25337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6616142" y="845924"/>
            <a:ext cx="1001873" cy="253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201" y="112888"/>
            <a:ext cx="6008661" cy="665324"/>
          </a:xfrm>
        </p:spPr>
        <p:txBody>
          <a:bodyPr anchor="ctr"/>
          <a:lstStyle>
            <a:lvl1pPr>
              <a:defRPr sz="5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5202" y="872521"/>
            <a:ext cx="6008662" cy="201998"/>
          </a:xfrm>
        </p:spPr>
        <p:txBody>
          <a:bodyPr anchor="ctr"/>
          <a:lstStyle>
            <a:lvl1pPr marL="0" indent="0">
              <a:buNone/>
              <a:defRPr sz="296"/>
            </a:lvl1pPr>
            <a:lvl2pPr marL="84673" indent="0">
              <a:buNone/>
              <a:defRPr sz="259"/>
            </a:lvl2pPr>
            <a:lvl3pPr marL="169347" indent="0">
              <a:buNone/>
              <a:defRPr sz="222"/>
            </a:lvl3pPr>
            <a:lvl4pPr marL="254020" indent="0">
              <a:buNone/>
              <a:defRPr sz="185"/>
            </a:lvl4pPr>
            <a:lvl5pPr marL="338694" indent="0">
              <a:buNone/>
              <a:defRPr sz="185"/>
            </a:lvl5pPr>
            <a:lvl6pPr marL="423367" indent="0">
              <a:buNone/>
              <a:defRPr sz="185"/>
            </a:lvl6pPr>
            <a:lvl7pPr marL="508041" indent="0">
              <a:buNone/>
              <a:defRPr sz="185"/>
            </a:lvl7pPr>
            <a:lvl8pPr marL="592714" indent="0">
              <a:buNone/>
              <a:defRPr sz="185"/>
            </a:lvl8pPr>
            <a:lvl9pPr marL="677388" indent="0">
              <a:buNone/>
              <a:defRPr sz="18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910" y="872521"/>
            <a:ext cx="721344" cy="201998"/>
          </a:xfrm>
        </p:spPr>
        <p:txBody>
          <a:bodyPr/>
          <a:lstStyle/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67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7894"/>
            <a:ext cx="6523633" cy="59475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142" y="1098078"/>
            <a:ext cx="1001873" cy="26717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845924"/>
            <a:ext cx="6523633" cy="25337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616142" y="845924"/>
            <a:ext cx="1001873" cy="253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910" y="112888"/>
            <a:ext cx="5449298" cy="562234"/>
          </a:xfrm>
        </p:spPr>
        <p:txBody>
          <a:bodyPr anchor="ctr"/>
          <a:lstStyle>
            <a:lvl1pPr>
              <a:defRPr sz="5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76430" y="676552"/>
            <a:ext cx="5097862" cy="101661"/>
          </a:xfrm>
        </p:spPr>
        <p:txBody>
          <a:bodyPr anchor="t">
            <a:normAutofit/>
          </a:bodyPr>
          <a:lstStyle>
            <a:lvl1pPr marL="0" indent="0">
              <a:buNone/>
              <a:defRPr sz="259"/>
            </a:lvl1pPr>
            <a:lvl2pPr marL="84673" indent="0">
              <a:buNone/>
              <a:defRPr sz="259"/>
            </a:lvl2pPr>
            <a:lvl3pPr marL="169347" indent="0">
              <a:buNone/>
              <a:defRPr sz="222"/>
            </a:lvl3pPr>
            <a:lvl4pPr marL="254020" indent="0">
              <a:buNone/>
              <a:defRPr sz="185"/>
            </a:lvl4pPr>
            <a:lvl5pPr marL="338694" indent="0">
              <a:buNone/>
              <a:defRPr sz="185"/>
            </a:lvl5pPr>
            <a:lvl6pPr marL="423367" indent="0">
              <a:buNone/>
              <a:defRPr sz="185"/>
            </a:lvl6pPr>
            <a:lvl7pPr marL="508041" indent="0">
              <a:buNone/>
              <a:defRPr sz="185"/>
            </a:lvl7pPr>
            <a:lvl8pPr marL="592714" indent="0">
              <a:buNone/>
              <a:defRPr sz="185"/>
            </a:lvl8pPr>
            <a:lvl9pPr marL="677388" indent="0">
              <a:buNone/>
              <a:defRPr sz="18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5202" y="872521"/>
            <a:ext cx="6008662" cy="201998"/>
          </a:xfrm>
        </p:spPr>
        <p:txBody>
          <a:bodyPr anchor="ctr">
            <a:normAutofit/>
          </a:bodyPr>
          <a:lstStyle>
            <a:lvl1pPr marL="0" indent="0">
              <a:buNone/>
              <a:defRPr sz="296"/>
            </a:lvl1pPr>
            <a:lvl2pPr marL="84673" indent="0">
              <a:buNone/>
              <a:defRPr sz="259"/>
            </a:lvl2pPr>
            <a:lvl3pPr marL="169347" indent="0">
              <a:buNone/>
              <a:defRPr sz="222"/>
            </a:lvl3pPr>
            <a:lvl4pPr marL="254020" indent="0">
              <a:buNone/>
              <a:defRPr sz="185"/>
            </a:lvl4pPr>
            <a:lvl5pPr marL="338694" indent="0">
              <a:buNone/>
              <a:defRPr sz="185"/>
            </a:lvl5pPr>
            <a:lvl6pPr marL="423367" indent="0">
              <a:buNone/>
              <a:defRPr sz="185"/>
            </a:lvl6pPr>
            <a:lvl7pPr marL="508041" indent="0">
              <a:buNone/>
              <a:defRPr sz="185"/>
            </a:lvl7pPr>
            <a:lvl8pPr marL="592714" indent="0">
              <a:buNone/>
              <a:defRPr sz="185"/>
            </a:lvl8pPr>
            <a:lvl9pPr marL="677388" indent="0">
              <a:buNone/>
              <a:defRPr sz="18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910" y="872208"/>
            <a:ext cx="721344" cy="201998"/>
          </a:xfrm>
        </p:spPr>
        <p:txBody>
          <a:bodyPr/>
          <a:lstStyle/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4733" y="138540"/>
            <a:ext cx="381000" cy="108292"/>
          </a:xfrm>
          <a:prstGeom prst="rect">
            <a:avLst/>
          </a:prstGeom>
        </p:spPr>
        <p:txBody>
          <a:bodyPr vert="horz" lIns="16933" tIns="8467" rIns="16933" bIns="8467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333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39256" y="561764"/>
            <a:ext cx="381000" cy="108292"/>
          </a:xfrm>
          <a:prstGeom prst="rect">
            <a:avLst/>
          </a:prstGeom>
        </p:spPr>
        <p:txBody>
          <a:bodyPr vert="horz" lIns="16933" tIns="8467" rIns="16933" bIns="8467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333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0636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7894"/>
            <a:ext cx="6523633" cy="59475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142" y="1098078"/>
            <a:ext cx="1001873" cy="2671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845924"/>
            <a:ext cx="6523633" cy="25337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6616142" y="845924"/>
            <a:ext cx="1001873" cy="253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199" y="872521"/>
            <a:ext cx="6008664" cy="108988"/>
          </a:xfrm>
        </p:spPr>
        <p:txBody>
          <a:bodyPr anchor="b"/>
          <a:lstStyle>
            <a:lvl1pPr>
              <a:defRPr sz="5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5200" y="981509"/>
            <a:ext cx="6008664" cy="93010"/>
          </a:xfrm>
        </p:spPr>
        <p:txBody>
          <a:bodyPr anchor="t"/>
          <a:lstStyle>
            <a:lvl1pPr marL="0" indent="0">
              <a:buNone/>
              <a:defRPr sz="296"/>
            </a:lvl1pPr>
            <a:lvl2pPr marL="84673" indent="0">
              <a:buNone/>
              <a:defRPr sz="259"/>
            </a:lvl2pPr>
            <a:lvl3pPr marL="169347" indent="0">
              <a:buNone/>
              <a:defRPr sz="222"/>
            </a:lvl3pPr>
            <a:lvl4pPr marL="254020" indent="0">
              <a:buNone/>
              <a:defRPr sz="185"/>
            </a:lvl4pPr>
            <a:lvl5pPr marL="338694" indent="0">
              <a:buNone/>
              <a:defRPr sz="185"/>
            </a:lvl5pPr>
            <a:lvl6pPr marL="423367" indent="0">
              <a:buNone/>
              <a:defRPr sz="185"/>
            </a:lvl6pPr>
            <a:lvl7pPr marL="508041" indent="0">
              <a:buNone/>
              <a:defRPr sz="185"/>
            </a:lvl7pPr>
            <a:lvl8pPr marL="592714" indent="0">
              <a:buNone/>
              <a:defRPr sz="185"/>
            </a:lvl8pPr>
            <a:lvl9pPr marL="677388" indent="0">
              <a:buNone/>
              <a:defRPr sz="18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910" y="872208"/>
            <a:ext cx="721344" cy="201998"/>
          </a:xfrm>
        </p:spPr>
        <p:txBody>
          <a:bodyPr/>
          <a:lstStyle/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16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859"/>
            <a:ext cx="6523633" cy="59475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142" y="365043"/>
            <a:ext cx="1001873" cy="2671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112889"/>
            <a:ext cx="6523633" cy="25337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6616142" y="112889"/>
            <a:ext cx="1001873" cy="253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18264" y="139487"/>
            <a:ext cx="6015600" cy="2001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13091" y="432754"/>
            <a:ext cx="1918771" cy="106715"/>
          </a:xfrm>
        </p:spPr>
        <p:txBody>
          <a:bodyPr anchor="b">
            <a:noAutofit/>
          </a:bodyPr>
          <a:lstStyle>
            <a:lvl1pPr marL="0" indent="0">
              <a:buNone/>
              <a:defRPr sz="444" b="0">
                <a:solidFill>
                  <a:schemeClr val="tx1"/>
                </a:solidFill>
              </a:defRPr>
            </a:lvl1pPr>
            <a:lvl2pPr marL="84673" indent="0">
              <a:buNone/>
              <a:defRPr sz="370" b="1"/>
            </a:lvl2pPr>
            <a:lvl3pPr marL="169347" indent="0">
              <a:buNone/>
              <a:defRPr sz="333" b="1"/>
            </a:lvl3pPr>
            <a:lvl4pPr marL="254020" indent="0">
              <a:buNone/>
              <a:defRPr sz="296" b="1"/>
            </a:lvl4pPr>
            <a:lvl5pPr marL="338694" indent="0">
              <a:buNone/>
              <a:defRPr sz="296" b="1"/>
            </a:lvl5pPr>
            <a:lvl6pPr marL="423367" indent="0">
              <a:buNone/>
              <a:defRPr sz="296" b="1"/>
            </a:lvl6pPr>
            <a:lvl7pPr marL="508041" indent="0">
              <a:buNone/>
              <a:defRPr sz="296" b="1"/>
            </a:lvl7pPr>
            <a:lvl8pPr marL="592714" indent="0">
              <a:buNone/>
              <a:defRPr sz="296" b="1"/>
            </a:lvl8pPr>
            <a:lvl9pPr marL="677388" indent="0">
              <a:buNone/>
              <a:defRPr sz="29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425201" y="559755"/>
            <a:ext cx="1906064" cy="539539"/>
          </a:xfrm>
        </p:spPr>
        <p:txBody>
          <a:bodyPr anchor="t">
            <a:normAutofit/>
          </a:bodyPr>
          <a:lstStyle>
            <a:lvl1pPr marL="0" indent="0">
              <a:buNone/>
              <a:defRPr sz="259"/>
            </a:lvl1pPr>
            <a:lvl2pPr marL="84673" indent="0">
              <a:buNone/>
              <a:defRPr sz="222"/>
            </a:lvl2pPr>
            <a:lvl3pPr marL="169347" indent="0">
              <a:buNone/>
              <a:defRPr sz="185"/>
            </a:lvl3pPr>
            <a:lvl4pPr marL="254020" indent="0">
              <a:buNone/>
              <a:defRPr sz="167"/>
            </a:lvl4pPr>
            <a:lvl5pPr marL="338694" indent="0">
              <a:buNone/>
              <a:defRPr sz="167"/>
            </a:lvl5pPr>
            <a:lvl6pPr marL="423367" indent="0">
              <a:buNone/>
              <a:defRPr sz="167"/>
            </a:lvl6pPr>
            <a:lvl7pPr marL="508041" indent="0">
              <a:buNone/>
              <a:defRPr sz="167"/>
            </a:lvl7pPr>
            <a:lvl8pPr marL="592714" indent="0">
              <a:buNone/>
              <a:defRPr sz="167"/>
            </a:lvl8pPr>
            <a:lvl9pPr marL="677388" indent="0">
              <a:buNone/>
              <a:defRPr sz="1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72516" y="432754"/>
            <a:ext cx="1914525" cy="106715"/>
          </a:xfrm>
        </p:spPr>
        <p:txBody>
          <a:bodyPr anchor="b">
            <a:noAutofit/>
          </a:bodyPr>
          <a:lstStyle>
            <a:lvl1pPr marL="0" indent="0">
              <a:buNone/>
              <a:defRPr sz="444" b="0">
                <a:solidFill>
                  <a:schemeClr val="tx1"/>
                </a:solidFill>
              </a:defRPr>
            </a:lvl1pPr>
            <a:lvl2pPr marL="84673" indent="0">
              <a:buNone/>
              <a:defRPr sz="370" b="1"/>
            </a:lvl2pPr>
            <a:lvl3pPr marL="169347" indent="0">
              <a:buNone/>
              <a:defRPr sz="333" b="1"/>
            </a:lvl3pPr>
            <a:lvl4pPr marL="254020" indent="0">
              <a:buNone/>
              <a:defRPr sz="296" b="1"/>
            </a:lvl4pPr>
            <a:lvl5pPr marL="338694" indent="0">
              <a:buNone/>
              <a:defRPr sz="296" b="1"/>
            </a:lvl5pPr>
            <a:lvl6pPr marL="423367" indent="0">
              <a:buNone/>
              <a:defRPr sz="296" b="1"/>
            </a:lvl6pPr>
            <a:lvl7pPr marL="508041" indent="0">
              <a:buNone/>
              <a:defRPr sz="296" b="1"/>
            </a:lvl7pPr>
            <a:lvl8pPr marL="592714" indent="0">
              <a:buNone/>
              <a:defRPr sz="296" b="1"/>
            </a:lvl8pPr>
            <a:lvl9pPr marL="677388" indent="0">
              <a:buNone/>
              <a:defRPr sz="29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465919" y="559755"/>
            <a:ext cx="1914525" cy="539539"/>
          </a:xfrm>
        </p:spPr>
        <p:txBody>
          <a:bodyPr anchor="t">
            <a:normAutofit/>
          </a:bodyPr>
          <a:lstStyle>
            <a:lvl1pPr marL="0" indent="0">
              <a:buNone/>
              <a:defRPr sz="259"/>
            </a:lvl1pPr>
            <a:lvl2pPr marL="84673" indent="0">
              <a:buNone/>
              <a:defRPr sz="222"/>
            </a:lvl2pPr>
            <a:lvl3pPr marL="169347" indent="0">
              <a:buNone/>
              <a:defRPr sz="185"/>
            </a:lvl3pPr>
            <a:lvl4pPr marL="254020" indent="0">
              <a:buNone/>
              <a:defRPr sz="167"/>
            </a:lvl4pPr>
            <a:lvl5pPr marL="338694" indent="0">
              <a:buNone/>
              <a:defRPr sz="167"/>
            </a:lvl5pPr>
            <a:lvl6pPr marL="423367" indent="0">
              <a:buNone/>
              <a:defRPr sz="167"/>
            </a:lvl6pPr>
            <a:lvl7pPr marL="508041" indent="0">
              <a:buNone/>
              <a:defRPr sz="167"/>
            </a:lvl7pPr>
            <a:lvl8pPr marL="592714" indent="0">
              <a:buNone/>
              <a:defRPr sz="167"/>
            </a:lvl8pPr>
            <a:lvl9pPr marL="677388" indent="0">
              <a:buNone/>
              <a:defRPr sz="1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15098" y="432754"/>
            <a:ext cx="1918766" cy="106715"/>
          </a:xfrm>
        </p:spPr>
        <p:txBody>
          <a:bodyPr anchor="b">
            <a:noAutofit/>
          </a:bodyPr>
          <a:lstStyle>
            <a:lvl1pPr marL="0" indent="0">
              <a:buNone/>
              <a:defRPr sz="444" b="0">
                <a:solidFill>
                  <a:schemeClr val="tx1"/>
                </a:solidFill>
              </a:defRPr>
            </a:lvl1pPr>
            <a:lvl2pPr marL="84673" indent="0">
              <a:buNone/>
              <a:defRPr sz="370" b="1"/>
            </a:lvl2pPr>
            <a:lvl3pPr marL="169347" indent="0">
              <a:buNone/>
              <a:defRPr sz="333" b="1"/>
            </a:lvl3pPr>
            <a:lvl4pPr marL="254020" indent="0">
              <a:buNone/>
              <a:defRPr sz="296" b="1"/>
            </a:lvl4pPr>
            <a:lvl5pPr marL="338694" indent="0">
              <a:buNone/>
              <a:defRPr sz="296" b="1"/>
            </a:lvl5pPr>
            <a:lvl6pPr marL="423367" indent="0">
              <a:buNone/>
              <a:defRPr sz="296" b="1"/>
            </a:lvl6pPr>
            <a:lvl7pPr marL="508041" indent="0">
              <a:buNone/>
              <a:defRPr sz="296" b="1"/>
            </a:lvl7pPr>
            <a:lvl8pPr marL="592714" indent="0">
              <a:buNone/>
              <a:defRPr sz="296" b="1"/>
            </a:lvl8pPr>
            <a:lvl9pPr marL="677388" indent="0">
              <a:buNone/>
              <a:defRPr sz="29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4515098" y="559755"/>
            <a:ext cx="1918766" cy="539539"/>
          </a:xfrm>
        </p:spPr>
        <p:txBody>
          <a:bodyPr anchor="t">
            <a:normAutofit/>
          </a:bodyPr>
          <a:lstStyle>
            <a:lvl1pPr marL="0" indent="0">
              <a:buNone/>
              <a:defRPr sz="259"/>
            </a:lvl1pPr>
            <a:lvl2pPr marL="84673" indent="0">
              <a:buNone/>
              <a:defRPr sz="222"/>
            </a:lvl2pPr>
            <a:lvl3pPr marL="169347" indent="0">
              <a:buNone/>
              <a:defRPr sz="185"/>
            </a:lvl3pPr>
            <a:lvl4pPr marL="254020" indent="0">
              <a:buNone/>
              <a:defRPr sz="167"/>
            </a:lvl4pPr>
            <a:lvl5pPr marL="338694" indent="0">
              <a:buNone/>
              <a:defRPr sz="167"/>
            </a:lvl5pPr>
            <a:lvl6pPr marL="423367" indent="0">
              <a:buNone/>
              <a:defRPr sz="167"/>
            </a:lvl6pPr>
            <a:lvl7pPr marL="508041" indent="0">
              <a:buNone/>
              <a:defRPr sz="167"/>
            </a:lvl7pPr>
            <a:lvl8pPr marL="592714" indent="0">
              <a:buNone/>
              <a:defRPr sz="167"/>
            </a:lvl8pPr>
            <a:lvl9pPr marL="677388" indent="0">
              <a:buNone/>
              <a:defRPr sz="1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58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859"/>
            <a:ext cx="6523633" cy="59475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142" y="365043"/>
            <a:ext cx="1001873" cy="26717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112889"/>
            <a:ext cx="6523633" cy="25337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6616142" y="112889"/>
            <a:ext cx="1001873" cy="253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425201" y="139487"/>
            <a:ext cx="6008663" cy="2001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425199" y="795834"/>
            <a:ext cx="1906066" cy="106715"/>
          </a:xfrm>
        </p:spPr>
        <p:txBody>
          <a:bodyPr anchor="b">
            <a:noAutofit/>
          </a:bodyPr>
          <a:lstStyle>
            <a:lvl1pPr marL="0" indent="0">
              <a:buNone/>
              <a:defRPr sz="444" b="0">
                <a:solidFill>
                  <a:schemeClr val="tx1"/>
                </a:solidFill>
              </a:defRPr>
            </a:lvl1pPr>
            <a:lvl2pPr marL="84673" indent="0">
              <a:buNone/>
              <a:defRPr sz="370" b="1"/>
            </a:lvl2pPr>
            <a:lvl3pPr marL="169347" indent="0">
              <a:buNone/>
              <a:defRPr sz="333" b="1"/>
            </a:lvl3pPr>
            <a:lvl4pPr marL="254020" indent="0">
              <a:buNone/>
              <a:defRPr sz="296" b="1"/>
            </a:lvl4pPr>
            <a:lvl5pPr marL="338694" indent="0">
              <a:buNone/>
              <a:defRPr sz="296" b="1"/>
            </a:lvl5pPr>
            <a:lvl6pPr marL="423367" indent="0">
              <a:buNone/>
              <a:defRPr sz="296" b="1"/>
            </a:lvl6pPr>
            <a:lvl7pPr marL="508041" indent="0">
              <a:buNone/>
              <a:defRPr sz="296" b="1"/>
            </a:lvl7pPr>
            <a:lvl8pPr marL="592714" indent="0">
              <a:buNone/>
              <a:defRPr sz="296" b="1"/>
            </a:lvl8pPr>
            <a:lvl9pPr marL="677388" indent="0">
              <a:buNone/>
              <a:defRPr sz="29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25199" y="432754"/>
            <a:ext cx="1906066" cy="28222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96"/>
            </a:lvl1pPr>
            <a:lvl2pPr marL="84673" indent="0">
              <a:buNone/>
              <a:defRPr sz="296"/>
            </a:lvl2pPr>
            <a:lvl3pPr marL="169347" indent="0">
              <a:buNone/>
              <a:defRPr sz="296"/>
            </a:lvl3pPr>
            <a:lvl4pPr marL="254020" indent="0">
              <a:buNone/>
              <a:defRPr sz="296"/>
            </a:lvl4pPr>
            <a:lvl5pPr marL="338694" indent="0">
              <a:buNone/>
              <a:defRPr sz="296"/>
            </a:lvl5pPr>
            <a:lvl6pPr marL="423367" indent="0">
              <a:buNone/>
              <a:defRPr sz="296"/>
            </a:lvl6pPr>
            <a:lvl7pPr marL="508041" indent="0">
              <a:buNone/>
              <a:defRPr sz="296"/>
            </a:lvl7pPr>
            <a:lvl8pPr marL="592714" indent="0">
              <a:buNone/>
              <a:defRPr sz="296"/>
            </a:lvl8pPr>
            <a:lvl9pPr marL="677388" indent="0">
              <a:buNone/>
              <a:defRPr sz="29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425199" y="902549"/>
            <a:ext cx="1906066" cy="196745"/>
          </a:xfrm>
        </p:spPr>
        <p:txBody>
          <a:bodyPr anchor="t">
            <a:normAutofit/>
          </a:bodyPr>
          <a:lstStyle>
            <a:lvl1pPr marL="0" indent="0">
              <a:buNone/>
              <a:defRPr sz="259"/>
            </a:lvl1pPr>
            <a:lvl2pPr marL="84673" indent="0">
              <a:buNone/>
              <a:defRPr sz="222"/>
            </a:lvl2pPr>
            <a:lvl3pPr marL="169347" indent="0">
              <a:buNone/>
              <a:defRPr sz="185"/>
            </a:lvl3pPr>
            <a:lvl4pPr marL="254020" indent="0">
              <a:buNone/>
              <a:defRPr sz="167"/>
            </a:lvl4pPr>
            <a:lvl5pPr marL="338694" indent="0">
              <a:buNone/>
              <a:defRPr sz="167"/>
            </a:lvl5pPr>
            <a:lvl6pPr marL="423367" indent="0">
              <a:buNone/>
              <a:defRPr sz="167"/>
            </a:lvl6pPr>
            <a:lvl7pPr marL="508041" indent="0">
              <a:buNone/>
              <a:defRPr sz="167"/>
            </a:lvl7pPr>
            <a:lvl8pPr marL="592714" indent="0">
              <a:buNone/>
              <a:defRPr sz="167"/>
            </a:lvl8pPr>
            <a:lvl9pPr marL="677388" indent="0">
              <a:buNone/>
              <a:defRPr sz="1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65919" y="795834"/>
            <a:ext cx="1914525" cy="106715"/>
          </a:xfrm>
        </p:spPr>
        <p:txBody>
          <a:bodyPr anchor="b">
            <a:noAutofit/>
          </a:bodyPr>
          <a:lstStyle>
            <a:lvl1pPr marL="0" indent="0">
              <a:buNone/>
              <a:defRPr sz="444" b="0">
                <a:solidFill>
                  <a:schemeClr val="tx1"/>
                </a:solidFill>
              </a:defRPr>
            </a:lvl1pPr>
            <a:lvl2pPr marL="84673" indent="0">
              <a:buNone/>
              <a:defRPr sz="370" b="1"/>
            </a:lvl2pPr>
            <a:lvl3pPr marL="169347" indent="0">
              <a:buNone/>
              <a:defRPr sz="333" b="1"/>
            </a:lvl3pPr>
            <a:lvl4pPr marL="254020" indent="0">
              <a:buNone/>
              <a:defRPr sz="296" b="1"/>
            </a:lvl4pPr>
            <a:lvl5pPr marL="338694" indent="0">
              <a:buNone/>
              <a:defRPr sz="296" b="1"/>
            </a:lvl5pPr>
            <a:lvl6pPr marL="423367" indent="0">
              <a:buNone/>
              <a:defRPr sz="296" b="1"/>
            </a:lvl6pPr>
            <a:lvl7pPr marL="508041" indent="0">
              <a:buNone/>
              <a:defRPr sz="296" b="1"/>
            </a:lvl7pPr>
            <a:lvl8pPr marL="592714" indent="0">
              <a:buNone/>
              <a:defRPr sz="296" b="1"/>
            </a:lvl8pPr>
            <a:lvl9pPr marL="677388" indent="0">
              <a:buNone/>
              <a:defRPr sz="29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465919" y="432754"/>
            <a:ext cx="1914525" cy="28222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96"/>
            </a:lvl1pPr>
            <a:lvl2pPr marL="84673" indent="0">
              <a:buNone/>
              <a:defRPr sz="296"/>
            </a:lvl2pPr>
            <a:lvl3pPr marL="169347" indent="0">
              <a:buNone/>
              <a:defRPr sz="296"/>
            </a:lvl3pPr>
            <a:lvl4pPr marL="254020" indent="0">
              <a:buNone/>
              <a:defRPr sz="296"/>
            </a:lvl4pPr>
            <a:lvl5pPr marL="338694" indent="0">
              <a:buNone/>
              <a:defRPr sz="296"/>
            </a:lvl5pPr>
            <a:lvl6pPr marL="423367" indent="0">
              <a:buNone/>
              <a:defRPr sz="296"/>
            </a:lvl6pPr>
            <a:lvl7pPr marL="508041" indent="0">
              <a:buNone/>
              <a:defRPr sz="296"/>
            </a:lvl7pPr>
            <a:lvl8pPr marL="592714" indent="0">
              <a:buNone/>
              <a:defRPr sz="296"/>
            </a:lvl8pPr>
            <a:lvl9pPr marL="677388" indent="0">
              <a:buNone/>
              <a:defRPr sz="29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465073" y="902549"/>
            <a:ext cx="1917061" cy="196745"/>
          </a:xfrm>
        </p:spPr>
        <p:txBody>
          <a:bodyPr anchor="t">
            <a:normAutofit/>
          </a:bodyPr>
          <a:lstStyle>
            <a:lvl1pPr marL="0" indent="0">
              <a:buNone/>
              <a:defRPr sz="259"/>
            </a:lvl1pPr>
            <a:lvl2pPr marL="84673" indent="0">
              <a:buNone/>
              <a:defRPr sz="222"/>
            </a:lvl2pPr>
            <a:lvl3pPr marL="169347" indent="0">
              <a:buNone/>
              <a:defRPr sz="185"/>
            </a:lvl3pPr>
            <a:lvl4pPr marL="254020" indent="0">
              <a:buNone/>
              <a:defRPr sz="167"/>
            </a:lvl4pPr>
            <a:lvl5pPr marL="338694" indent="0">
              <a:buNone/>
              <a:defRPr sz="167"/>
            </a:lvl5pPr>
            <a:lvl6pPr marL="423367" indent="0">
              <a:buNone/>
              <a:defRPr sz="167"/>
            </a:lvl6pPr>
            <a:lvl7pPr marL="508041" indent="0">
              <a:buNone/>
              <a:defRPr sz="167"/>
            </a:lvl7pPr>
            <a:lvl8pPr marL="592714" indent="0">
              <a:buNone/>
              <a:defRPr sz="167"/>
            </a:lvl8pPr>
            <a:lvl9pPr marL="677388" indent="0">
              <a:buNone/>
              <a:defRPr sz="1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19174" y="795834"/>
            <a:ext cx="1914691" cy="106715"/>
          </a:xfrm>
        </p:spPr>
        <p:txBody>
          <a:bodyPr anchor="b">
            <a:noAutofit/>
          </a:bodyPr>
          <a:lstStyle>
            <a:lvl1pPr marL="0" indent="0">
              <a:buNone/>
              <a:defRPr sz="444" b="0">
                <a:solidFill>
                  <a:schemeClr val="tx1"/>
                </a:solidFill>
              </a:defRPr>
            </a:lvl1pPr>
            <a:lvl2pPr marL="84673" indent="0">
              <a:buNone/>
              <a:defRPr sz="370" b="1"/>
            </a:lvl2pPr>
            <a:lvl3pPr marL="169347" indent="0">
              <a:buNone/>
              <a:defRPr sz="333" b="1"/>
            </a:lvl3pPr>
            <a:lvl4pPr marL="254020" indent="0">
              <a:buNone/>
              <a:defRPr sz="296" b="1"/>
            </a:lvl4pPr>
            <a:lvl5pPr marL="338694" indent="0">
              <a:buNone/>
              <a:defRPr sz="296" b="1"/>
            </a:lvl5pPr>
            <a:lvl6pPr marL="423367" indent="0">
              <a:buNone/>
              <a:defRPr sz="296" b="1"/>
            </a:lvl6pPr>
            <a:lvl7pPr marL="508041" indent="0">
              <a:buNone/>
              <a:defRPr sz="296" b="1"/>
            </a:lvl7pPr>
            <a:lvl8pPr marL="592714" indent="0">
              <a:buNone/>
              <a:defRPr sz="296" b="1"/>
            </a:lvl8pPr>
            <a:lvl9pPr marL="677388" indent="0">
              <a:buNone/>
              <a:defRPr sz="29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519173" y="432754"/>
            <a:ext cx="1914691" cy="28222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96"/>
            </a:lvl1pPr>
            <a:lvl2pPr marL="84673" indent="0">
              <a:buNone/>
              <a:defRPr sz="296"/>
            </a:lvl2pPr>
            <a:lvl3pPr marL="169347" indent="0">
              <a:buNone/>
              <a:defRPr sz="296"/>
            </a:lvl3pPr>
            <a:lvl4pPr marL="254020" indent="0">
              <a:buNone/>
              <a:defRPr sz="296"/>
            </a:lvl4pPr>
            <a:lvl5pPr marL="338694" indent="0">
              <a:buNone/>
              <a:defRPr sz="296"/>
            </a:lvl5pPr>
            <a:lvl6pPr marL="423367" indent="0">
              <a:buNone/>
              <a:defRPr sz="296"/>
            </a:lvl6pPr>
            <a:lvl7pPr marL="508041" indent="0">
              <a:buNone/>
              <a:defRPr sz="296"/>
            </a:lvl7pPr>
            <a:lvl8pPr marL="592714" indent="0">
              <a:buNone/>
              <a:defRPr sz="296"/>
            </a:lvl8pPr>
            <a:lvl9pPr marL="677388" indent="0">
              <a:buNone/>
              <a:defRPr sz="29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519096" y="902548"/>
            <a:ext cx="1917227" cy="196745"/>
          </a:xfrm>
        </p:spPr>
        <p:txBody>
          <a:bodyPr anchor="t">
            <a:normAutofit/>
          </a:bodyPr>
          <a:lstStyle>
            <a:lvl1pPr marL="0" indent="0">
              <a:buNone/>
              <a:defRPr sz="259"/>
            </a:lvl1pPr>
            <a:lvl2pPr marL="84673" indent="0">
              <a:buNone/>
              <a:defRPr sz="222"/>
            </a:lvl2pPr>
            <a:lvl3pPr marL="169347" indent="0">
              <a:buNone/>
              <a:defRPr sz="185"/>
            </a:lvl3pPr>
            <a:lvl4pPr marL="254020" indent="0">
              <a:buNone/>
              <a:defRPr sz="167"/>
            </a:lvl4pPr>
            <a:lvl5pPr marL="338694" indent="0">
              <a:buNone/>
              <a:defRPr sz="167"/>
            </a:lvl5pPr>
            <a:lvl6pPr marL="423367" indent="0">
              <a:buNone/>
              <a:defRPr sz="167"/>
            </a:lvl6pPr>
            <a:lvl7pPr marL="508041" indent="0">
              <a:buNone/>
              <a:defRPr sz="167"/>
            </a:lvl7pPr>
            <a:lvl8pPr marL="592714" indent="0">
              <a:buNone/>
              <a:defRPr sz="167"/>
            </a:lvl8pPr>
            <a:lvl9pPr marL="677388" indent="0">
              <a:buNone/>
              <a:defRPr sz="1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89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859"/>
            <a:ext cx="6523633" cy="59475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142" y="365043"/>
            <a:ext cx="1001873" cy="2671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112889"/>
            <a:ext cx="6523633" cy="25337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616142" y="112889"/>
            <a:ext cx="1001873" cy="253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18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6195694" y="45307"/>
            <a:ext cx="945739" cy="855124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6520138" y="694012"/>
            <a:ext cx="296851" cy="8551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30770" y="112888"/>
            <a:ext cx="671126" cy="80625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5201" y="112889"/>
            <a:ext cx="5543753" cy="986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54454" y="1099294"/>
            <a:ext cx="1714500" cy="67616"/>
          </a:xfrm>
        </p:spPr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5201" y="1099294"/>
            <a:ext cx="3829253" cy="67616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10969" y="999747"/>
            <a:ext cx="721344" cy="201998"/>
          </a:xfrm>
        </p:spPr>
        <p:txBody>
          <a:bodyPr anchor="t"/>
          <a:lstStyle>
            <a:lvl1pPr algn="ctr">
              <a:defRPr/>
            </a:lvl1pPr>
          </a:lstStyle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8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859"/>
            <a:ext cx="6523633" cy="59475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142" y="365043"/>
            <a:ext cx="1001873" cy="26717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112889"/>
            <a:ext cx="6523633" cy="25337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6616142" y="112889"/>
            <a:ext cx="1001873" cy="253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5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56835"/>
            <a:ext cx="6523633" cy="59475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140" y="757019"/>
            <a:ext cx="1001873" cy="2671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504864"/>
            <a:ext cx="6523633" cy="25337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616141" y="504864"/>
            <a:ext cx="1001873" cy="253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201" y="531462"/>
            <a:ext cx="6008663" cy="201998"/>
          </a:xfrm>
        </p:spPr>
        <p:txBody>
          <a:bodyPr anchor="ctr">
            <a:normAutofit/>
          </a:bodyPr>
          <a:lstStyle>
            <a:lvl1pPr algn="r">
              <a:defRPr sz="6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201" y="783735"/>
            <a:ext cx="6008663" cy="315559"/>
          </a:xfrm>
        </p:spPr>
        <p:txBody>
          <a:bodyPr>
            <a:normAutofit/>
          </a:bodyPr>
          <a:lstStyle>
            <a:lvl1pPr marL="0" indent="0" algn="r">
              <a:buNone/>
              <a:defRPr sz="370">
                <a:solidFill>
                  <a:schemeClr val="tx1">
                    <a:tint val="75000"/>
                  </a:schemeClr>
                </a:solidFill>
              </a:defRPr>
            </a:lvl1pPr>
            <a:lvl2pPr marL="84673" indent="0">
              <a:buNone/>
              <a:defRPr sz="370">
                <a:solidFill>
                  <a:schemeClr val="tx1">
                    <a:tint val="75000"/>
                  </a:schemeClr>
                </a:solidFill>
              </a:defRPr>
            </a:lvl2pPr>
            <a:lvl3pPr marL="169347" indent="0">
              <a:buNone/>
              <a:defRPr sz="333">
                <a:solidFill>
                  <a:schemeClr val="tx1">
                    <a:tint val="75000"/>
                  </a:schemeClr>
                </a:solidFill>
              </a:defRPr>
            </a:lvl3pPr>
            <a:lvl4pPr marL="254020" indent="0">
              <a:buNone/>
              <a:defRPr sz="296">
                <a:solidFill>
                  <a:schemeClr val="tx1">
                    <a:tint val="75000"/>
                  </a:schemeClr>
                </a:solidFill>
              </a:defRPr>
            </a:lvl4pPr>
            <a:lvl5pPr marL="338694" indent="0">
              <a:buNone/>
              <a:defRPr sz="296">
                <a:solidFill>
                  <a:schemeClr val="tx1">
                    <a:tint val="75000"/>
                  </a:schemeClr>
                </a:solidFill>
              </a:defRPr>
            </a:lvl5pPr>
            <a:lvl6pPr marL="423367" indent="0">
              <a:buNone/>
              <a:defRPr sz="296">
                <a:solidFill>
                  <a:schemeClr val="tx1">
                    <a:tint val="75000"/>
                  </a:schemeClr>
                </a:solidFill>
              </a:defRPr>
            </a:lvl6pPr>
            <a:lvl7pPr marL="508041" indent="0">
              <a:buNone/>
              <a:defRPr sz="296">
                <a:solidFill>
                  <a:schemeClr val="tx1">
                    <a:tint val="75000"/>
                  </a:schemeClr>
                </a:solidFill>
              </a:defRPr>
            </a:lvl7pPr>
            <a:lvl8pPr marL="592714" indent="0">
              <a:buNone/>
              <a:defRPr sz="296">
                <a:solidFill>
                  <a:schemeClr val="tx1">
                    <a:tint val="75000"/>
                  </a:schemeClr>
                </a:solidFill>
              </a:defRPr>
            </a:lvl8pPr>
            <a:lvl9pPr marL="677388" indent="0">
              <a:buNone/>
              <a:defRPr sz="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910" y="531462"/>
            <a:ext cx="721344" cy="201998"/>
          </a:xfrm>
        </p:spPr>
        <p:txBody>
          <a:bodyPr/>
          <a:lstStyle/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266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859"/>
            <a:ext cx="6523633" cy="59475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142" y="365043"/>
            <a:ext cx="1001873" cy="2671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112889"/>
            <a:ext cx="6523633" cy="25337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6616142" y="112889"/>
            <a:ext cx="1001873" cy="253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5200" y="432754"/>
            <a:ext cx="2936474" cy="6665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6327" y="432754"/>
            <a:ext cx="2937536" cy="6665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775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859"/>
            <a:ext cx="6523633" cy="59475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142" y="365043"/>
            <a:ext cx="1001873" cy="2671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112889"/>
            <a:ext cx="6523633" cy="25337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6616142" y="112889"/>
            <a:ext cx="1001873" cy="253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200" y="139487"/>
            <a:ext cx="6008664" cy="2001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469" y="432755"/>
            <a:ext cx="2795204" cy="128358"/>
          </a:xfrm>
        </p:spPr>
        <p:txBody>
          <a:bodyPr anchor="b"/>
          <a:lstStyle>
            <a:lvl1pPr marL="0" indent="0">
              <a:buNone/>
              <a:defRPr sz="444" b="1"/>
            </a:lvl1pPr>
            <a:lvl2pPr marL="84673" indent="0">
              <a:buNone/>
              <a:defRPr sz="370" b="1"/>
            </a:lvl2pPr>
            <a:lvl3pPr marL="169347" indent="0">
              <a:buNone/>
              <a:defRPr sz="333" b="1"/>
            </a:lvl3pPr>
            <a:lvl4pPr marL="254020" indent="0">
              <a:buNone/>
              <a:defRPr sz="296" b="1"/>
            </a:lvl4pPr>
            <a:lvl5pPr marL="338694" indent="0">
              <a:buNone/>
              <a:defRPr sz="296" b="1"/>
            </a:lvl5pPr>
            <a:lvl6pPr marL="423367" indent="0">
              <a:buNone/>
              <a:defRPr sz="296" b="1"/>
            </a:lvl6pPr>
            <a:lvl7pPr marL="508041" indent="0">
              <a:buNone/>
              <a:defRPr sz="296" b="1"/>
            </a:lvl7pPr>
            <a:lvl8pPr marL="592714" indent="0">
              <a:buNone/>
              <a:defRPr sz="296" b="1"/>
            </a:lvl8pPr>
            <a:lvl9pPr marL="677388" indent="0">
              <a:buNone/>
              <a:defRPr sz="29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5202" y="561113"/>
            <a:ext cx="2936472" cy="5381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37596" y="432754"/>
            <a:ext cx="2796268" cy="128162"/>
          </a:xfrm>
        </p:spPr>
        <p:txBody>
          <a:bodyPr anchor="b"/>
          <a:lstStyle>
            <a:lvl1pPr marL="0" indent="0">
              <a:buNone/>
              <a:defRPr sz="444" b="1"/>
            </a:lvl1pPr>
            <a:lvl2pPr marL="84673" indent="0">
              <a:buNone/>
              <a:defRPr sz="370" b="1"/>
            </a:lvl2pPr>
            <a:lvl3pPr marL="169347" indent="0">
              <a:buNone/>
              <a:defRPr sz="333" b="1"/>
            </a:lvl3pPr>
            <a:lvl4pPr marL="254020" indent="0">
              <a:buNone/>
              <a:defRPr sz="296" b="1"/>
            </a:lvl4pPr>
            <a:lvl5pPr marL="338694" indent="0">
              <a:buNone/>
              <a:defRPr sz="296" b="1"/>
            </a:lvl5pPr>
            <a:lvl6pPr marL="423367" indent="0">
              <a:buNone/>
              <a:defRPr sz="296" b="1"/>
            </a:lvl6pPr>
            <a:lvl7pPr marL="508041" indent="0">
              <a:buNone/>
              <a:defRPr sz="296" b="1"/>
            </a:lvl7pPr>
            <a:lvl8pPr marL="592714" indent="0">
              <a:buNone/>
              <a:defRPr sz="296" b="1"/>
            </a:lvl8pPr>
            <a:lvl9pPr marL="677388" indent="0">
              <a:buNone/>
              <a:defRPr sz="29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6327" y="561113"/>
            <a:ext cx="2937537" cy="5381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860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859"/>
            <a:ext cx="6523633" cy="59475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142" y="365043"/>
            <a:ext cx="1001873" cy="2671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112889"/>
            <a:ext cx="6523633" cy="25337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616142" y="112889"/>
            <a:ext cx="1001873" cy="253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2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142" y="365043"/>
            <a:ext cx="1001873" cy="2671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616142" y="112889"/>
            <a:ext cx="1001873" cy="253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5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859"/>
            <a:ext cx="6523633" cy="59475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142" y="365043"/>
            <a:ext cx="1001873" cy="2671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112889"/>
            <a:ext cx="6523633" cy="25337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6616142" y="112889"/>
            <a:ext cx="1001873" cy="253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201" y="139487"/>
            <a:ext cx="6008662" cy="200174"/>
          </a:xfrm>
        </p:spPr>
        <p:txBody>
          <a:bodyPr anchor="ctr">
            <a:normAutofit/>
          </a:bodyPr>
          <a:lstStyle>
            <a:lvl1pPr>
              <a:defRPr sz="6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8654" y="432755"/>
            <a:ext cx="3505210" cy="6665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5201" y="432754"/>
            <a:ext cx="2368799" cy="666540"/>
          </a:xfrm>
        </p:spPr>
        <p:txBody>
          <a:bodyPr anchor="ctr"/>
          <a:lstStyle>
            <a:lvl1pPr marL="0" indent="0">
              <a:buNone/>
              <a:defRPr sz="296"/>
            </a:lvl1pPr>
            <a:lvl2pPr marL="84673" indent="0">
              <a:buNone/>
              <a:defRPr sz="259"/>
            </a:lvl2pPr>
            <a:lvl3pPr marL="169347" indent="0">
              <a:buNone/>
              <a:defRPr sz="222"/>
            </a:lvl3pPr>
            <a:lvl4pPr marL="254020" indent="0">
              <a:buNone/>
              <a:defRPr sz="185"/>
            </a:lvl4pPr>
            <a:lvl5pPr marL="338694" indent="0">
              <a:buNone/>
              <a:defRPr sz="185"/>
            </a:lvl5pPr>
            <a:lvl6pPr marL="423367" indent="0">
              <a:buNone/>
              <a:defRPr sz="185"/>
            </a:lvl6pPr>
            <a:lvl7pPr marL="508041" indent="0">
              <a:buNone/>
              <a:defRPr sz="185"/>
            </a:lvl7pPr>
            <a:lvl8pPr marL="592714" indent="0">
              <a:buNone/>
              <a:defRPr sz="185"/>
            </a:lvl8pPr>
            <a:lvl9pPr marL="677388" indent="0">
              <a:buNone/>
              <a:defRPr sz="18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64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859"/>
            <a:ext cx="6523633" cy="59475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142" y="365043"/>
            <a:ext cx="1001873" cy="2671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112889"/>
            <a:ext cx="6523633" cy="25337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6616142" y="112889"/>
            <a:ext cx="1001873" cy="253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202" y="139487"/>
            <a:ext cx="6008661" cy="200174"/>
          </a:xfrm>
        </p:spPr>
        <p:txBody>
          <a:bodyPr anchor="ctr">
            <a:normAutofit/>
          </a:bodyPr>
          <a:lstStyle>
            <a:lvl1pPr>
              <a:defRPr sz="6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42708" y="432755"/>
            <a:ext cx="3391156" cy="666539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593"/>
            </a:lvl1pPr>
            <a:lvl2pPr marL="84673" indent="0">
              <a:buNone/>
              <a:defRPr sz="519"/>
            </a:lvl2pPr>
            <a:lvl3pPr marL="169347" indent="0">
              <a:buNone/>
              <a:defRPr sz="444"/>
            </a:lvl3pPr>
            <a:lvl4pPr marL="254020" indent="0">
              <a:buNone/>
              <a:defRPr sz="370"/>
            </a:lvl4pPr>
            <a:lvl5pPr marL="338694" indent="0">
              <a:buNone/>
              <a:defRPr sz="370"/>
            </a:lvl5pPr>
            <a:lvl6pPr marL="423367" indent="0">
              <a:buNone/>
              <a:defRPr sz="370"/>
            </a:lvl6pPr>
            <a:lvl7pPr marL="508041" indent="0">
              <a:buNone/>
              <a:defRPr sz="370"/>
            </a:lvl7pPr>
            <a:lvl8pPr marL="592714" indent="0">
              <a:buNone/>
              <a:defRPr sz="370"/>
            </a:lvl8pPr>
            <a:lvl9pPr marL="677388" indent="0">
              <a:buNone/>
              <a:defRPr sz="37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5202" y="432754"/>
            <a:ext cx="2422660" cy="666540"/>
          </a:xfrm>
        </p:spPr>
        <p:txBody>
          <a:bodyPr anchor="ctr"/>
          <a:lstStyle>
            <a:lvl1pPr marL="0" indent="0">
              <a:buNone/>
              <a:defRPr sz="296"/>
            </a:lvl1pPr>
            <a:lvl2pPr marL="84673" indent="0">
              <a:buNone/>
              <a:defRPr sz="259"/>
            </a:lvl2pPr>
            <a:lvl3pPr marL="169347" indent="0">
              <a:buNone/>
              <a:defRPr sz="222"/>
            </a:lvl3pPr>
            <a:lvl4pPr marL="254020" indent="0">
              <a:buNone/>
              <a:defRPr sz="185"/>
            </a:lvl4pPr>
            <a:lvl5pPr marL="338694" indent="0">
              <a:buNone/>
              <a:defRPr sz="185"/>
            </a:lvl5pPr>
            <a:lvl6pPr marL="423367" indent="0">
              <a:buNone/>
              <a:defRPr sz="185"/>
            </a:lvl6pPr>
            <a:lvl7pPr marL="508041" indent="0">
              <a:buNone/>
              <a:defRPr sz="185"/>
            </a:lvl7pPr>
            <a:lvl8pPr marL="592714" indent="0">
              <a:buNone/>
              <a:defRPr sz="185"/>
            </a:lvl8pPr>
            <a:lvl9pPr marL="677388" indent="0">
              <a:buNone/>
              <a:defRPr sz="18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0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620000" cy="1270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201" y="139487"/>
            <a:ext cx="6008663" cy="2001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201" y="432754"/>
            <a:ext cx="6008663" cy="666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9363" y="1099294"/>
            <a:ext cx="1714500" cy="676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4F773-D219-4AA4-A287-A869E5B66215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5200" y="1099294"/>
            <a:ext cx="4294163" cy="676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910" y="139487"/>
            <a:ext cx="721344" cy="2019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6669B-A793-4965-93BB-CAD8A6CCA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876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87" r:id="rId1"/>
    <p:sldLayoutId id="2147484188" r:id="rId2"/>
    <p:sldLayoutId id="2147484189" r:id="rId3"/>
    <p:sldLayoutId id="2147484190" r:id="rId4"/>
    <p:sldLayoutId id="2147484191" r:id="rId5"/>
    <p:sldLayoutId id="2147484192" r:id="rId6"/>
    <p:sldLayoutId id="2147484193" r:id="rId7"/>
    <p:sldLayoutId id="2147484194" r:id="rId8"/>
    <p:sldLayoutId id="2147484195" r:id="rId9"/>
    <p:sldLayoutId id="2147484196" r:id="rId10"/>
    <p:sldLayoutId id="2147484197" r:id="rId11"/>
    <p:sldLayoutId id="2147484198" r:id="rId12"/>
    <p:sldLayoutId id="2147484199" r:id="rId13"/>
    <p:sldLayoutId id="2147484200" r:id="rId14"/>
    <p:sldLayoutId id="2147484201" r:id="rId15"/>
    <p:sldLayoutId id="2147484202" r:id="rId16"/>
    <p:sldLayoutId id="2147484203" r:id="rId17"/>
  </p:sldLayoutIdLst>
  <p:txStyles>
    <p:titleStyle>
      <a:lvl1pPr algn="l" defTabSz="169347" rtl="0" eaLnBrk="1" latinLnBrk="0" hangingPunct="1">
        <a:lnSpc>
          <a:spcPct val="90000"/>
        </a:lnSpc>
        <a:spcBef>
          <a:spcPct val="0"/>
        </a:spcBef>
        <a:buNone/>
        <a:defRPr sz="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337" indent="-42337" algn="l" defTabSz="169347" rtl="0" eaLnBrk="1" latinLnBrk="0" hangingPunct="1">
        <a:lnSpc>
          <a:spcPct val="90000"/>
        </a:lnSpc>
        <a:spcBef>
          <a:spcPts val="185"/>
        </a:spcBef>
        <a:buFont typeface="Arial" panose="020B0604020202020204" pitchFamily="34" charset="0"/>
        <a:buChar char="•"/>
        <a:defRPr sz="444" kern="1200">
          <a:solidFill>
            <a:schemeClr val="tx1"/>
          </a:solidFill>
          <a:latin typeface="+mn-lt"/>
          <a:ea typeface="+mn-ea"/>
          <a:cs typeface="+mn-cs"/>
        </a:defRPr>
      </a:lvl1pPr>
      <a:lvl2pPr marL="127010" indent="-42337" algn="l" defTabSz="169347" rtl="0" eaLnBrk="1" latinLnBrk="0" hangingPunct="1">
        <a:lnSpc>
          <a:spcPct val="90000"/>
        </a:lnSpc>
        <a:spcBef>
          <a:spcPts val="93"/>
        </a:spcBef>
        <a:buFont typeface="Arial" panose="020B0604020202020204" pitchFamily="34" charset="0"/>
        <a:buChar char="•"/>
        <a:defRPr sz="370" kern="1200">
          <a:solidFill>
            <a:schemeClr val="tx1"/>
          </a:solidFill>
          <a:latin typeface="+mn-lt"/>
          <a:ea typeface="+mn-ea"/>
          <a:cs typeface="+mn-cs"/>
        </a:defRPr>
      </a:lvl2pPr>
      <a:lvl3pPr marL="211684" indent="-42337" algn="l" defTabSz="169347" rtl="0" eaLnBrk="1" latinLnBrk="0" hangingPunct="1">
        <a:lnSpc>
          <a:spcPct val="90000"/>
        </a:lnSpc>
        <a:spcBef>
          <a:spcPts val="93"/>
        </a:spcBef>
        <a:buFont typeface="Arial" panose="020B0604020202020204" pitchFamily="34" charset="0"/>
        <a:buChar char="•"/>
        <a:defRPr sz="333" kern="1200">
          <a:solidFill>
            <a:schemeClr val="tx1"/>
          </a:solidFill>
          <a:latin typeface="+mn-lt"/>
          <a:ea typeface="+mn-ea"/>
          <a:cs typeface="+mn-cs"/>
        </a:defRPr>
      </a:lvl3pPr>
      <a:lvl4pPr marL="296357" indent="-42337" algn="l" defTabSz="169347" rtl="0" eaLnBrk="1" latinLnBrk="0" hangingPunct="1">
        <a:lnSpc>
          <a:spcPct val="90000"/>
        </a:lnSpc>
        <a:spcBef>
          <a:spcPts val="93"/>
        </a:spcBef>
        <a:buFont typeface="Arial" panose="020B0604020202020204" pitchFamily="34" charset="0"/>
        <a:buChar char="•"/>
        <a:defRPr sz="296" kern="1200">
          <a:solidFill>
            <a:schemeClr val="tx1"/>
          </a:solidFill>
          <a:latin typeface="+mn-lt"/>
          <a:ea typeface="+mn-ea"/>
          <a:cs typeface="+mn-cs"/>
        </a:defRPr>
      </a:lvl4pPr>
      <a:lvl5pPr marL="381030" indent="-42337" algn="l" defTabSz="169347" rtl="0" eaLnBrk="1" latinLnBrk="0" hangingPunct="1">
        <a:lnSpc>
          <a:spcPct val="90000"/>
        </a:lnSpc>
        <a:spcBef>
          <a:spcPts val="93"/>
        </a:spcBef>
        <a:buFont typeface="Arial" panose="020B0604020202020204" pitchFamily="34" charset="0"/>
        <a:buChar char="•"/>
        <a:defRPr sz="296" kern="1200">
          <a:solidFill>
            <a:schemeClr val="tx1"/>
          </a:solidFill>
          <a:latin typeface="+mn-lt"/>
          <a:ea typeface="+mn-ea"/>
          <a:cs typeface="+mn-cs"/>
        </a:defRPr>
      </a:lvl5pPr>
      <a:lvl6pPr marL="465704" indent="-42337" algn="l" defTabSz="169347" rtl="0" eaLnBrk="1" latinLnBrk="0" hangingPunct="1">
        <a:lnSpc>
          <a:spcPct val="90000"/>
        </a:lnSpc>
        <a:spcBef>
          <a:spcPts val="93"/>
        </a:spcBef>
        <a:buFont typeface="Arial" panose="020B0604020202020204" pitchFamily="34" charset="0"/>
        <a:buChar char="•"/>
        <a:defRPr sz="259" kern="1200">
          <a:solidFill>
            <a:schemeClr val="tx1"/>
          </a:solidFill>
          <a:latin typeface="+mn-lt"/>
          <a:ea typeface="+mn-ea"/>
          <a:cs typeface="+mn-cs"/>
        </a:defRPr>
      </a:lvl6pPr>
      <a:lvl7pPr marL="550377" indent="-42337" algn="l" defTabSz="169347" rtl="0" eaLnBrk="1" latinLnBrk="0" hangingPunct="1">
        <a:lnSpc>
          <a:spcPct val="90000"/>
        </a:lnSpc>
        <a:spcBef>
          <a:spcPts val="93"/>
        </a:spcBef>
        <a:buFont typeface="Arial" panose="020B0604020202020204" pitchFamily="34" charset="0"/>
        <a:buChar char="•"/>
        <a:defRPr sz="259" kern="1200">
          <a:solidFill>
            <a:schemeClr val="tx1"/>
          </a:solidFill>
          <a:latin typeface="+mn-lt"/>
          <a:ea typeface="+mn-ea"/>
          <a:cs typeface="+mn-cs"/>
        </a:defRPr>
      </a:lvl7pPr>
      <a:lvl8pPr marL="635051" indent="-42337" algn="l" defTabSz="169347" rtl="0" eaLnBrk="1" latinLnBrk="0" hangingPunct="1">
        <a:lnSpc>
          <a:spcPct val="90000"/>
        </a:lnSpc>
        <a:spcBef>
          <a:spcPts val="93"/>
        </a:spcBef>
        <a:buFont typeface="Arial" panose="020B0604020202020204" pitchFamily="34" charset="0"/>
        <a:buChar char="•"/>
        <a:defRPr sz="259" kern="1200">
          <a:solidFill>
            <a:schemeClr val="tx1"/>
          </a:solidFill>
          <a:latin typeface="+mn-lt"/>
          <a:ea typeface="+mn-ea"/>
          <a:cs typeface="+mn-cs"/>
        </a:defRPr>
      </a:lvl8pPr>
      <a:lvl9pPr marL="719724" indent="-42337" algn="l" defTabSz="169347" rtl="0" eaLnBrk="1" latinLnBrk="0" hangingPunct="1">
        <a:lnSpc>
          <a:spcPct val="90000"/>
        </a:lnSpc>
        <a:spcBef>
          <a:spcPts val="93"/>
        </a:spcBef>
        <a:buFont typeface="Arial" panose="020B0604020202020204" pitchFamily="34" charset="0"/>
        <a:buChar char="•"/>
        <a:defRPr sz="2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9347" rtl="0" eaLnBrk="1" latinLnBrk="0" hangingPunct="1">
        <a:defRPr sz="333" kern="1200">
          <a:solidFill>
            <a:schemeClr val="tx1"/>
          </a:solidFill>
          <a:latin typeface="+mn-lt"/>
          <a:ea typeface="+mn-ea"/>
          <a:cs typeface="+mn-cs"/>
        </a:defRPr>
      </a:lvl1pPr>
      <a:lvl2pPr marL="84673" algn="l" defTabSz="169347" rtl="0" eaLnBrk="1" latinLnBrk="0" hangingPunct="1">
        <a:defRPr sz="333" kern="1200">
          <a:solidFill>
            <a:schemeClr val="tx1"/>
          </a:solidFill>
          <a:latin typeface="+mn-lt"/>
          <a:ea typeface="+mn-ea"/>
          <a:cs typeface="+mn-cs"/>
        </a:defRPr>
      </a:lvl2pPr>
      <a:lvl3pPr marL="169347" algn="l" defTabSz="169347" rtl="0" eaLnBrk="1" latinLnBrk="0" hangingPunct="1">
        <a:defRPr sz="333" kern="1200">
          <a:solidFill>
            <a:schemeClr val="tx1"/>
          </a:solidFill>
          <a:latin typeface="+mn-lt"/>
          <a:ea typeface="+mn-ea"/>
          <a:cs typeface="+mn-cs"/>
        </a:defRPr>
      </a:lvl3pPr>
      <a:lvl4pPr marL="254020" algn="l" defTabSz="169347" rtl="0" eaLnBrk="1" latinLnBrk="0" hangingPunct="1">
        <a:defRPr sz="333" kern="1200">
          <a:solidFill>
            <a:schemeClr val="tx1"/>
          </a:solidFill>
          <a:latin typeface="+mn-lt"/>
          <a:ea typeface="+mn-ea"/>
          <a:cs typeface="+mn-cs"/>
        </a:defRPr>
      </a:lvl4pPr>
      <a:lvl5pPr marL="338694" algn="l" defTabSz="169347" rtl="0" eaLnBrk="1" latinLnBrk="0" hangingPunct="1">
        <a:defRPr sz="333" kern="1200">
          <a:solidFill>
            <a:schemeClr val="tx1"/>
          </a:solidFill>
          <a:latin typeface="+mn-lt"/>
          <a:ea typeface="+mn-ea"/>
          <a:cs typeface="+mn-cs"/>
        </a:defRPr>
      </a:lvl5pPr>
      <a:lvl6pPr marL="423367" algn="l" defTabSz="169347" rtl="0" eaLnBrk="1" latinLnBrk="0" hangingPunct="1">
        <a:defRPr sz="333" kern="1200">
          <a:solidFill>
            <a:schemeClr val="tx1"/>
          </a:solidFill>
          <a:latin typeface="+mn-lt"/>
          <a:ea typeface="+mn-ea"/>
          <a:cs typeface="+mn-cs"/>
        </a:defRPr>
      </a:lvl6pPr>
      <a:lvl7pPr marL="508041" algn="l" defTabSz="169347" rtl="0" eaLnBrk="1" latinLnBrk="0" hangingPunct="1">
        <a:defRPr sz="333" kern="1200">
          <a:solidFill>
            <a:schemeClr val="tx1"/>
          </a:solidFill>
          <a:latin typeface="+mn-lt"/>
          <a:ea typeface="+mn-ea"/>
          <a:cs typeface="+mn-cs"/>
        </a:defRPr>
      </a:lvl7pPr>
      <a:lvl8pPr marL="592714" algn="l" defTabSz="169347" rtl="0" eaLnBrk="1" latinLnBrk="0" hangingPunct="1">
        <a:defRPr sz="333" kern="1200">
          <a:solidFill>
            <a:schemeClr val="tx1"/>
          </a:solidFill>
          <a:latin typeface="+mn-lt"/>
          <a:ea typeface="+mn-ea"/>
          <a:cs typeface="+mn-cs"/>
        </a:defRPr>
      </a:lvl8pPr>
      <a:lvl9pPr marL="677388" algn="l" defTabSz="169347" rtl="0" eaLnBrk="1" latinLnBrk="0" hangingPunct="1">
        <a:defRPr sz="3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4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3699" y="75725"/>
            <a:ext cx="4033615" cy="434109"/>
          </a:xfrm>
        </p:spPr>
        <p:txBody>
          <a:bodyPr>
            <a:noAutofit/>
          </a:bodyPr>
          <a:lstStyle/>
          <a:p>
            <a:r>
              <a:rPr lang="en-US" sz="2800" dirty="0" smtClean="0"/>
              <a:t>Critical Reading/Writing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35270" y="458558"/>
            <a:ext cx="1196410" cy="290685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F09415"/>
                </a:solidFill>
              </a:rPr>
              <a:t>English 7</a:t>
            </a:r>
            <a:endParaRPr lang="en-US" sz="2000" dirty="0" smtClean="0">
              <a:solidFill>
                <a:srgbClr val="F09415"/>
              </a:solidFill>
            </a:endParaRPr>
          </a:p>
          <a:p>
            <a:r>
              <a:rPr lang="en-US" sz="1400" dirty="0" smtClean="0">
                <a:solidFill>
                  <a:srgbClr val="FFFF00"/>
                </a:solidFill>
              </a:rPr>
              <a:t>			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63822" y="492742"/>
            <a:ext cx="14782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Instructor Name</a:t>
            </a:r>
          </a:p>
        </p:txBody>
      </p:sp>
      <p:sp>
        <p:nvSpPr>
          <p:cNvPr id="5" name="Rectangle 4"/>
          <p:cNvSpPr/>
          <p:nvPr/>
        </p:nvSpPr>
        <p:spPr>
          <a:xfrm>
            <a:off x="4008104" y="892667"/>
            <a:ext cx="16943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Las Positas College</a:t>
            </a:r>
            <a:endParaRPr lang="en-US" sz="1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" r="1"/>
          <a:stretch/>
        </p:blipFill>
        <p:spPr>
          <a:xfrm>
            <a:off x="0" y="49221"/>
            <a:ext cx="1663148" cy="120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65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170</TotalTime>
  <Words>9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Berlin</vt:lpstr>
      <vt:lpstr>Critical Reading/Writing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Science 7</dc:title>
  <dc:creator>Scott Vigallon</dc:creator>
  <cp:lastModifiedBy>Scott Vigallon</cp:lastModifiedBy>
  <cp:revision>13</cp:revision>
  <dcterms:created xsi:type="dcterms:W3CDTF">2017-01-10T21:28:42Z</dcterms:created>
  <dcterms:modified xsi:type="dcterms:W3CDTF">2017-02-02T18:43:40Z</dcterms:modified>
</cp:coreProperties>
</file>